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.xml" ContentType="application/inkml+xml"/>
  <Override PartName="/ppt/ink/ink110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.xml" ContentType="application/inkml+xml"/>
  <Override PartName="/ppt/ink/ink120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.xml" ContentType="application/inkml+xml"/>
  <Override PartName="/ppt/ink/ink130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.xml" ContentType="application/inkml+xml"/>
  <Override PartName="/ppt/ink/ink140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.xml" ContentType="application/inkml+xml"/>
  <Override PartName="/ppt/ink/ink150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.xml" ContentType="application/inkml+xml"/>
  <Override PartName="/ppt/ink/ink160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.xml" ContentType="application/inkml+xml"/>
  <Override PartName="/ppt/ink/ink170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.xml" ContentType="application/inkml+xml"/>
  <Override PartName="/ppt/ink/ink180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.xml" ContentType="application/inkml+xml"/>
  <Override PartName="/ppt/ink/ink190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.xml" ContentType="application/inkml+xml"/>
  <Override PartName="/ppt/ink/ink210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.xml" ContentType="application/inkml+xml"/>
  <Override PartName="/ppt/ink/ink220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.xml" ContentType="application/inkml+xml"/>
  <Override PartName="/ppt/ink/ink230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.xml" ContentType="application/inkml+xml"/>
  <Override PartName="/ppt/ink/ink240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.xml" ContentType="application/inkml+xml"/>
  <Override PartName="/ppt/ink/ink250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.xml" ContentType="application/inkml+xml"/>
  <Override PartName="/ppt/ink/ink260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.xml" ContentType="application/inkml+xml"/>
  <Override PartName="/ppt/ink/ink270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.xml" ContentType="application/inkml+xml"/>
  <Override PartName="/ppt/ink/ink280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.xml" ContentType="application/inkml+xml"/>
  <Override PartName="/ppt/ink/ink290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.xml" ContentType="application/inkml+xml"/>
  <Override PartName="/ppt/ink/ink310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.xml" ContentType="application/inkml+xml"/>
  <Override PartName="/ppt/ink/ink320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.xml" ContentType="application/inkml+xml"/>
  <Override PartName="/ppt/ink/ink330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.xml" ContentType="application/inkml+xml"/>
  <Override PartName="/ppt/ink/ink340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.xml" ContentType="application/inkml+xml"/>
  <Override PartName="/ppt/ink/ink350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.xml" ContentType="application/inkml+xml"/>
  <Override PartName="/ppt/ink/ink360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.xml" ContentType="application/inkml+xml"/>
  <Override PartName="/ppt/ink/ink370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.xml" ContentType="application/inkml+xml"/>
  <Override PartName="/ppt/ink/ink380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.xml" ContentType="application/inkml+xml"/>
  <Override PartName="/ppt/ink/ink390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.xml" ContentType="application/inkml+xml"/>
  <Override PartName="/ppt/ink/ink410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.xml" ContentType="application/inkml+xml"/>
  <Override PartName="/ppt/ink/ink420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.xml" ContentType="application/inkml+xml"/>
  <Override PartName="/ppt/ink/ink430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.xml" ContentType="application/inkml+xml"/>
  <Override PartName="/ppt/ink/ink440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.xml" ContentType="application/inkml+xml"/>
  <Override PartName="/ppt/ink/ink450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.xml" ContentType="application/inkml+xml"/>
  <Override PartName="/ppt/ink/ink460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.xml" ContentType="application/inkml+xml"/>
  <Override PartName="/ppt/ink/ink470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.xml" ContentType="application/inkml+xml"/>
  <Override PartName="/ppt/ink/ink480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.xml" ContentType="application/inkml+xml"/>
  <Override PartName="/ppt/ink/ink490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.xml" ContentType="application/inkml+xml"/>
  <Override PartName="/ppt/ink/ink510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.xml" ContentType="application/inkml+xml"/>
  <Override PartName="/ppt/ink/ink520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.xml" ContentType="application/inkml+xml"/>
  <Override PartName="/ppt/ink/ink530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.xml" ContentType="application/inkml+xml"/>
  <Override PartName="/ppt/ink/ink540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.xml" ContentType="application/inkml+xml"/>
  <Override PartName="/ppt/ink/ink550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.xml" ContentType="application/inkml+xml"/>
  <Override PartName="/ppt/ink/ink560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.xml" ContentType="application/inkml+xml"/>
  <Override PartName="/ppt/ink/ink570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.xml" ContentType="application/inkml+xml"/>
  <Override PartName="/ppt/ink/ink580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.xml" ContentType="application/inkml+xml"/>
  <Override PartName="/ppt/ink/ink590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8.xml" ContentType="application/inkml+xml"/>
  <Override PartName="/ppt/ink/ink5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.xml" ContentType="application/inkml+xml"/>
  <Override PartName="/ppt/ink/ink70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.xml" ContentType="application/inkml+xml"/>
  <Override PartName="/ppt/ink/ink80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.xml" ContentType="application/inkml+xml"/>
  <Override PartName="/ppt/ink/ink90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7" r:id="rId3"/>
    <p:sldId id="258" r:id="rId4"/>
    <p:sldId id="341" r:id="rId5"/>
    <p:sldId id="342" r:id="rId6"/>
    <p:sldId id="343" r:id="rId7"/>
    <p:sldId id="344" r:id="rId8"/>
    <p:sldId id="345" r:id="rId9"/>
    <p:sldId id="351" r:id="rId10"/>
    <p:sldId id="352" r:id="rId11"/>
    <p:sldId id="353" r:id="rId12"/>
    <p:sldId id="354" r:id="rId13"/>
    <p:sldId id="259" r:id="rId14"/>
    <p:sldId id="260" r:id="rId16"/>
    <p:sldId id="346" r:id="rId17"/>
    <p:sldId id="347" r:id="rId18"/>
    <p:sldId id="348" r:id="rId19"/>
    <p:sldId id="349" r:id="rId20"/>
    <p:sldId id="405" r:id="rId21"/>
    <p:sldId id="406" r:id="rId22"/>
    <p:sldId id="451" r:id="rId23"/>
    <p:sldId id="452" r:id="rId24"/>
    <p:sldId id="261" r:id="rId25"/>
    <p:sldId id="350" r:id="rId26"/>
    <p:sldId id="262" r:id="rId27"/>
    <p:sldId id="263" r:id="rId28"/>
    <p:sldId id="301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0" r:id="rId66"/>
    <p:sldId id="339" r:id="rId67"/>
    <p:sldId id="340" r:id="rId68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70" d="100"/>
          <a:sy n="70" d="100"/>
        </p:scale>
        <p:origin x="-114" y="-108"/>
      </p:cViewPr>
      <p:guideLst>
        <p:guide orient="horz" pos="2237"/>
        <p:guide pos="28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5.xml"/><Relationship Id="rId69" Type="http://schemas.openxmlformats.org/officeDocument/2006/relationships/presProps" Target="presProps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559 612,'2'4,"-3"-1,-1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611 618,'0'3,"0"0,-1 0,-1 1,0-1,0 0,0 0,4-6,1 1,0 0,0 0,-4 5,-3 0,2 1,0-1,0 0,1 1,4-5,0-1,-1-1,1 0,0 0,-2 6,-1 0,0 0,-2 0,-1-3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941 674,'4'-5,"-1"5,-1 3,-2 0,-2 0,0 0,0 0,0 0,-1-2,1-4,2 0,2 0,1 2,0 1,0 0,0-1,0 1,-2 3,-4-1,0 0,-1 1,1-1,6-2,0-1,0 0,-4 4,-2-1,0-1,0 1,0 0,7-2,-1-1,0 0,0 0,0-1,0 0,-1-1,-3 0,-1 0,1 0,0 6,1 0,0 2,0 0,0-2,0 0,0 1,-1-1,1 1,-1 1,0-2,-2-3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650 87,'-3'5,"3"-2,0 0,-1 0,1 0,-1 0,0 1,0-1,0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648 89,'4'4,"-3"-1,-1 1,0-1,1 2,-1-2,1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645 110,'5'-2,"-1"1,0 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674 103,'1'3,"1"0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700 84,'-3'9,"1"-6,0 1,1-1,0 0,3-6,0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702 77,'1'3,"-2"1,1-1,0 0,0 0,-1 0,1 1,-1-1,1 0,-1 0,1 0,-1 1,1-1,0 0,1-6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704 91,'2'6,"-2"-3,1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709 83,'3'-1,"0"0,0 1,0 0,0 0,0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717 77,'-2'3,"3"0,-1 0,0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722 73,'1'3,"-2"0,-1 0,0 0,0 0,-1 0,6-4,0 0,0 1,0-1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695 648,'17'32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712 93,'3'1,"4"-4,-4 3,1-1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713 100,'-2'4,"5"-4,0-1,0-1,0 1,0 2,-3 2,-2 0,1 0,-1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719 104,'-1'-4,"2"7,0 0,-1 1,1-1,-1 0,-1 0,-2-3,0-1,0 0,3-2,3 2,0 0,0 1,0 1,-4 2,-2 0,0-1,0-1,6 0,1-2,-1 1,1-1,2 0,-1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783 95,'1'3,"0"0,-1 1,0-1,-1 1,1-1,0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94,'5'-1,"-2"2,0-1,0 1,-4 2,-2-1,0 1,0-1,6-1,0 0,0 1,-3 1,-2 0,-1-1,0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799 113,'5'4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819 90,'3'2,"0"-1,0-1,0 0,-3 3,-1 0,0 0,-1 1,-1 0,1 0,0-1,0 1,0-1,1 0,1-6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824 107,'4'6,"-3"-3,0 0,2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836 108,'4'1,"-3"2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852 94,'-1'3,"0"0,1 0,-1 0,0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696 684,'1'36,"-1"-33,0 1,0-1,0 0,-1 0,2 0,-2 1,1-1,0 4,-1-4,1 0,0 1,0-1,0 0,3-9,-2 2,1 0,-1 0,2-1,-1 2,0 0,-1 0,1-1,0 0,-1 0,1 0,-1-2,-1-2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854 83,'3'1,"-2"3,-1 0,0-1,-1 0,1 0,-1 0,1 0,-1 0,1 0,-1 0,0 1,1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857 97,'1'5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864 88,'4'-1,"-1"2,1-2,0 1,-1-1,0 1,-6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874 82,'-2'3,"2"0,-1 0,0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79,'1'6,"-2"-3,-2 1,1-1,-1 0,0-2,6-4,0 2,0 0,0 0,0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867 102,'5'0,"-2"-1,0 0,0 0,0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867 107,'-1'6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876 106,'5'-1,"-3"4,-5-1,0 0,0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874 95,'2'9,"-3"-5,1 0,-1-1,0 0,0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864 121,'-1'-3,"4"2,2-1,-2 2,0-1,-2 4,-5 0,1-1,-1 1,2 0,5-3,0-1,0 0,1 1,-1-1,0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732 662,'38'-5,"-41"6,-2 2,1 0,0-1,1-1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588 406,'3'1,"-1"-4,1 2,0 0,0 2,0 0,0 0,0-1,0 0,0 1,0-1,0 0,0 0,0 0,0 0,0 0,0 0,0 0,0-1,0 0,0 1,0-1,0 0,0 1,1-1,-1 1,0-1,0 1,1 0,-1 0,1-1,-1 1,0 0,0 0,0 0,0 0,0 1,0-1,0 0,0 0,1 0,-1 0,0 0,0 1,1 0,0-1,0-1,-1 0,1 0,-1 1,0 0,1-1,-1 2,0-1,0 0,0 0,0 0,1 0,-1 0,0 0,0 0,1 0,-1 0,1 1,0-1,0 0,0 0,0 0,-1 0,1 0,0 0,-1-1,1 1,0-1,0 1,-1 0,0 0,1 0,-1 0,0-1,0 1,0 0,0-1,0 1,0 0,0 0,1 1,0-1,0 1,-1-1,0 1,0-1,1 1,0-1,0 0,0 0,0 0,-1 0,1 0,-1 0,2 0,0 0,0 1,0 0,-1 0,0-1,-1 1,0-2,-4-2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578 445,'3'-1,"0"1,1 0,-1 0,0 0,0 0,1 0,0 0,0 0,0 1,0-1,1 0,0 0,-2-1,2 0,-1 0,-1 0,1 0,0 0,0 1,0-1,-1 1,1 1,-1-1,0 1,0 0,0-1,0 1,0 0,0 0,0 0,1 0,-1-1,1 1,-1-1,1 0,0 0,0 0,1 0,0-1,-2 1,0 0,0 0,0-1,0 1,0 0,0-1,0 1,0 0,3-1,4-1,-7 2,0-1,0 1,0-1,2 0,-1 0,0 0,-1 0,-6-2,-1 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215 136,'-3'-1,"6"2,0-2,0 1,0 0,0-1,0 1,0 0,0 0,0 0,0 0,0 0,0 0,0 1,0-1,0 1,0-1,0 0,0 0,0 0,0 0,0 0,0 0,0 1,0-1,0 0,0-1,0 1,-6 2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 96,'0'3,"-2"1,1 0,0-1,0 0,2-6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606 207,'3'0,"0"-1,0 1,1 0,0-1,0 0,-1 1,2 0,-2-1,0 1,3 0,-3 0,0-1,1 1,-1 0,1 0,0 0,-1-1,1 1,0 0,-1 0,1 0,0 0,0 0,-1 0,1 0,0 0,-1 0,1 0,-1 1,1-1,0 0,0 0,-1 0,1 0,0 0,-1 0,1 0,-1 0,1 0,-1 0,0 0,1 0,-1 0,0 1,0-1,0 0,0 0,0 0,0 0,2 0,-2 0,0 0,0 0,2 0,-2 1,1-1,-1 0,1 1,-1-1,2 0,-1-1,-1 1,1 0,-1 0,0 0,-7 0,1 0,-2 0,0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380 110,'0'3,"-1"0,1 0,1 0,0 0,1 0,1-1,-1 1,1-1,0 1,0-2,0 0,0-2,0 1,0 0,0 0,0 0,0 0,0-1,0-1,0-1,0 0,-2 0,-1 0,-1 0,1 0,-2 0,1-1,-2 1,0 1,0 1,0-1,-1 1,0 1,1 1,-1 0,0 1,1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654 275,'3'-2,"0"1,0 0,0 1,0-1,0 1,0 1,0-2,0 1,0 0,0 0,0 1,1-1,-1 0,0 0,1-1,-1 1,1-1,-1 1,0 0,1 0,-1-1,0 1,0 0,0 0,0-1,0 1,0 0,0 0,0 1,0 0,0 0,0-1,0 0,2 0,-2 0,0 0,0 0,0 0,0 0,0 0,0 0,0 0,0 0,0-1,0 1,0-1,0 1,0 0,0 0,-6-2,-2 1,2 1,0-1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496 113,'3'-3,"0"1,0 1,0 0,0 1,0-1,0 0,0 1,0 0,0-1,0 1,0 0,0 0,0 0,0 1,0-1,0 1,0 1,0-1,-1 2,1-1,0 0,0 0,0 0,-1 1,0 0,0 0,-1 0,0 0,1 0,-2 0,-1 0,0 0,-1 0,1 0,-2 0,2 0,-1 0,0 0,1 0,-1 2,0-2,1 0,-1 0,1 0,-1 0,0 1,1-1,0 0,1 0,-1 0,1 0,-1 0,1 0,-1 0,1 0,0 0,-1 0,-2 0,3 0,1 0,-1 0,1 0,2-1,0 0,0-1,0 0,0 2,0-1,0 1,0-2,0 0,0 0,0-1,1 0,-1 0,1-1,-3-2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179 355,'0'-3,"0"6,0 0,-1 2,1-2,0 0,0 2,0-2,0 1,1-1,1 0,-2-6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181 348,'3'-2,"0"1,0 1,0-1,0 1,1-1,1 0,-1 1,0 0,0 0,0 0,0-1,0 1,0-1,0 0,-1 1,0-1,0 1,0 0,0-1,0 1,0 0,0-1,0 1,1-1,-1 1,0 0,0 0,0 0,0 0,0 0,0-1,0 1,0 2,0 0,-1 1,-2 0,0 0,0 0,-1 1,0 0,1 0,-1-1,1 1,-1 0,1-1,1 0,-1 0,-3-5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734 669,'2'46,"-3"-42,1-1,-1 1,1-1,-1 1,1-1,-1 4,1-4,-1 1,1-1,-1 1,1-1,-1 0,0 0,1 0,-2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188 387,'3'1,"0"-1,2 0,-2-1,0 1,0-1,1 0,0 1,1-1,-1 0,0 1,0-1,0 1,0 0,0 0,0 0,0 0,-1 1,0-1,2 1,-1-1,-1 0,0 0,-5-3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232 339,'0'3,"-1"0,1 0,-1 0,2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223 358,'4'-1,"-1"2,-2 2,-4-1,6 0,0-1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222 372,'4'-1,"-1"0,0 1,-4 3,-2-2,0 0,6 0,0-2,0 2,-1 2,-5 0,0-1,0-1,0-2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236 381,'-1'4,"1"-1,0 0,0 0,-1 0,1 0,-1 0,4-1,0-2,0-1,0 1,0 0,1-1,0 0,-1 0,0 1,0 0,0-1,1 1,1 0,0-1,0 1,-2 0,0 0,2-1,-2 1,0 0,0 0,0-1,0 1,0 0,0-1,2 1,-1-1,0 1,-1-1,0 0,0 0,-1-2,-2 0,0 0,0 0,-1-2,1 2,0-2,0 2,0 0,1 0,-1 0,1 0,-1 0,1-1,0 0,0 1,0 0,-1 0,0 0,-3 1,0 2,0-1,0 0,0 0,-1 0,1 0,0 0,0 1,0 0,0 0,0 0,0 0,0-1,0 0,0 1,0 0,0 1,-1 0,0-1,1 1,-1-1,0 0,0 1,1-1,-1 1,1 0,0 0,0 0,0 0,0-1,0 1,0-3,2 5,1 0,-1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236 329,'-2'3,"3"0,-1 0,1 0,0 0,0 0,2-3,-1-3,0 0,0-1,0 1,-1 0,-4 2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231 311,'-1'3,"1"0,0 1,-1 0,1-1,1 0,-1-6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220 318,'1'3,"0"1,-1-1,1 0,0 0,2-3,0-3,-1 0,-1 0,1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541 375,'5'0,"-1"-1,-1 0,0 1,0-1,7 0,-6 1,-1-1,1 1,0 0,1-1,-1 1,0 0,0 1,0-1,0 0,0 0,0 0,0-1,0 1,0 0,0 0,-1 0,1 0,0 0,0 0,0 1,0-1,-1 0,2 0,0 0,-2 0,2-1,-2 1,2 0,-2 0,2 0,-2 0,0 0,0 0,5 1,-5-1,2 1,-2-1,0 0,0 0,0 0,0 0,0 0,0 1,2-1,-2 0,2 0,0 0,-2 0,0 0,0 0,0 0,1 0,-1-1,0 1,0 0,0 0,0 0,0 0,0 0,1 0,-1-1,0 1,1 1,-1-1,0 0,1 0,0 0,0 0,0 0,0 1,0-1,1 0,-1 0,0 0,0 0,0-1,0 1,0 0,1 0,-1 0,0-1,0 1,1 0,0 0,0 1,0-1,-1 0,1 0,-2 1,1-1,-1 0,1 0,-1-1,-1-2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562 284,'4'0,"3"-1,-4 0,0 1,1 0,0 0,0-1,1 1,0 0,-2-1,0 1,2-1,-2 1,0-1,1 1,-1 0,0-1,0 1,0 0,0 0,2 0,-2 0,0 0,1 0,-1 0,0 0,1 0,-1 0,1 0,-1 0,0 0,1 0,-1 0,0 0,1 0,-1 0,0 0,1 0,-1 0,1 0,-1 0,0 1,1-1,-1 0,1 0,0 0,-1 0,1 0,0 0,-1 1,1-1,0 0,0 0,-1 0,1 1,0-1,0 0,0 0,0 0,-1 0,1 0,-1 1,1-1,0 0,0 1,-1-1,1 0,0 0,0 1,0-1,1 0,-1 0,0 0,1 0,-1 0,0 0,1 0,-1 0,0 0,0 0,0 0,0 0,0 0,4 1,-5-1,1 0,-1 1,1-1,-1 0,1 0,-1 0,2 0,-1 0,-1-1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762 668,'2'0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218 386,'0'3,"1"0,0 0,-1 0,1 0,-1 0,0 0,0 0,0 0,0 0,1 0,-1 0,0 0,0 0,0 0,-1-6,0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214 417,'1'3,"1"0,0 0,1-1,0-4,-1-1,-1 0,-4 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214 446,'6'-2,"-8"5,-1-1,1 1,2 0,3-3,1 0,-1-1,0 0,0 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224 446,'1'3,"-1"0,-1 0,0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217 465,'-1'3,"1"0,3-2,0 0,0 1,-3 1,-3-2,0-1,1-3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221 466,'6'-2,"-3"1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220 487,'-2'5,"1"-1,0-1,1 0,1 0,2-2,0-3,-2-1,0 0,-2 0,-2 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191 440,'-3'9,"2"-3,1-1,1-1,-1-1,0 1,1 0,-1 1,1-2,-1 1,1 0,-1-1,1 0,0 2,-1 0,0-1,0 0,0-1,0-7,0 0,0 1,0 0,-1 0,1-1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194 445,'2'-3,"1"1,0 1,0 1,0 0,0 0,1 1,0-2,0 1,1 0,-2-1,1 2,-1 0,0 1,0 0,-1 1,-1 0,0 0,-1 0,0 0,0 1,-1-1,1 2,-1-2,1 2,-1 0,0-1,0 0,1-1,-1 0,-1 0,0 0,0 0,-1-1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201 514,'3'1,"1"0,-1-1,0-1,0 1,2-1,-2 1,2-2,-2 1,0 1,0-1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763 668,'-23'13,"25"-10,0 3,0-2,-1 3,0-2,-1-2,1 2,-1-1,0-1,0 0,1-11,0 3,0 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248 494,'2'5,"1"-4,0-1,0-1,0 2,0-1,0-2,0-1,0 0,-1 0,1-4,-2 3,-1 1,0 0,1 0,-1 0,0 0,0 0,0-1,0 1,0 0,-1 0,1 0,0 0,0 0,0 0,1 0,-1 0,0-1,1 1,-1-2,0 2,1 0,-4 4,1 2,-1-2,0 0,0-2,0-1,0 2,-1 0,1 1,-1-1,0 1,0-1,0 0,1-1,0 1,3 3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240 413,'-3'1,"0"1,0 0,0 0,7 1,0-1,-1 0,1 1,-1-1,0 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222 519,'1'3,"-1"0,0 0,0 0,-1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217 525,'-1'3,"2"0,-1 0,1 0,0 0,1 0,0-6,0-1,0 1,0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602 387,'-3'0,"0"0,-1 0,0 1,0 0,0 0,0 0,0-1,1 1,-1-1,0 1,0 0,0 0,0 0,0 0,1 1,0-1,0-1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422 392,'3'2,"-3"1,1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429 377,'5'2,"-3"1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434 391,'5'-2,"-2"1,0 1,0-1,0 0,0 1,0-1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455 376,'-3'-2,"0"2,0 2,2 2,1 0,0 0,0 0,0 1,0 0,-1 0,1-1,0-1,0 0,-1 0,-2-1,-1-1,1-1,0-1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463 386,'-2'3,"0"0,1 1,1 0,0-1,1 0,0 0,1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758 690,'21'43,"-21"-38,0-2,0 1,0 0,-1 0,1-1,0 0,-3-12,1 3,-1-3,2 6,0 0,-1 0,1 0,-2 4,1 2,0 0,-1 2,2-2,0 0,-1 4,1-2,1-1,-2 4,1-3,-1-1,1-7,1-1,0 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472 390,'1'4,"-2"-1,1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476 378,'1'3,"0"0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497 382,'3'-1,"-6"3,0 0,0 0,0 0,1 1,-1-1,6-1,1 0,0 1,-1-1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505 390,'2'3,"-1"0,-1 0,0 0,0 0,0 0,-2 0,-1-1,0 1,1-6,1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504 374,'3'-1,"-1"4,-1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519 374,'3'1,"-1"2,-1 0,-1 0,0 0,0 0,-1 0,-1 0,-1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458 426,'3'-3,"-3"6,1 0,-4-2,0-1,-2 1,1 1,1-2,0 1,-1-1,0 0,0 1,0-1,1 1,-1-1,1 1,0 0,0-1,0 1,0 0,0 0,0 0,0 1,0 0,0 0,0 1,0 0,2 0,-1 0,1 1,1-1,0 0,-1 1,1-1,-1 1,1 0,0-1,0 0,-1 0,1 0,0 0,0 1,1 0,-1 0,0 0,0-1,3-2,0-3,0 1,0 1,0-1,0 0,0 1,0-1,0 0,0 0,0 0,0-1,0 1,0 0,0-1,-4-1,0-1,0 1,1 0,0 0,-1 0,1 0,0 0,0-1,1 1,2 3,0 0,0 0,0-1,0 1,-4-3,-1 0,5 3,0 0,0 1,0 1,-3 1,-1 0,-1 0,0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455 468,'2'-3,"-3"0,-2 1,0 4,1 1,0 1,2-1,0 1,3-4,0-3,-1 6,-2 0,0 0,-1 0,1 1,-1-1,1 0,1-6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463 476,'3'1,"-3"2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469 481,'1'3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772 716,'2'0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470 482,'-2'-3,"5"0,0 1,0 0,0 4,-2 1,2 0,0-3,0-2,0 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502 467,'0'3,"-1"1,0-1,1 0,-1 0,1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505 466,'4'-1,"-1"0,0 3,-1 1,-4 0,0 0,0 0,1 0,4-2,0-1,0-1,0 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172 211,'3'-2,"0"0,1 2,-1 0,0 0,0 0,0 0,0 0,1 0,-1 0,0 0,1 0,1 0,-2 0,2 0,0 0,-1 0,-1 0,1 0,-1 1,1-1,-1 1,1-1,-1 0,1 0,-1 0,3 1,0-1,-2 1,0-1,0 0,0 0,0 1,0-1,0 0,0 1,0-1,1 0,-1 0,-1 0,1 0,1 0,-1 0,1 0,-1 1,-1-1,2 0,0 0,0 0,0 0,0 0,-1 0,-1 0,1 0,0 0,1 1,-1-1,0 0,0 0,0 0,0-1,0 1,0 0,0 0,0 0,-1 0,1 0,0 0,-1-1,1 1,0 0,-1 0,1 0,-1 0,0 0,0 0,0 1,1-1,-1 0,1 0,-1 0,0-1,0 1,0 0,0 0,1-1,-1 1,0-1,1 0,-1 0,0-1,0-1,-1 0,-2 0,0 0,0 0,-3-2,0 2,0 1,0 1,0 0,-1 1,1 0,-1 0,0 0,0 0,0 0,1 1,-1-1,1 0,0 0,-1 0,0 0,0-1,1 1,-1 0,0 0,0 0,1-1,-1 1,0 0,1-1,-1 1,0 0,0 0,0 0,0 0,0 0,0 1,0-1,0 0,0 0,0 0,-2 0,3 1,-1-1,0 0,0 1,1-1,-1 1,1-1,-1 0,0 1,1-1,-1 0,1 0,0 0,-1 0,1 0,-1 0,1 0,-1 1,1-1,-1-1,1 1,-1 0,0 0,1 0,-1 0,0 0,0 0,1 0,-1 0,0 0,0 0,0 0,1-1,-1 1,0 0,0 0,1 0,-1 1,0-1,1 0,-1 1,1-1,0 0,0-1,0 1,-1 0,1 0,0 0,0-1,0 1,-1 0,1 0,0-1,-1 1,1 0,0 0,0-1,0 1,0 0,-1 1,1 1,0-1,1 2,0 0,0 1,1 0,1 0,0-1,1 1,1 0,-1-1,1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503 423,'3'0,"0"2,0 0,4 3,-4-4,0 1,0-1,0 1,0 0,0 0,0 0,-1 1,1 0,0-1,-1 1,0 0,-2 0,1 0,-2 0,1 0,-1 0,1 1,-1 0,0-1,1 2,-1 0,0 0,1 0,-1-1,1 0,-1-1,0 0,0 0,-2-5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534 510,'-1'3,"2"0,-1 0,0 1,1-1,-1 0,1 0,2-3,-1-3,0 0,1-1,-1 0,1 1,-1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61 384,'-4'3,"0"0,1 0,-1 1,0 0,1-2,0 1,0 0,0-1,0 1,6-4,0 2,0 2,0-1,0 0,1 1,0 0,-1 0,0 0,-1 0,-1-6,-5-2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55 383,'3'0,"0"2,0 1,0-1,0 0,0-1,0 1,0-1,0 1,0 0,0 0,0 0,0 1,0-1,0 0,0 0,0 0,-1 1,-5-3,0 1,0 0,-1 1,0 0,0 0,1-1,-2 1,1 1,1-2,-1 1,1-1,0 1,0-1,1-4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46 401,'1'3,"-1"0,0 0,0 0,0 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50 396,'1'3,"0"0,-1 0,1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740 679,'39'-13,"-34"12,-1 1,-1 0,-1 3,-2 1,0-1,0 1,0-1,0 0,-1 1,0 1,1 1,-2-2,1 0,0-1,0 0,-2-2,-1-2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60 395,'3'2,"0"0,0-2,-2 3,-4-1,0 1,0 0,1 0,-1-1,6-5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58 420,'-3'3,"6"-4,-1-2,0 0,1 0,0 1,0 0,0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77 406,'3'0,"-2"3,-1 0,0 0,-1 0,0 0,0 0,-2-4,1-2,1 0,1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77 392,'5'2,"-5"1,0 0,-3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60 437,'-1'3,"0"0,1 0,-2 10,2-8,-1-1,1 0,-1 0,0 0,1-1,0 1,1-1,-1 0,-2-6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46 480,'0'8,"1"-5,0 2,0-2,2-1,0-3,0-1,-1-1,1 1,-1-1,-5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30 441,'-3'2,"1"1,2 0,-1 0,1 1,-1 0,1-1,0 0,2-7,-1 0,0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28 446,'0'-3,"2"7,-1 0,-1-1,1 0,0 0,2-5,0-1,-1-2,-1 0,0 1,-1 1,1 0,-1 6,-1 0,0 0,0 2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34 507,'0'4,"0"-1,0 2,-1-1,1-1,0 2,-1 0,1 0,-1 0,1-1,0-1,-1 1,1 0,0-1,-1 1,1-1,-1 0,1 0,1-6,-1-1,1 0,-1-1,0 2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34 510,'2'-3,"1"1,0 2,0 0,0 0,0 0,0 0,0 0,0 1,0 0,-1 2,0 0,1-1,-2 1,-1 0,0 0,-1 0,1 0,0 0,-1 1,1-1,0 0,-1 1,1 0,0 1,-1-1,1 0,-1 0,1-1,-1 0,1 0,0 0,-1 0,-2-6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631 616,'1'4,"-1"-1,0 0,-1 0,1 0,-3-2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750 687,'37'3,"-42"4,2-2,0-1,0-1,-1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31 575,'4'2,"-1"-2,2 0,-1 1,0-1,-1 0,0-1,0 1,-1-3,-4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44 514,'-2'3,"0"0,1 1,0-1,3-6,0 0,1 1,0 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44 522,'3'2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54 513,'-1'3,"2"0,-2 0,4-2,-6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43 531,'0'3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47 528,'3'-2,"-1"5,-2 0,-1 0,0 0,-2-1,1-5,2 0,3 1,-1 5,-4 0,-1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40 546,'-3'2,"6"-3,1 0,-1-1,1 1,-1-1,0 1,0 1,-6 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47 534,'0'6,"0"-3,0 0,0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55 535,'3'1,"-3"2,0 1,-1-1,0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59 440,'3'2,"0"1,-1 0,1-1,0 0,0 1,0-2,0 1,0 0,1 1,0-1,-1 1,0-2,0 1,0 0,0 0,-1 1,-1 0,2-1,-4-5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748 719,'34'-14,"-29"11,-1 1,-1 2,0 2,-1 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110 473,'2'3,"-2"0,1 0,1 0,1 0,0 0,-4 0,-2-3,-1 0,1 0,0-1,0 1,0-1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94 435,'2'3,"-1"0,1 0,1-3,-1-3,0 0,0 0,-3 6,1 0,-1 1,1 0,-1-1,0 0,-1 0,-1-1,0-3,0 1,-1-1,1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106 509,'1'4,"-1"-1,0 0,1 0,-2 0,1 0,0 0,0 0,0-6,1 0,-1 0,2 0,0 0,0 6,-2 0,-1 1,-2 0,1-1,1-6,3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120 517,'2'3,"-3"0,0 0,0 0,1 0,-1 0,2-6,1-1,-1 1,0 0,2-1,-1 1,-1 7,-2-1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126 528,'3'2,"0"-2,-1-3,-1 0,-4 3,0 2,1 1,0 0,2 0,1 0,2-2,0-3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141 531,'-3'0,"0"1,1 2,2 0,0 0,3-1,-2-5,1 0,-1 6,0 0,2-5,-1-1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154 519,'-2'3,"1"2,-1 0,1 0,0-2,0 2,0-1,0 1,1-8,1 0,0-2,0 2,1-1,0 1,1 1,-1 5,-4 0,-1 0,0 0,2 0,4-3,0 1,0 0,0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572 646,'3'-1,"0"1,0 3,4-1,-3-2,0 0,1 1,0-1,0 0,0-1,-1 0,-1 1,1-1,0-1,0 1,-1-1,0 1,0-1,-1-1,-2 0,0 0,-1 0,0 0,-1 0,-1 2,-1-2,1 2,0 0,0-1,-4 0,4 1,0 1,0-1,0 1,0 0,0-1,0 1,0-1,0 0,0 1,0 0,0 0,-1 2,1 0,0 0,0 0,0 1,0 1,0 0,3-1,0 0,1 1,0-1,0 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43 580,'2'3,"-2"0,0 1,-1 0,1 0,0-1,0 0,-1 0,-2-2,0-1,0 0,0-1,0-1,0 0,0 1,0-1,0-1,2 0,-1 0,1 0,0 0,0 0,-1 0,1 0,0 0,-1 0,1-1,0 0,0 1,0-1,0 1,0-1,1 1,0 0,0 0,0 0,0 0,1 0,-1 0,1 0,-1 0,0-1,0 1,0-2,0 2,1 0,-1 0,1-1,0 0,1 0,-1 1,0 0,-1-1,1 1,0 0,0 0,0-1,1 0,-1 1,0 0,0-1,0 0,0 1,-1 0,1 0,-1 0,0 0,0 0,0 0,1 0,0 0,-1 0,0 0,0 0,0 0,0 0,0 0,-2 0,1 0,0 0,0 0,1 0,-1 0,1 0,0 0,1 0,-1-1,1 1,0 0,-1 0,1 0,0 0,-1 0,1 0,0 0,2 5,0-2,0 0,0-1,1 1,-1 0,0-1,0 1,0 0,0 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53 335,'-3'-2,"2"5,4-1,0-1,0 0,0 0,-3 2,-2 1,-1 0,2-1,-1 2,0-1,1-1,5-6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788 718,'2'0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62 319,'-2'3,"2"0,0 2,0-2,-1 1,1 1,0 0,-1 0,1 1,-1 0,0-1,1 0,0 7,0-8,3-7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43 364,'3'2,"-1"2,-1 0,0 0,-1-1,1 1,-1-1,0 0,3-3,-1-3,1-2,-1 2,0 0,0 0,0-1,0 1,0 0,1-1,0 1,0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651 611,'3'0,"0"1,0-1,0 1,1-1,1-1,-1 1,-1 0,2-1,0 1,0 0,0 0,-1 0,-1 1,1-1,-1 0,1 0,-1 0,0 0,2-1,-2 1,2-1,-1 0,-1 1,1 0,0 0,-1 0,0 0,1 1,-1-1,0 0,0-1,-6 1,-1-2,1 0,0-2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827 189,'-4'2,"8"-5,0 1,0-1,1 0,-2 2,2-3,-2 3,0-1,0 0,0 0,0 1,2-2,-1 0,0 1,-1 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890 141,'2'3,"-1"0,-1 0,0 1,0-1,0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897 143,'5'-2,"-2"2,1-1,-1 0,0 1,0 0,0 1,-1 2,-2 0,-1 0,0 0,-1 0,0 0,-1-2,0-2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904 145,'-1'3,"1"0,3-6,-1 0,1 1,0 2,-4 3,-1 0,-1 0,0 0,0 0,6-3,0 0,0-1,1-1,-1 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934 136,'3'1,"0"-1,0 0,0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931 147,'-3'1,"6"-1,0 0,0-1,0 1,0-1,0 1,-6 1,0 1,0 0,0 0,1 1,-1 0,1 0,5-4,0-1,-1-1,1 1,0-1,-3 7,0-1,3-1,0-1,0-1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949 142,'10'-1,"-7"1,1 0,-1 0,0 0,0 0,-6 3,0-2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836 669,'41'-9,"-37"8,-1 1,-7 4,0-1,-3 0,4-1,-4 1,4 0,-2 1,2 0,1-1,-1-1,2 1,-1 0,6-4,0-2,-1 2,1-2,0 1,-1 0,1 1,-1 0,0 0,0 0,-6-1,0 1,-1 0,1 0,0-1,1 5,2 2,0-2,0 2,0-1,0 10,0-11,0 5,0-5,-1 0,1 0,0 0,0 1,0-1,-1 2,1-1,0 0,0-1,0 1,0 0,0-1,0-7,-1-1,0-5,1 6,0 1,0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960 149,'-5'1,"2"0,6-2,0 0,0 0,-4 4,-2 0,-1 1,2-1,0 0,5-2,0-3,1 0,-1 0,1-1,-1 1,-1-1,-1 0,0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969 132,'-3'-3,"1"6,2 1,0 1,1 0,0 0,-1-2,1 2,0-2,0 1,0-1,0 0,2-1,-2-5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977 127,'3'-1,"-2"4,1 0,-2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895 176,'1'3,"-2"0,-1 0,0 0,-1-1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887 191,'0'8,"0"-5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895 187,'5'0,"-3"3,-2 0,-1 0,-1 0,-1-1,1-5,1 0,3 0,-1 0,4-1,-3 1,1 2,0-1,0 1,-4 4,-2-1,1 1,1 0,4-5,0 1,0 1,-1 3,-1 0,-2 0,0 0,0 0,-1 1,-1-1,0-4,3-2,0 0,1 0,2 1,0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931 175,'1'6,"-2"-3,0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934 177,'3'-1,"0"1,0 1,-2 2,-4-1,0 0,0 0,0-1,0 1,6-4,0 1,0 1,0 0,0 0,-6 2,0-1,-1 2,1-1,0-1,6 1,0-3,1 0,0 0,-1 1,0 1,-3 2,-1 0,-1 0,-1 0,0 0,0-3,1-3,2 0,0 0,1-1,-1 0,0 1,1 0,0 0,-1 6,-1 1,0 0,0 1,-1-1,0 0,1-1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954 190,'3'0,"0"-1,0 1,0 0,0-1,0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981 175,'3'1,"0"-1,0 0,-5 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852 702,'-18'35,"15"-32,1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979 188,'3'0,"0"-1,0 0,-1-2,-5 1,1 5,2 0,-1 0,1 0,-1 1,1-1,-2 3,1-3,-2-1,0-3,0-1,0 0,2-1,2 0,2 1,0 1,0 1,0-2,0 1,0-2,0 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992 187,'-1'4,"1"-1,-1 0,2-6,1 0,0 0,1 2,0 1,0 1,-3 2,-3-2,0 1,-1 0,1 1,0-2,6-1,1-1,-1 0,0 0,0 0,-2-2,-1 0,-1 0,-2 0,0 1,2 5,1 0,0 1,0-1,-1 2,1-2,0 0,-1 2,0-1,0-1,0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904 228,'9'-2,"-5"1,0 0,-1 0,0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920 219,'-2'3,"3"0,0 1,-1 0,-1 0,0-1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906 233,'3'-3,"1"2,0 1,-1-1,0 1,0 0,-5 3,-1 0,-1-1,1 0,-1 1,1-2,6-3,0 1,0-1,0 2,0-1,-4 4,-2 0,0 0,0 0,-1 0,2 0,-1-1,6-3,0-2,0 0,0 1,-1-1,1 0,-4 6,0 0,1 0,2 0,1-3,0-1,0-1,1-1,-2 0,-1 0,-3 0,-1 2,0 2,2 2,4 0,0-2,1-2,-1 0,0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945 224,'3'-1,"0"1,0-1,0 1,0 0,-5 3,-1-1,0 0,0 0,0 1,6-3,4-3,-4 3,-4 3,0 0,0 0,1 0,-1 0,0 1,1-1,-1 0,-1-6,2 0,0 0,0-1,-1 1,-2 2,0 4,2 0,-1 0,5-1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959 242,'4'-1,"2"1,-3 1,0 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243 588,'2'3,"-1"0,0 0,-1 1,0-1,0 0,-2 0,0 0,-1-1,0-1,0-2,1-2,1 0,1 0,0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241 570,'3'0,"0"2,-3 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279 576,'-3'2,"1"1,-1-1,0 1,0-1,0 1,-1 0,7-4,0 2,0 0,0 1,0 0,0-1,0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860 708,'2'0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301 601,'0'3,"-1"0,-1 1,-1-1,1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227 626,'3'0,"0"0,0 0,0-1,0 1,1-1,0 1,0 0,0 0,-1 0,1 1,0-2,1 1,-1-1,0 0,-1 1,0 0,0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316 590,'-1'3,"0"0,1 0,0 0,1 0,2 0,0-5,-1-1,-1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314 572,'4'-5,"-1"5,-2 3,0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342 600,'2'3,"-3"0,-1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361 590,'3'-1,"-2"4,-1 0,1 0,-1 1,-1 0,0-1,0 0,-1 0,-1-1,1-5,2-1,0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362 569,'4'-2,"-2"5,-2 0,-1 0,-1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313 616,'3'0,"0"0,0-1,0 1,0-1,0 1,0 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313 628,'2'3,"-3"0,-1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303 641,'3'-2,"0"1,0 0,0 0,0-1,0 1,0 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892 661,'-3'42,"7"-42,-9 3,4-18,2 11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313 638,'-3'2,"2"1,1 0,0 0,0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318 638,'0'3,"-1"0,-1 1,0 0,0-1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301 654,'2'-3,"1"1,1 1,-1-1,0 2,-3 3,-3-1,0 0,0 1,0 0,6-5,0 1,0 0,0 0,-3 4,-3 0,0 0,0 0,0-1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302 662,'3'-4,"0"6,0-1,0 0,0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329 634,'1'4,"-1"-1,0 0,-1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333 636,'3'-2,"0"2,-1 3,-2 0,-1 0,0 0,-1 0,-1-1,0-4,3-1,3 0,0 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323 653,'4'-1,"-1"0,0 0,1-1,0 0,0 0,-1 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330 653,'0'3,"-1"1,4-6,0 0,0-1,0 1,0 1,-3 4,-2 0,-1 0,1 0,-1-2,3-4,0 0,2 6,-2 0,0 0,0 0,-2 0,-1-5,2-1,4 2,0 0,0 2,-4 2,-1 0,0 0,0 0,5-4,0-1,0 0,0 0,0-1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348 620,'1'3,"3"-3,-1 0,0-1,0 1,0-1,0 1,0 0,0 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390 607,'1'4,"-2"-1,-1 1,-1-1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891 668,'4'39,"-7"-35,0 0,0-2,1 1,5-4,1-2,0 1,0-2,-1 2,0-1,1 2,-1 0,0 0,-4 4,-3 1,0 1,1-2,1 0,-1-2,0 0,6-1,0 1,-2 2,0 0,0 1,-1-1,0 0,-1 0,0 0,-1 0,-1-1,0-1,0-2,-1-3,3 0,0 1,2 0,2 1,0 2,0 0,0 2,0-1,0 0,0 1,-6 3,2-2,-7 10,2-7,3-4,0 0,-1 0,0 0,-2 0,2-1,1 0,12-3,-3 0,-1 0,7-2,-7 1,-1 1,2-1,-3 1,0 0,5-2,-4 1,-1 2,0-1,1 1,-1-1,0 1,-1-4,-3 2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427 567,'0'3,"-1"1,1-1,0 0,-1 1,1-1,-1 0,0 1,1-1,-1 1,1-1,0 0,0 0,3-2,0-1,0-1,0-1,0 1,0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458 581,'-1'3,"-2"0,2 0,-2 1,1-1,6-2,-1 0,1-1,-1 0,0-1,-2-2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466 583,'-1'4,"0"-1,0 0,0 1,0 0,0-1,-1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410 625,'4'1,"0"-2,-1 1,2-1,-2 0,0 1,3-2,-3 2,1-1,-1 1,0-1,0 1,0-1,0 1,1 0,-1 0,-5 3,-2-2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229 614,'-3'-2,"0"1,0 0,1-2,0-1,1 1,1 0,0-1,0 1,1-1,-1 1,2-1,-1 1,2 0,0 1,0 1,1 0,-1-1,6-1,-5 1,0 1,0 1,0-1,-1 1,1 1,-1-1,1 1,-1-1,0 1,0 0,0 0,0 0,-3 2,0 0,0 1,0-1,-1 0,1 0,-1 2,1-2,0 0,-1 1,1 0,0-1,-1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305 612,'-1'-3,"0"0,0 0,0 0,0 0,1 0,-1 0,1-1,0-1,0 2,0-1,0 1,0 0,0 0,1 0,0 0,2 3,0 0,0 0,0 0,1 0,-1 1,0 1,0 1,0 0,-2 0,-1 0,0 1,0 1,-1-1,0-1,0 1,0 0,0 0,1-1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353 611,'-3'2,"2"-5,0 0,0 0,0 0,1-1,0 1,0-1,0 1,1 0,0 0,0 0,0-1,0 1,0 0,0 0,1 0,1 2,0 0,0 1,0 0,0 0,0 0,0 2,0 1,0-1,0 0,-2 1,-1 0,0 0,1 0,-1 0,0 0,-1 0,0 0,1 0,-1 0,-1 0,0 0,0 0,0 0,-1-1,0 1,0-3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417 615,'-4'2,"1"-2,0 0,0-2,1-1,0 0,0 0,1 0,0 0,0 0,1 0,1-1,0 1,0 0,1-1,0 0,0 1,0 0,1 0,0 1,0 0,1 0,-1 0,0 1,0 1,0 0,1 0,0-1,-1 1,0 1,0-1,1 1,-1 0,0-1,0 2,0-2,2 1,-1 0,-1 0,0 1,0 1,-1 0,0 0,-1 0,-1 0,1 0,-1 0,-1 0,1 0,0 0,-1 0,0 0,-2 0,0-1,0 0,-1 0,-1 0,2-1,0 0,0 0,-1 0,0-1,-1 0,-1 0,0-1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310 590,'3'-1,"0"-1,-3 5,-1 0,0 0,0 0,1 0,3-4,0-2,-1 0,0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416 640,'-2'3,"2"0,0 0,0 0,0 0,0 0,0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897 670,'4'41,"-6"-44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420 650,'4'-6,"-1"4,0 0,0 0,1 1,-1 0,0 1,0 0,0 1,-1 2,-2 0,-1 1,0 0,-1-1,-1 0,0-1,0-1,0-2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426 642,'1'6,"-1"-3,0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433 645,'2'-3,"-1"6,-2 1,-2 0,0-1,0 0,0-1,0 0,0-1,6-2,0 0,1-1,0 1,0 0,-1 0,1-1,-1 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462 637,'3'-1,"0"1,0 0,-2 3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459 648,'-5'2,"8"-3,0 0,1 0,-1 0,0 0,-4 4,-2 0,0 0,0 1,-1-1,1 0,0 0,0 0,6-6,1 0,-2 0,2 1,-2-1,1 1,-4 6,0 0,1 0,3-2,0-3,0 0,0-2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481 642,'3'0,"0"-1,0 1,0 0,0 0,-3 3,-3-2,0 2,-1-1,1 0,-1 0,1 0,3-5,3 2,0 0,-4 4,-1 0,0 0,0 0,0 3,5-5,1-4,-1 0,0 0,-1-1,0 1,-1-1,-1-1,0 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488 630,'-4'-4,"4"7,1 1,0-1,-1 0,1 0,-1 0,1 1,-1-1,0 0,1 0,-1 0,1 0,0 0,0 1,1-1,1-2,-3-5,0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497 621,'3'4,"-2"-1,-4-1,-1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241 626,'-4'8,"1"-3,0-2,1 1,0 0,0-1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200 653,'-3'7,"3"-4,4-1,-1-3,0-2,-1 0,-1-1,-1 1,-2 0,-1 3,0 1,1 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961 630,'-4'38,"1"-36,0-1,0 0,13-3,-6 0,9-3,-10 4,2-1,-1 0,-1 0,0 1,2-3,-1 2,0 0,-1 1,0 1,-9 5,3-3,-1 0,1 0,0-1,-2 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213 649,'-1'11,"0"-7,0 0,0 0,1 0,-1-1,1 0,2-6,-2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207 653,'5'-3,"-2"2,0 1,0 0,-3 3,-1 0,-3 3,-3-2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222 657,'0'3,"3"-2,0-2,0-1,-5-1,-1 3,0 2,1 3,3-2,-1 0,3-2,0-3,-1-1,-1 0,0 6,-2 0,0 0,1 0,2-6,-1 0,0 0,1 0,1 0,0 1,0 4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247 666,'1'-3,"-4"0,0 4,1 2,1 0,1 0,3-3,-1-3,1 0,-3 6,-1 0,1 0,3-2,0-4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264 649,'-2'4,"1"-1,-1 1,1 0,0-1,1 1,-1-1,1 0,1 0,1-7,-2 0,-1 0,-1 1,-1 0,0 0,6 4,0-1,0 0,1 0,-1 2,-4 1,1 0,-1 0,1 1,3-4,-1-3,-1 0,-1 0,0 0,3 3,0-1,-2 4,-1 0,0 0,-2 0,1 0,3-6,-1 0,1-1,0 1,1 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308 555,'1'-3,"2"-1,-1 1,1 0,-1 0,1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330 508,'-1'3,"0"0,0 0,1 0,-1 2,0-1,0-1,4-6,-2 0,-2 0,-2 1,0 2,0 0,-1 2,1 1,2 0,1 0,3-2,1 0,-1-1,1-1,-1 1,0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339 530,'0'4,"0"0,-1-1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356 560,'3'-3,"0"0,0 0,0 1,0 0,0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391 530,'3'-3,"-5"6,0 0,1 0,0 0,0 0,0 0,1 0,1-6,-1 0,-3 1,0 1,-1 1,1 2,1 1,3 0,1 0,1-3,1 0,-1 0,0-1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631 623,'7'-3,"-4"2,0 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967 668,'-11'44,"11"-33,0-8,1 0,-1 1,-1 0,1 0,0 2,0 1,0-2,-1 0,1-1,-1 0,1-1,-1 2,-1-2,0 0,2-6,0-1,1-2,0 0,0 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396 541,'3'0,"0"1,-5 2,0 0,1 0,4-1,0-3,0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429 565,'2'-3,"1"1,0-1,1 0,-1 1,1-1,-1 0,0 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474 519,'0'7,"-1"-3,0-1,0 1,0-1,0 0,1-6,-3 0,0 2,0 0,0 2,3 5,1-3,2-1,1-3,-1 0,1 0,0-1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485 535,'6'-2,"-3"3,-2 2,-3 0,-1-1,1 1,5-4,1 4,-1-1,-2 1,-3 0,-1-2,0 0,-3-1,3 0,-2 0,1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768 416,'3'3,"0"-3,0 1,0-1,0 1,0-1,0 1,0 0,0-1,0 1,0 0,1-1,0 0,-1 1,1-1,1 0,-1 1,0 0,0 0,0 0,-1 0,0 0,0 0,0 0,0-1,-6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868 450,'1'3,"0"0,-1 0,-1 0,0 1,0 0,-1-1,-1-1,0-3,1-2,1-1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868 429,'3'4,"-3"-1,1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878 450,'0'3,"-1"0,1 0,0 0,2-6,0-1,0 1,0 0,0 6,-2 0,0 0,-1 0,3-6,0 0,-1 0,1-1,1 1,0 4,-3 2,0 0,-1 0,0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908 445,'1'3,"-1"0,-1 0,1 0,-1 0,0 0,1 0,-1 0,1 0,1-6,0-1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908 446,'0'-4,"3"3,0 3,-1 1,-2 0,-1 0,-2-2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962 684,'35'-9,"-38"13,0 1,1-2,-1-1,1 1,-3 2,2-3,0-1,7-2,2-2,-1 0,-1 1,1 0,-2 1,-3 4,-5 9,3-9,0 0,-2 2,0-3,1-1,-1 1,1-1,0 1,-1-1,1 0,6-2,0 1,0-1,0 1,3-2,-3 0,1 2,1-4,0 0,-1 0,0 1,-1-1,0 2,0 0,0 0,0 2,-4 8,0-4,-1-1,0 0,-2 3,1-3,0 0,0-1,1 1,-1-1,2-5,-1-2,0 1,2 1,3 6,-1 0,0 1,-1 0,0 1,0-2,-1 1,1-1,-1 4,1-3,-1-1,0 0,-1 0,1 0,-1 0,-2-1,-1-2,-7 0,4-3,1 0,0-1,-1-5,0 1,2 4,1-1,-2 2,0-2,-1 2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920 463,'-1'4,"-1"-1,0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941 460,'0'3,"-2"0,0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957 462,'2'3,"-2"0,-3 0,0-1,0-1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974 431,'1'3,"-1"0,-1 0,0 0,0 1,1 0,-1 0,0 0,1-1,0 0,-2 0,5-3,0-2,0 1,0 0,0-1,-6 3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987 443,'0'3,"-1"0,0 1,0 0,0-1,1 0,2-6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997 441,'0'3,"-2"0,0 0,1 0,0 0,4-2,0-2,0 1,0-1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1003 445,'0'3,"-1"0,0 0,0 0,-1 0,-1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844 476,'3'2,"0"-2,0 0,1 0,-1 0,1 0,0 1,0-1,0 0,0 0,0 0,-1 0,1 0,-1 0,1 0,0 0,-1 0,1-1,-1 1,0-1,1 1,-1 0,0 0,0 0,0-1,0 1,0-1,0 0,0 0,0 0,0 0,0 1,0 0,0-1,0 1,0 0,0-1,0 1,0 0,0 0,0-1,0 1,0 0,0 0,0 0,0-1,0 2,0-2,0 1,0 0,0 0,0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990 945,'2'0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1012 901,'-1'36,"1"-32,0-1,0 2,0-1,-1 7,1-5,0-1,0 1,-1-2,1-1,0 3,0-3,-1 1,1 0,-1-1,-2-5,2-1,-2 0,0-1,1 1,1 0,-3-2,3 2,0-1,1 1,-1 0,3 0,1 1,0 1,4-6,0 1,-3 2,0 0,1 2,-2 0,1 1,0 0,-1 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2256 363,'35'-4,"-40"1,10 6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996 934,'2'0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993 925,'2'0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1046 884,'4'36,"-5"-33,-4-2,2-1,0-1,0 1,2 4,-1 0,1 0,-1-1,7-5,0-2,-2 2,2-2,-1 0,-1 1,2 0,-2 2,0 1,-1 3,0 1,-2-1,-1 4,-1-4,-1 0,-1 0,0-1,1-2,-1 1,1-2,-2 3,2 1,0-1,-1 2,3-1,-2 5,2-4,0-1,-1 2,2-2,1-6,4-5,1 2,-3 4,1-1,1 0,0 0,-1 1,-1 1,1-1,-1 1,0 0,0 0,-3 4,-1 0,-1 0,1 0,-3 7,1-4,0-3,1 1,0-1,-1-2,-1 2,0-1,1-1,-1 1,1-2,0 1,9-2,-2 0,-1 0,5-1,-5 0,2 2,-1-1,-6 7,0-3,-4 3,3-4,-2 0,0 2,0-1,1 0,1-1,6-3,3-2,-1 1,-1 1,-1-1,0 0,1 1,-1 0,0 0,0 0,0 1,1-2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1097 898,'-18'33,"16"-30,0 0,5-2,0-2,1 0,1 0,0 0,-2 0,1 0,1-2,-1 0,-1 1,1-2,-1 2,0-2,-5 8,-2 0,0 1,1-2,-3 3,2-2,1-2,0 1,0-1,1 1,-4 3,4-3,0 0,0 0,0 0,7-8,-2 2,1-1,-1 1,1 1,-1 1,2-4,-2 4,3-3,-2 1,-1 1,0 1,-3 4,-5 2,2-2,1 0,-8 10,8-10,-1 1,-4 9,3-9,-1-1,9-6,-1 0,0-1,0 1,0-1,1-1,0 1,-1 1,-1 0,2 1,-2-1,1 1,0 0,0 3,-2 2,0 0,-1 2,0-2,-1 0,0 0,0 0,0 0,0 2,-1-2,0 1,0-1,-2-2,1 0,2-8,0 1,1-8,0 7,0 2,0-5,0 6,1 0,-1 0,1-2,-1 0,1 2,0 0,-1 0,2 0,-2 1,2 16,-2-6,-1 7,0-8,1-1,-1 2,1 1,0 0,0 0,-1-1,1-1,-1 0,1-2,0 0,-1-1,1 0,0 1,1-8,1-2,0-1,0-6,-1 7,-1 1,2-5,-1 6,0 1,0 0,0 0,2-2,0 3,-2 6,-1 6,0-4,0 0,0-1,1 7,1-8,4-13,-4 2,0 0,-1 1,1-3,-1 5,1 0,0-4,-2 4,1-1,0 0,0 1,-1 1,1 0,0 0,0 0,-2 8,1 2,-1-1,1 0,-1-1,1 0,-1-1,1 1,-1 0,1 1,-1 0,0 8,0-8,0-2,1 0,0 3,0-3,0-1,0 0,1 0,2-7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1178 890,'2'73,"-2"-65,0-1,0-1,0-1,0-1,0-1,0 0,0 0,0-6,0 0,0-1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1211 873,'-21'40,"18"-38,-1 2,3-1,-2-1,7-3,-1 1,1-3,0 1,0 0,-1 0,0-1,1 0,0-1,-1 2,-1-1,1 1,0 1,-5 5,0-1,-2 4,2-4,0 0,0 2,-1-1,0 1,0-1,-3 3,3-4,1 0,0 0,10-6,-5 1,8-4,-7 3,0 1,0 0,-1 1,0-1,0 1,0 0,-5 4,-1 1,-1 0,1-1,0 0,-1 0,1 0,0-3,1-3,-3 9,4-3,-2 11,3-10,-1 4,0-4,0-1,1 0,1-7,1-1,0 1,1-8,-2 8,1-2,0 3,0-1,1 0,-2 1,-1 8,0 2,-1 2,0-3,0-2,1 0,0 0,-1-1,1 0,2-7,-1 0,0 1,1-7,-1 6,-1 1,1 0,-1 0,1 0,2 10,-2-2,0-2,0 0,-1 0,0 0,1 2,-1-2,0 0,5-3,-1-1,0 0,3-1,-2 0,0 0,-2 1,0 0,-1-2,-1 0,-2-4,0 4,-1-5,2 4,-1-1,0 1,-1-11,1 6,-1 2,0 1,0 1,-1 0,1 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1284 896,'0'46,"1"-41,0-2,-1 0,1 1,0 0,0 0,-1 0,1 0,-1-1,0 0,1 1,-1 1,1-2,-1 0,0 0,-1-7,0-6,0 3,1 0,0 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1294 884,'40'-9,"-37"11,0 0,0-1,-3 2,1 0,-1 0,0 0,-1 0,2 1,-2 5,1-5,0 8,0-9,0 0,-1 4,1-2,0 1,0-3,-1 2,1-2,1 0,-2 2,1-2,-1 2,0-2,-2-1,0-1,2-4,-1-1,0-2,1 1,0 0,0 1,0 1,-1-3,0 0,1 3,-1-2,1 2,0-1,-2-3,2 4,0 0,-1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1305 890,'-7'47,"4"-42,2-2,-2 1,0 3,1-4,-1-3,1-3,1 0,1 0,0 0,0 0,1 0,0 0,-1 0,3-1,-2 1,0-1,1 1,-1 0,2 2,0 1,0-1,1 1,-1 0,0 0,0-1,0 0,1 0,-1 1,-2-3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1305 932,'4'40,"-7"-38,0-1,7-1,-1 0,0-1,0 0,2 0,-2-1,2 1,-2 1,0 0,0 2,-4-5,0 0,1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2253 406,'37'-4,"-36"7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1318 884,'-25'26,"28"-29,2-1,-3 1,1 0,0 2,0-1,0 0,0 1,0 0,0 1,-1 3,-1 0,-2 2,1-2,-1 1,0 1,-1 0,1-1,0 1,-1-1,-1 0,1-1,-1 1,0-1,-1 2,1-3,-1 2,0-1,1-4,3-2,1-5,-1 5,1 0,1-2,-1 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1299 910,'35'16,"-32"-14,-2 1,-1 1,-1 4,-1-5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81 940,'2'-46,"0"39,-1 4,0-1,1-6,-1 5,0-1,1-4,-1 6,0-1,1 1,0 0,1-5,-1 3,0 1,0-1,0 1,0 0,4-5,-3 7,-2 0,0 6,-1 0,0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132 724,'3'56,"2"-27,-5-21,1-2,-1-1,1 0,-1 0,0-1,0-1,0 0,0 1,0-1,-1 0,-1-6,1-1,1 1,0-1,0 1,1 0,0 0,1-2,-1 2,0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161 718,'-19'50,"17"-47,0 1,5-4,6-4,-6 2,0 1,0 0,0-1,3-1,-3 0,2 1,-2 0,0 0,0 1,0 0,-4 4,-2 1,0 0,0 2,-1-2,3-1,-4 4,0 0,3-4,-4 4,4-3,0-1,-1 2,1-2,0 0,5-5,0 0,2-2,-2 2,0 1,2-2,-2 1,0 0,5-3,-3 2,-3 0,2-1,-2 1,0-1,-2 8,-1-1,0 0,-1 1,1-1,-2 0,0 2,0-4,-1 0,1-1,-1-2,0 1,4 4,-1 3,0-3,0 5,0-3,0-1,-1 1,2-1,0 0,0-1,0 0,1 1,-1-7,2-7,-1 4,0 1,0 1,0-1,-1 0,0 1,2-4,-1 4,-1 1,3 3,-2 3,0 0,2 8,-3-6,0-1,0-1,1 0,-1 0,0 0,-1-8,2 1,0-1,1 0,0-1,0 1,-1 1,3 11,-3-1,-1-2,1 5,-1-4,0-2,3-3,1-2,-1 0,0 1,0 0,0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229 740,'-12'44,"10"-41,5-2,5-4,-4 1,-1 1,1-2,0 1,2-2,-4 1,1 1,0-1,-2 0,0 0,-1 0,-1-1,-1-1,0 2,0 0,0 0,-1 0,0 1,2 5,2 0,0 0,0 8,0-6,0 0,0 0,0 0,0-2,-1 1,1 0,1 1,-1 0,0-1,0 1,0 4,0-2,-1-4,0 1,-3-3,0 0,-1-1,1-1,0 1,0-1,0 1,0-1,4-4,0 0,0 0,1-1,-1 1,1 2,-1-1,1 1,-1 0,2-1,0-1,1-1,-3 3,0 0,0 0,0 0,0 0,-1 0,0 0,1 0,-1-1,0 1,0 0,3-2,0 2,-1 0,3 1,-2-1,0 2,0 0,0 1,0 0,-2 3,-2 1,0-1,-1 1,1-1,0 1,0-1,3 0,0 0,-1 0,1 1,-1-1,1 1,-1 0,-1-1,0 0,0 0,-1 0,-1 0,-1-2,0-1,0 0,0-1,0 0,3-2,3 2,0-1,0 1,0 0,0 1,-2 3,0 6,-1-6,-1 0,-1 4,1-4,-2 3,2-3,-3 2,-1 0,2-3,6-2,8-3,-7 2,2-1,-3 1,1-1,-1 0,0 0,0 1,0-2,0 2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339 699,'4'58,"-4"-53,1 0,0-1,-1 0,1 2,0-3,1 1,-2-1,-1-6,-1 0,2 0,-2-1,1 1,0-2,-1-4,1 4,1 1,-1 0,1 1,-1 0,1 0,-1 0,0-3,0 1,1 0,0 1,1 1,0-1,0 1,0 0,0-1,3-2,-1 2,1 0,0 1,0-1,3 2,-3 0,-1 1,1 1,-1-1,0 1,0-1,1 1,-1 0,1 1,0 0,0-1,-1 0,0 0,0 5,-1-2,0 7,-1-6,-1 1,0 4,0-5,0-1,0 0,0 0,0 0,0 0,0 0,0 0,0 0,0 0,1 0,-1 1,0-1,0 0,0 0,0 0,0 0,0 0,0 0,-3-6,0 1,1-2,-1 0,1 1,1-1,-2-1,-1 0,2 2,-5-4,4 5,1-1,-1 0,0 1,1-1,-1-1,1 0,-1 0,1 0,1 1,-1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359 685,'-11'37,"9"-34,-1-2,6-4,0-1,0 0,3-3,-3 1,2-1,-2 4,0 1,0 1,0 1,-1 3,-3 3,0-1,0-1,1 0,-1 0,0 1,-1 0,1-2,0 2,-1-1,-2 5,2-4,-1 0,1-2,-1 0,-1-2,1 1,-1-2,1 0,0-3,2-1,1 1,1-2,3-3,0 5,-1-1,1 0,-2 1,1 1,1-2,-1 2,0 0,1 1,-1 0,2 0,-2 1,0-1,4 0,-4 0,0 1,-4 3,-1 0,-1 0,1 0,-1 0,0-1,-1 1,1-1,0 0,0 0,0 1,1 0,0 0,8-3,-3 0,5-2,-5 1,-5 5,0 0,-1 0,1-1,0 1,1-1,4-4,3 1,-3 0,1-1,-1 0,-5 4,-3 1,2-2,-1-1,1 1,0 1,0-1,0 1,6-1,0-3,0 1,4-1,1-2,-5 2,1 0,0 0,-1 1,1-1,-1 2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50 180,'3'1,"-1"2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49 194,'-2'3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2248 441,'39'-5,"-36"5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48 217,'0'7,"3"-11,-2 1,0-1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59 186,'3'-2,"0"2,1-1,-1 0,1 0,0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65 186,'-1'6,"0"0,1-2,0-1,-1 1,1 0,0-1,1-6,0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77 184,'3'-3,"-5"6,-1 0,0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68 192,'1'3,"-1"0,0 0,3-6,0 0,0 0,0 1,0 0,0 3,-3 2,-1 0,-1 1,-1-1,0-1,1-5,2 0,2 6,-1 1,-1 0,0-1,0 0,-1 0,-1-6,2 0,-1 0,-2 3,0 2,0 0,0 1,3-6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74 204,'13'-2,"-10"4,-2 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325 149,'-1'3,"4"-2,-3 2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343 146,'-1'3,"0"0,-1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328 162,'-1'3,"0"4,1-4,-1 0,1 0,-1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328 172,'3'-3,"0"1,0 0,0 1,0 0,0 1,0 2,-3 2,-1-1,0 0,0 1,-1-1,-1-1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2302 407,'35'-14,"-31"12,-1 0,-1-1,1 0,-7 3,1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333 173,'3'-2,"0"1,0 1,-2 3,-4-1,0 0,6 0,0-2,-5 3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336 185,'-5'4,"1"-2,7-3,0 0,0 1,0-1,1 0,-1 1,0-2,-1-1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340 173,'-1'4,"1"1,0-2,0 0,0 1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360 159,'3'-1,"-1"4,-3 0,0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354 177,'3'-2,"0"3,-2 2,-1 0,0 0,-1 0,1 0,1-6,0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368 163,'3'-4,"1"3,-1 0,0 1,0 0,-1 3,-2 0,0 1,-1 0,0 1,0-1,0 0,1-1,0 0,-3-4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367 172,'4'-3,"-1"2,0 1,-2 3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370 177,'-1'3,"1"2,3-8,0 0,0 2,-1 4,-4 0,-1-1,1 1,5-5,0-1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 96,'-3'-1,"0"2,1 2,0 0,1 0,1 1,0 2,1-3,2-1,0-1,0-2,0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308 104,'1'4,"-1"-1,-1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2323 371,'7'42,"-7"-37,0 0,0 1,0-1,0 0,0-1,0 0,0-1,1 0,-1 0,0 1,3-7,1-3,-2 0,0 2,1-6,-2 6,0 1,0 0,1 0,1-1,1 0,0 0,0 0,0 1,0 0,-1 2,2-1,0 2,-1-1,1 2,-2 0,-1 2,-1 0,-2 0,-2 2,1-2,-1-1,0 0,1 1,-1 1,-1 0,1 0,0-8,2-1,0 0,0 1,1 0,-1 0,0 1,1-1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 88,'3'1,"-3"2,1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327 105,'0'-4,"-1"1,-2 6,2 1,1-1,-1 0,4-2,0-4,-1 0,0-1,0 1,-1 0,-1 0,1 0,-1 0,-2 6,2 1,0 0,1 0,-1-1,1 0,2-2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348 106,'0'3,"-1"0,-1 0,1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368 83,'0'4,"0"0,-1-1,1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385 103,'1'-3,"-4"1,0 3,0 2,2 0,0 1,2-1,2-2,0-2,0-1,-2 5,0 0,2-5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401 86,'0'3,"0"0,-1 0,0 1,0 0,0-1,0 0,3-6,1 0,0 2,0 4,-4 0,0 0,-2-1,0-1,4-4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420 100,'-6'2,"3"1,1 1,2-1,3-1,0-1,0 0,0-2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429 80,'0'3,"-2"0,1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436 86,'4'0,"-1"2,-2 2,0-1,-1 0,0 1,0 0,-2-1,0 1,0 0,-2 0,0-1,1-1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579 152,'1'3,"-1"0,-1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2366 373,'-1'40,"0"-31,1-5,0 0,0 0,0-1,-1 0,1 0,-1-7,1 0,-1-11,0 10,0 1,0 0,0 1,1 0,-2 9,2 0,0 1,0 10,0-12,0 6,0-6,3-3,0-3,4-1,-3 0,2-1,-2 2,-1 0,4-2,-1-1,-3 3,-1-2,0 0,1-6,-2 3,-1 3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566 179,'3'-2,"0"-1,0 1,-1 5,-2 0,-1 0,0 2,1-2,-1 0,2 0,2-6,-1 0,-2 0,1-1,0 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587 156,'3'-1,"0"1,0 0,0 0,0 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597 156,'-3'2,"2"1,0 0,1 0,-1 0,0 1,0-1,0 1,-2-3,2-4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583 174,'-1'-6,"4"5,1 1,0-1,-1 1,0 0,-4 3,-2-1,-1 0,-3 2,4-2,6-1,0-1,1-1,-1 0,0 0,0 0,0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593 178,'-7'10,"6"-6,1-1,2-6,0 0,0 0,1 1,0 2,-1 3,-5 0,0 0,0-1,4-5,0-1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609 162,'1'3,"-2"0,0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605 179,'-1'4,"0"0,0-1,0 0,1 0,2-6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610 170,'6'-2,"-3"3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617 161,'-2'4,"2"0,-1-1,0 0,-1 0,1 0,4-4,-2 4,-4 0,1 0,0 0,1 0,4-3,0-3,0 0,0 1,-4 5,0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626 173,'3'-1,"0"0,0 1,0-1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2416 401,'34'-25,"-33"22,0 0,0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639 164,'-3'-4,"3"7,0 0,0 0,0 1,0 0,-1 0,1-1,-1 0,0 0,0-6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634 173,'-3'3,"1"0,0 0,0 0,1 0,4-5,0-1,0 1,0-1,0 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640 170,'3'0,"0"1,-1 2,-4 0,0 0,-1 0,2-6,2 0,1 0,-1 6,-1 0,1 0,-2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646 177,'4'-5,"-1"4,0 1,0 0,0 0,0-1,-5-2,-1 0,1 0,0 0,3 7,0-1,0 1,-1 0,0-1,0 1,-1-1,0 0,0 0,-2-1,0-4,1-1,2 0,1 0,2 0,0 3,0-1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541 433,'14'0,"-11"0,0-1,0 1,2 0,-2 0,2-1,-1 1,-1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602 407,'-2'5,"1"-2,-1 1,1-1,-1 0,1 0,4-4,0-2,0 0,0 2,0-1,0 1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606 421,'1'3,"2"0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619 407,'3'-2,"-5"6,1-1,1 0,3-1,0-2,0 0,0 0,-6 3,0-2,0 0,0 1,0 0,6-2,0 0,0 0,0-1,-6 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611 432,'-3'2,"0"0,1 1,-1-1,1 1,-1 0,0 0,6-6,-1 0,1 1,-1 5,-1 0,-2 0,1 0,-1 0,1 0,0-6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603 447,'10'-7,"-6"6,0 0,-1 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2433 366,'-4'41,"4"-38,0 0,0 1,1-1,-1 2,1-1,0 0,0 3,0-4,-1 0,5-6,-2-3,6-15,-7 16,0 1,0-1,0-1,0 0,0 0,0 0,0 1,0 0,0 1,0 1,0 0,1-2,0 2,0 0,-3 6,-2 4,1-2,0 0,0-1,-1 6,2-6,-2 3,1-1,0-3,0 1,1-1,0 0,3-6,1-2,-1 2,-2 0,-2 0,-3 2,0 0,-1 1,2 1,0 0,-1 3,0 0,1 0,1 0,0 1,2-1,0 0,1 5,0-4,0-2,2 2,0-3,3-1,-2-2,-1 0,0-1,0 0,-1-1,1-1,1 0,-1 1,0-1,-1 0,1 0,0 2,0 0,1-1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622 436,'-2'3,"2"0,0 0,0 0,-1 0,0 1,0-1,-2-2,1-4,0 0,1 0,4 1,1-1,-1 0,0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636 418,'3'2,"-2"1,1 0,-2 0,0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641 428,'0'-3,"3"0,0 3,0 0,-4 3,-2 0,-1 0,0 1,1-1,2 0,4-4,0 0,0 0,0-1,0 2,-6 3,0-1,1 1,5-2,0 0,0-1,0 0,0 2,-5 1,-1-1,0 0,-2 1,0-2,1-1,1 1,-2-2,0 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624 469,'3'-1,"17"-15,-18 11,-1 1,-1 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724 340,'3'1,"-3"2,1 1,-1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729 342,'8'-5,"-4"4,-1 1,0 0,0 1,-3 2,-5 0,1-1,0 0,1 0,0-1,0 0,6-1,0-1,0 1,0-1,0 0,0 0,0-1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744 335,'-9'-5,"9"8,0 1,0-1,1 0,-1 0,1 0,-1 0,0 1,0 1,1 3,-1-5,2-6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749 331,'3'-1,"1"-1,-1 2,0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759 337,'-1'3,"-2"5,2-5,0 1,1-1,-1 0,1 0,2-6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770 334,'3'-2,"2"0,-2 2,-1 3,-1 1,-2-1,1 1,-1-1,0 0,0 1,0-1,-2-1,0-3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635 627,'-2'3,"5"-3,0-2,1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2509 354,'36'-8,"-37"12,-2 0,-3 9,3-6,1-1,0 1,0-2,0-1,0 1,0-1,0 0,0 0,0 4,0-5,1 1,-1-1,2-7,3-3,-2 3,0 1,3-3,-1 2,0 1,0 1,0 1,-2 4,-1 1,1-1,-1 0,0 2,0 1,0-1,-1-1,1-1,-1 0,1 1,0-1,-1-10,1 2,0 0,0 1,0 1,0-1,0 1,2 0,0 0,3 0,-2 0,1 2,0-1,1 2,-2 0,0 0,0 2,-4 3,0-2,-3 3,2-1,0-1,0 0,-1 4,1-4,0-1,0-15,2 4,0 2,0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766 343,'-2'-3,"1"6,1 0,0 0,-1 0,1 0,0-6,2-1,-1 1,0 0,1 0,1 1,0 4,-1 1,-2 0,-1 0,0 0,-2 0,0-1,3-5,1-1,1 0,1 1,0 2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799 330,'-2'3,"0"0,-1 0,1 1,0 0,0 0,5-6,0 1,-2 4,-2 0,0 0,-1 0,3-6,1 0,0 0,1 1,1-1,0 1,-1 0,0 2,-3-3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808 336,'-4'-2,"2"5,2 0,0 1,0 0,1 0,0-1,0 0,2-3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812 331,'0'-3,"2"6,0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825 333,'4'-1,"-1"1,-1 3,-3 0,-1 1,-1-1,1 0,-1 0,2 0,-1 0,3-6,1 0,0 0,1 1,-2 5,-1 0,-1 0,0 0,0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831 344,'3'-2,"0"1,0 1,0 2,-3 1,-2 1,0 0,0-1,-1-3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845 334,'6'-4,"-3"3,0 2,0 0,-4 2,0 0,-2 1,0-2,0 0,2-5,1 0,2 6,-1 0,0 0,-1 0,0 0,0 0,1 0,-1 0,-3-1,0-4,1-1,3 0,1 0,1 1,0 2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741 378,'2'3,"-2"0,-1 0,1 1,3-2,0-3,0 0,1-1,0 1,-1 0,-5-2,-1 1,1 6,2-1,0 0,0 0,-1 1,0 0,0-1,-2-5,1-1,-1 2,5-2,1 3,0 0,0 0,0 0,-4 3,-3 0,0 0,1-1,0 1,7-3,-1 0,0-2,0 1,1-1,0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767 390,'3'-1,"0"0,0 0,0 1,0-1,0 1,0-1,0 1,-6 2,0-1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770 393,'-2'3,"2"1,-1-1,1 0,3-6,-1 0,-1 0,2 1,-2 5,-1 0,0 0,-1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2559 365,'36'-15,"-33"16,-2 2,-2 3,0-3,-2 2,2-1,-3 3,1-5,1 1,-1 0,0-6,3 0,0 7,2-1,1 3,-1-3,1-2,1 1,0 0,0 0,-1-2,1 1,0 0,-1 0,-1 3,-3-1,0 0,0 1,0 0,-2 3,2-3,-5 2,3-3,-3 0,2-1,1-1,-2 0,2-1,0 0,0-1,4-5,2-4,-1 6,0-4,1 5,-1 6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778 381,'1'-3,"0"6,0 0,0 2,0 0,0 0,-1-2,2 2,-1-1,1 0,0 0,0-1,1-2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794 399,'-2'-4,"-1"5,-1 3,2-1,-1 0,0-1,2-5,1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787 376,'5'-4,"0"5,-3 2,-2 0,1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807 381,'2'4,"-2"-1,2-6,0 0,1 2,-3 4,-1 2,1-2,2-6,1 0,-1 0,0 0,-1 6,2-3,-1-3,0 6,-3 1,-1-1,-1 0,0-1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804 402,'3'-1,"3"0,-3 0,0 0,0 0,0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822 393,'-3'2,"0"1,1 0,0 0,1 0,0 0,4-5,0-1,0 2,0 1,0 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828 388,'2'3,"-3"0,-1 0,-1-1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806 412,'0'3,"-1"0,2 0,2-1,0-2,0-3,0 1,-2-1,0 0,2 2,0 2,0-1,0-1,-5 4,2 0,3-2,1-2,-1-1,0-1,0 0,-3 0,-3 1,0 2,0 1,-1 0,0 0,1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840 188,'2'3,"-3"2,1-1,-1 0,0-1,3-6,-1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845 188,'3'-3,"0"2,1 1,-1 0,2-1,-1 1,-1 0,0 0,0 1,-2 2,-1 1,-2-1,0 0,0 0,0 0,-1-1,0-3,0-1,0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616 1120,'2'45,"-2"-41,0-1,0 0,-1 5,1-3,0-1,-1 4,1-5,0 3,0-10,0-2,-1 0,1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853 193,'0'-3,"0"6,1 0,-1 0,-1 0,2-6,1 0,0 0,0 0,0 6,-4 0,-1 1,1-1,0 0,-1-1,7-4,-1 2,2-1,-1 0,0 0,-1 0,0 0,0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886 181,'3'-1,"1"1,-1 0,0 0,0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888 189,'3'1,"0"-2,0 1,0-1,-6 3,0 1,0 0,0 0,0 1,0-1,1 0,1 0,4-7,0 0,0 1,0-1,0 2,-4 5,1 0,0 0,0 0,3-2,1-2,-1 0,0-1,0-1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914 183,'9'0,"-3"0,-3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911 193,'3'-1,"0"1,0-1,-5 4,-1 0,0-1,0 0,1 1,0 0,5-3,0-1,0-1,0 0,0 0,-1-1,0 0,-2 0,0 0,-1-1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922 180,'-4'-9,"3"13,1 0,0 1,0-2,0 0,0 0,0 1,0-1,0 0,1 0,-1 0,2 1,-1-1,2-1,0 0,0-1,-1-4,-1-1,-1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931 161,'5'-5,"-2"7,-3 1,0 0,0 0,-2 0,-2-3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1937 634,'1'14,"-1"-9,0 0,0-2,0 1,0-1,0 0,0 0,0 0,0 3,1-2,-1 1,0-1,0 2,0-3,0-9,0-4,0 7,0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1940 633,'14'0,"-9"0,-2 0,2 1,-2-1,0 3,-2 0,1 0,-2 0,0 0,0 3,-1-2,0 1,0-1,-3 3,0-3,1-2,1 1,-1 0,0-1,1 1,-1-1,-3 6,2-5,2 0,-1-3,0 0,3-3,1 0,0 0,3-3,-2 3,2-1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1991 675,'-4'14,"4"-11,1 0,2-1,1-4,0 0,-1 0,0-1,0 0,0 0,-2 0,-1 0,-3 1,0 1,-1 0,1 1,0 1,0-1,0 0,3-3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651 1162,'17'33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2033 670,'15'2,"-11"-2,1 0,-2 0,1 0,0 0,-1 0,0 0,0 0,-2-3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2086 658,'5'16,"-5"-13,0 0,0 0,3-4,-1-2,0-1,1 1,-2 0,2 6,-2 1,2 0,0-2,0-3,0 0,1-1,0 0,-2-1,1 1,-1-1,-3 0,1-2,1 2,2-7,-2 7,0-2,0 2,1 0,-1 0,2 6,-2 0,0 1,-1 1,0 0,0-1,0 3,1-4,-1 1,0 0,0-1,0 0,3-6,0-1,-1 1,0 0,1 1,0 1,0 3,-2 2,1 2,-1-1,-1-1,3-6,0-1,-1 0,0 0,0 0,1 5,-2 2,0-1,-1 1,1-1,-1-6,0-1,0 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2182 631,'7'14,"-6"-10,0 0,0-1,0 1,-1-1,2-6,1-4,-2 4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2234 622,'-16'38,"15"-35,0 1,0-1,0 0,-1 0,1 1,0-1,0 0,4-7,1-2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2233 658,'23'17,"-20"-19,1-1,-1 1,-3-1,-3-1,-1 2,1 1,0 2,0 1,0 3,1 0,0-1,1-1,0 0,1 1,0 0,0 0,0 0,0 0,0 0,2-1,9-17,-9 8,-1 1,0 2,1 0,-1-1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2290 648,'2'0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2291 648,'5'5,"-2"-4,0-2,0 1,2-1,-1 0,-1 0,0 1,1-1,-1 0,0 1,0 0,-5 4,0-1,-4 2,2-2,1-1,0 0,0 0,1 1,-1-1,-4 3,3-1,0-3,1 1,0-1,0 0,7-2,0 1,0-1,6 0,-7 0,2-1,-2 1,2 0,-2 1,0-1,2 1,-2-1,0 0,0 0,-9 1,2 0,0 0,0-1,0 0,1-1,0 1,0-1,0 1,0 0,3 4,0 0,0 3,0-2,0 0,0 0,0 1,0-1,0-1,0 6,0-5,0-7,1-5,-1 1,1 1,0-2,0 4,-1 1,1 0,0 0,0 0,2 1,-1 6,-1-1,0 1,-1 1,0 0,1 0,-1 1,0-1,0 0,0-1,0 0,0-1,0-8,1-2,-1 1,0 1,1 1,0-1,0 2,0-2,0 1,1 0,0 1,3-6,-3 5,0-2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2348 629,'-2'17,"1"-12,0-1,-1 1,-1-2,2 1,-1-1,6-1,0 0,0 0,-1-1,0 0,-6 1,-2 2,2-1,0 0,0 0,0-1,0 3,0-2,2 1,6-4,1-1,-3 0,1 1,-1-2,0 3,0-2,1 2,-1-1,0 1,-1 2,-2 0,-1 0,-2 1,0 0,0-1,0 0,0 0,-1 0,1-3,2-3,1-1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2363 678,'20'-2,"-17"2,0-1,0 1,2-1,-1-1,-1 2,0-1,0 0,-6 5,-3 0,1-1,1-1,-7 2,8-2,-2 0,1 2,1-2,0 1,6-5,0 0,0 0,1-1,-1 2,1-1,1 2,-2-1,0 0,-5 4,-1 0,-2 1,2-1,-3 4,3-3,0 0,0-1,-1 1,1 1,7-5,0-1,-1-1,0 0,0-1,4-1,-4 1,-1 0,0 0,0 0,0 0,0 0,-1-1,0 0,0 0,-1 1,1 0,-2-2,0 1,0 0,-1-1,0 2,0 0,1 0,0 0,0 0,-2 0,-2-2,2 4,1 4,1 1,1 1,0 0,1-1,-1 0,2 5,-1-6,1 4,0-3,-1 0,4 13,-4-13,3 4,-3-5,6 7,-4-6,0-3,-2-5,-1 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2408 632,'2'0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744 1116,'8'44,"-8"-40,0-1,4-1,2-3,-3 1,0-1,1 0,1-1,0 1,-3-2,-1-1,0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2409 632,'8'20,"-7"-17,0 0,1 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1644 1656,'-2'13,"0"-7,2-2,0-1,0 0,-1 3,1-3,0 2,0-2,0 0,0 0,0 3,0-3,-1 0,0 4,0-3,1-1,-1 0,0 0,-1 0,1 0,-1 0,1 0,3 0,1-1,0-2,0 1,0 0,0-1,0 0,0 1,0-1,1 1,0 1,0-2,-1 0,1 0,-1 0,1 0,-1 0,0 0,0-1,0 2,1-1,-1 0,0 0,1 1,0 0,0-1,-1 0,0 1,0-1,1 0,-1 0,1 1,0-1,-1 0,4 1,-2-2,-1 2,0-1,-1 0,1 2,0-3,1 2,-2-1,0 1,0 0,4-1,-3 1,4 0,-4-1,2 0,1 1,-4 0,1-2,-1 2,1-1,-1 0,1 0,-1 0,2 1,-1-1,0 1,-1-1,2 0,-2 1,0-1,0 0,1 0,-1-1,0 1,0 0,0 0,0 0,0 0,0 0,3 0,-3 1,1-3,-1 1,0 0,0 1,0 0,0 0,-1-3,1-3,-2 3,0-1,0 1,1-2,0 2,-1-1,0 0,0-1,1-4,0 2,-1 2,0 1,1 0,-2 0,0 1,1-1,-1 0,0 1,0 0,-1-9,1 9,-1-2,0 2,0 0,-1-1,0 1,0-1,0 0,0-2,0 2,1 1,0 0,-2 1,-1 1,1 1,-1 0,0-1,1 2,0-1,0-1,-2 1,0 0,2 0,-1-1,0 1,1 0,-4 0,4 0,-2 0,1 1,0-1,-1 0,0 1,-14 1,14-1,0 0,-2 1,3-1,-11 2,7-2,2 0,0 0,1-1,2 1,0-1,-1 1,1-1,0 0,-3 0,3 0,0 0,-1 1,-1-1,2-1,-1 1,-1 0,1 0,1 1,0-1,0 0,-1 0,-1 0,2 0,0 0,0 0,-4 0,2-1,1 1,0 0,1-1,0 1,0-1,-1 1,1 1,0-1,0 1,3-5,0-1,-1 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1926 879,'-3'24,"2"-20,1 1,-1 1,1-1,-1-1,0 5,0-4,0-1,0 1,0 0,1 0,-1-1,1-1,0 0,-1 0,1 0,3-1,0-2,2-1,-2-1,0 1,1-2,0 0,-1 0,2 0,-2 2,-6-1,0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1967 946,'3'23,"-3"-19,0 0,0 0,0 0,0-1,0 0,-3-4,-2-4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1997 935,'13'11,"-10"-9,-6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1990 960,'9'18,"-7"-15,1-1,0 0,-2 1,-2 1,-2-4,0 0,0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2102 945,'-5'26,"5"-23,-1 3,1-3,-1 1,1-1,0 0,0 1,3-3,0-1,0 0,0-1,0 0,0-2,-3-1,0 0,-1-1,1 0,-1 0,1 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2099 935,'14'10,"-12"-7,0 0,-1 0,1 0,-1 1,0-1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2138 975,'14'-3,"-11"3,2-1,-1 1,0 0,1 0,-1-1,-1 0,0 1,0-2,-6 6,0-2,-2 0,1 0,0-2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2136 1001,'14'-2,"-10"2,1 0,0 0,-1 0,0 0,0 0,-1 0,0 0,0 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776 1059,'10'37,"-8"-34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2199 976,'16'2,"-13"-3,0 0,-2 4,-2 0,-1 2,0-2,1 0,0 0,0 0,1 0,0 0,3-2,0-1,1-1,-1 1,0-1,0 1,0-1,-1-3,-3 0,0 1,0-1,0 1,0-1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2214 935,'15'5,"-12"-3,0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2273 971,'16'3,"-13"-3,1 0,0-1,1-1,-1 2,0-1,-1 1,0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2302 948,'-1'37,"0"-34,1 0,-1 0,1 0,0 0,0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2359 936,'-1'16,"1"-11,0 0,0 4,0-1,0-4,-1 0,1-1,0 2,0-1,0-1,0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1890 883,'-2'23,"2"-17,0 1,0 0,0-1,0 0,0 6,0-5,0 0,0 2,0-1,0-2,0-1,-1-1,0 0,1-1,0 0,-1 2,1 0,-1 4,0-5,1-1,0 1,1-1,2 0,0-2,1-2,0 1,-1 0,1 0,-1 1,0-1,0 1,0-1,0 0,0 0,4 0,-2 0,-1 0,1 0,-2 0,0 0,0 0,1 0,-1 0,2 0,-2 0,0 0,1 0,-1 0,1 0,-1 0,2 1,-2-1,3 1,-3-1,0 0,4 0,-3 0,-1-1,0 1,0 1,0-1,2-1,-2 2,0-1,0 0,3 1,-2-1,0 0,1 0,0 0,-1 1,0-1,0 0,-1 0,2 0,-2-1,1 1,-1 0,1 0,-1 0,1-1,1 1,-1 0,0 0,0-1,0 1,-1 0,0 0,3 0,-3 0,0 0,2 1,-2 0,1-1,-1 0,1 0,-1 1,0-1,1 0,0 1,0-1,-1 0,0 0,2 0,-2 1,2-1,0 1,-1 0,-1-1,2 0,0 0,0 1,-1-1,0 1,0-1,-1 0,0 0,1 1,-1 0,0-1,0 1,1-1,-1 0,0 0,0 0,1 0,0 0,-1 0,0 0,0 1,0-1,1 1,-1 0,0-1,0 1,1-1,-1 1,0-2,0 1,0 0,0 0,1 0,0 0,-1 0,0 0,0 0,0 0,0-1,0-1,0 0,0 0,0-1,0 2,1-2,-2 0,2 1,-1-1,2-3,-2 2,0 0,-1 0,2-4,-1 5,0-1,-1-1,4-5,-5 5,1-3,1 0,-1 0,-1 2,1 1,-1-1,1 2,-1 0,-1 0,1-2,0 3,-1-1,0-2,1 1,-2 2,1 0,0 0,-1 0,0 0,-2 1,-1 1,0 0,1 1,0 0,0-1,-1 1,-3 1,4-1,-10-1,9 1,1-1,0 1,0 0,-2 0,1 0,1-1,0 1,0 0,-1 1,0-1,0 0,-2 0,2 0,0 0,1 0,-1 0,1 0,-1 0,1 0,-1 0,0 0,1 0,0-1,-1 1,-2 0,1 0,2 0,-1 0,0 0,1 0,0 0,0 0,-3 0,3 0,0 0,-5 2,4-2,-1 1,0-1,1 0,0 0,0 0,-1 0,2 0,0 0,-2 0,0 1,0-1,1 0,0 0,-1 0,0-1,0 1,2 0,-1 0,1 0,0 1,0-1,0 0,-1 0,1 0,-1 1,-1-1,-5 0,4 1,2 0,-1-1,-2 1,4 0,0-1,0 0,-1 1,1-1,-2 1,0-1,0 0,1 1,-5-1,5 1,1-1,-3 0,2 1,1-1,-1 0,1 0,0 0,-1 0,0 0,0 0,1 0,0 0,-2 0,0-1,2 1,-1 0,1 0,-1-1,0 1,1 0,-1 0,0-1,1 1,-1 0,0-1,0 1,1-1,0 1,0 0,0-1,0 1,0 0,-1 0,0 0,0 0,1 0,-1 0,0 0,-1 0,2-1,0 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2476 898,'-10'13,"8"-10,0 1,0-1,0 0,-1 1,1-1,-1 0,-2 1,2-1,7-1,-1-1,1-1,-1 0,0 0,0 2,-3 1,-2 0,-2 1,1-1,1 0,-5 6,5-6,-3 1,2-1,-1-1,9 0,-2-2,0-1,0 1,1 0,-1 0,0 0,0 1,-3 3,0-1,-1 2,0-2,0 3,1-3,0 5,0-5,0 0,0 0,1 0,0-7,-1-1,1 0,-2 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2475 937,'29'-6,"-25"4,0 1,-1 1,1-1,-1 1,0-1,-2 4,-4-4,0 3,0-1,-1 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2490 942,'-4'20,"3"-8,1-7,0-1,-1 0,0 0,0-1,1 0,-2 6,2-6,0 3,-1-3,1 2,0-9,-1-1,0 1,1 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2502 960,'13'-4,"-9"3,-1 2,0-2,0 1,-6 3,0 0,0-2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817 1124,'35'-9,"-32"9,0 0,0 0,0 0,0 0,-6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2518 945,'-3'14,"2"-9,1-1,-1 1,1-1,-1-1,1 4,-1-2,0 0,0 0,1-2,0 0,-1 0,2-6,-1 0,1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2512 988,'14'2,"-14"1,-1 0,1 2,-1-1,0-1,-1 2,2-1,0-1,-1 0,1 0,0-6,-1 0,0 0,0 0,0 0,0-1,0 1,-1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2515 990,'3'11,"-6"-8,2 0,4-3,-2 3,-2 2,0-2,0 0,0 0,-1 0,1 1,-2-2,2 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2534 967,'18'-1,"-15"1,0-1,-3 4,-2 3,1-3,-2 0,1 0,-1 1,0 0,0-1,1 1,0-1,6-2,0-3,-1 1,1-2,-1 2,0-1,-1-1,-5 1,0 3,0 2,0 1,0-1,1 0,1 1,1-1,-1 1,2-1,0 1,1-1,1 0,0-2,0-2,0-1,1-3,-1 0,-1 1,-1-2,0 2,0 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2568 966,'13'-4,"-10"3,-2 10,-2-4,0 0,0-1,0-1,-1 3,0-3,1 0,-2 2,3-2,-1 0,-1 2,1-1,0-1,0 1,1 0,-1-1,0 1,-1 0,0-1,3-9,1-1,0 1,0-3,-1 6,1-2,0 1,1 3,0 2,-2 6,0-3,-1-1,1 1,-1-1,1 0,0 0,0-6,0-1,-1-1,1 2,-1 0,1-2,-1 2,2 0,1 3,0 2,0-1,1 2,3-5,-3-1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2654 945,'-21'17,"20"-14,-1 1,0-1,1 0,-1 0,1 1,-1-1,-1 1,1-1,-2 3,1-3,1 0,5-4,0 0,0 1,-2 3,1 1,-1-1,-1 0,0 0,0 2,0-1,0 0,0-1,0 0,1-7,0-2,0 1,-1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2624 997,'14'-4,"-11"4,2-1,-1 0,1-1,0 2,-1-1,-1 1,0 0,0 0,0-1,-5-4,2 1,-1-1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2673 925,'-2'17,"2"-5,1 7,-1-13,0 0,0 0,0-1,0 0,0 0,0 0,0 2,0-1,0 0,0 4,-1-5,1 0,0-1,-1 0,1-1,-1 0,2 2,-1-2,0 0,0 0,0 1,0-1,0-6,-1-5,0 1,0 1,0-5,1 7,0 0,-1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2664 993,'-12'16,"9"-13,1 0,2 0,3 0,2-1,-2-2,2-1,-2 0,0 0,0-1,-5 6,-2 1,2-2,-2 0,2 0,-1 0,1 0,5-1,0-1,0 0,0 0,3-1,1-1,-3 1,0-2,-8-1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1881 1030,'4'13,"-3"-10,-1 0,-1 1,1-1,-1 2,0 0,1-2,-1 0,1 0,0 0,-1 0,1 1,0-1,-1 2,1 0,0-2,-1 1,1 0,-1 1,1 0,0-2,-1 0,1 0,0 1,-1-1,1 0,-1 3,0 0,0-3,1 0,0 0,0 0,0 0,0 0,0 0,1 2,0 0,-1-2,0 0,0 0,0 0,0 0,0 0,1 0,0 0,-1 0,1 0,-1 0,1 0,0 0,0 1,-1 0,1-1,-1 1,0-1,1 0,0 0,-1 2,0-2,1 0,0 0,0 0,0 0,0 0,0 0,1 0,1 0,-2 0,1 0,0 0,-1 0,0 0,0 0,1 0,0 0,0 0,1-1,0-1,0 0,0 1,1-1,-1-1,0 1,0-1,0 1,1 0,1-1,-2 0,0 1,3-1,-3 0,0 0,0 0,0 0,0 0,0 0,0 1,1-1,1 1,4 0,-6-1,0 0,0 0,0 0,2 0,-2 0,1 0,-1 0,0-1,1 1,-1 0,2 1,-1-1,1 0,-2 0,1 0,0 0,1 1,2-1,-3 0,0 0,-1 0,1 0,0 0,0 0,-1 0,2 1,-2-1,0 0,1 0,-1 0,0 0,3 1,-3-1,1 0,-1 0,4 1,-2-1,-2 0,0 0,0 0,0 0,2 0,-1 1,0-1,0 0,-1 0,0 0,4 0,-4 1,3-1,-3 1,6-1,-6 1,1-1,5 0,-5 1,0-1,0 0,1 0,-2 0,4 1,-2-1,0 0,-2 0,0 0,0-1,1 2,-1-1,3 0,-1 0,0 0,-1 0,0 0,0 0,-1 0,1 1,-1-2,0 2,0-2,0 1,0 0,1 0,0 0,-1 0,0 0,0 0,0 0,0-1,0 1,0-1,0 0,0-1,0-1,1-1,-3 0,1-2,-1 3,0 0,0-2,0 1,0 1,0-1,1 0,0 1,0 0,1-1,-1 1,-1 0,0 0,3-20,-3 18,0-1,-1 1,1 2,-1 0,1-2,-1 1,1 1,-1-1,1-7,0 4,-1 2,1 0,0 0,-1 2,1 0,-1 0,0 0,1 0,0-13,0 8,0 3,-1 0,1 0,-1 2,1-1,-1 1,1-1,-1 0,0 0,1-7,-1 4,1 3,-1-4,0 3,0 0,0-4,0 4,0 1,0-1,0 0,0 2,1 0,-1 0,0 0,0 0,0-1,0 1,0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818 1158,'37'-3,"-34"3,0 0,0 0,0-1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2487 1109,'-14'11,"12"-8,-1 1,0 0,1-1,1 0,0 0,0 0,3 0,5-3,-3-2,4-1,-4 0,-1 3,1-3,0 2,-1 1,-5 4,-1-1,0 1,-2 0,2-1,0 0,-1 0,0 1,0 0,1-3,-3 7,4-5,-3 4,3-4,0 0,1-8,1-1,1-2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2458 1150,'16'8,"-13"-7,0-1,1 0,1 1,-2-1,0 1,0-1,0 0,1 1,0-1,-1 0,0 1,-8 2,-5 1,5-1,0 0,0-1,-3 4,6-3,0 0,-1 0,1 0,-2 0,2 0,6-6,0 1,-1 0,2 0,-2 0,0 1,2-1,-2 0,0 1,2-1,-1 1,-1-1,0-1,-3 0,-4-1,1 0,0 2,0 1,0 0,-1 0,1 1,1 4,3 0,1 2,-1-1,0 1,-1-1,1-1,0 0,-1 0,0-1,0 0,0 2,0-2,0 1,-1 0,1-1,-2-7,2 0,-1 1,1-1,0 1,-1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2487 1193,'-16'16,"13"-14,1 2,-1-1,0 3,2-3,0 1,0-1,5-8,-2 2,-1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2486 1201,'2'0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2539 1152,'-12'14,"9"-8,0-1,2-2,0 1,0-1,-2 6,2-6,4-3,1 2,-1 1,-2 0,1 1,-2-1,0 0,0 2,-1-1,0 0,1-1,-1 1,0-1,1 0,-1 0,0 0,2-9,1 0,-1 0,0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2568 1148,'-19'19,"16"-16,1 0,2 0,4-1,2 0,-2-1,0-1,-1 0,0-1,1 0,-1 1,0-1,-6 4,-2 2,0 0,2-3,-2 2,2-2,-4 3,3-3,1 0,-2 1,2 1,7-2,0-1,-1-1,2 0,0-1,-2 1,0 0,0-1,1 0,-1 1,0-1,1-1,0 1,-1 0,0-1,0 1,-5-2,0-4,1 1,0 2,1-1,-1 1,1 1,-1 0,1 0,-2-2,1 2,1 0,-3 6,2 2,1 1,0 2,1 0,-1 0,1 0,0-2,-1 0,1 20,-1-18,0-1,0-1,0 0,-1-1,0 4,1-5,-2-1,1-6,0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2488 1202,'13'6,"-9"-6,-2 3,0 0,-2 0,0 0,-1 1,1 0,-1 0,1-1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1914 1095,'-14'22,"13"-19,-2 6,3-6,-1 0,1 1,0-1,0 0,0 0,3-2,1-1,0 0,-1 0,1 0,0 0,0 0,-1-2,2 1,-2-1,0 2,0-2,0 1,0 1,-1 3,-4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1936 1124,'18'-4,"-14"3,-1 1,0 1,-1 3,0-1,-1 0,-1 1,0-1,-1 1,0-1,-2 0,0 1,0-3,-2 3,2-2,-1 1,-1 0,1 1,1-1,1 0,1 1,2-1,1 0,1-2,1-1,0-1,-1 0,0 0,2-1,-1 0,-1 0,0 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2076 1111,'-18'-7,"13"6,2 1,-2 0,2 1,-1 1,1-1,1 3,0 0,1 1,0 2,1-2,0 0,0-1,1 0,-1-1,1 0,0 0,4-4,-2-1,0-1,0-2,0 1,-2 1,1-2,1 0,-2 0,1 2,0-1,0 1,-3 6,1 0,0 1,-1 0,1-1,0 1,0-1,0 0,1 0,1 0,0 0,1 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895 1122,'19'37,"-21"-32,1-2,0 1,0 1,1 5,0-6,-1 4,1-4,1-1,2-1,0-3,0 0,2 0,-2-2,2-1,-3 1,0-1,0-3,-1 4,0 0,0-1,-1 1,1 0,-2-1,1 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2076 1100,'13'2,"-9"-3,-1 1,0 0,0 0,0 0,-6 2,0-1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2084 1110,'0'12,"0"-7,0-2,-1 5,1-5,0 2,-1-1,0 0,1-1,4-4,0-1,-1 0,0 0,0 1,0 2,0-2,1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2113 1114,'0'15,"0"-9,0-3,1 0,-1 2,1-1,1-1,0 0,1-5,-2-6,0 2,-1 1,1-4,0 6,-1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2122 1099,'5'13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2135 1109,'16'-4,"-15"8,-1 0,0 0,0 1,0-1,0 1,0-1,0 0,0-1,-1 1,1 0,-1 1,1-2,0 0,-3-2,-7-4,6 2,1 0,-2-2,1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2162 1123,'18'-3,"-15"3,0-1,1 1,-1 0,1-1,-1 1,0 0,0 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2167 1147,'16'1,"-13"-2,1 1,0-1,0-1,0 1,-1-1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2192 1099,'26'6,"-21"-5,-1 0,0-1,-1 1,0-1,-6 3,0-1,0 2,-1-1,0 2,1-1,1 1,0-1,0 0,2-1,-2 0,0 0,0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2272 1074,'-4'16,"2"-12,0 1,1-1,-1 0,1 1,-1 0,1-2,1 1,0 0,-1 0,1-1,0 0,-1 2,1-2,0 0,3 0,1-4,2-1,-3 0,0 1,0-1,0 1,1-2,-1-1,0 1,-2 0,0 0,-3 0,-2-2,1 3,0 0,0 1,-1-1,-3-1,4 1,-4-1,4 2,0 0,-1 0,1 1,0-1,0 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2222 1100,'29'3,"-24"-3,-1-1,-1 0,4 1,3-1,-6 0,0 1,-1 0,0 0,-1 3,-3 0,1 0,0 0,0 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913 1092,'2'0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2314 1124,'2'15,"-2"-8,0-3,-1 0,1-1,0 0,0 0,-4-6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1919 1218,'-2'14,"1"-8,1-1,-1 0,1-1,-1-1,0 2,0 0,1-2,3-1,1-1,-1-2,2 1,-2-1,1-1,-1 2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1936 1242,'23'10,"-27"-7,0 0,-3 1,3-1,3 0,-1 0,2 0,3-2,1-1,0 1,0 0,-1 1,0-1,0 2,-2 0,-1 2,-3-1,0-1,-3 1,3-2,0-1,0-2,-1 1,1-1,0 0,0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1976 1235,'15'10,"-14"-6,0-1,-1 0,-2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1971 1262,'15'7,"-12"-5,0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2302 1746,'15'4,"-12"-4,1-1,-1 2,1-1,1 1,-1-1,0 0,-1 1,1 0,0 0,0 0,0-1,0 0,-1 0,1 0,1 0,-2 0,0 0,0 0,2 1,-2-1,1 1,0-1,0 0,1 1,-1-1,0 0,-1 1,0-1,1 1,-1-1,0 0,1 0,0 1,0-2,-1 2,0-1,0 0,3 0,-3 0,3-1,-1 0,0 0,-2 1,0 0,2-1,-2 1,0 0,-8-3,-3 0,4 0,1-2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2370 1543,'-5'18,"3"-13,2 0,-2 4,1-6,0 0,0 1,-1 2,1-3,0 1,1-1,-1 1,1-1,4-1,-1-2,1-2,-1 1,0-1,0 0,0 0,-1-1,0 0,-2 0,-1-1,-1 1,-2 0,0 0,1 1,-2 0,1 1,0 0,0 0,-3 1,4-1,0 2,0-1,0 0,0 0,-2 1,7 2,4-3,-1 1,-1-1,0 0,0 1,-1-1,1 0,-1 1,0-1,2 0,-2 0,7 0,-7 0,0 0,0 0,0 0,0 0,2-1,-2 1,0 0,0 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2422 1594,'0'16,"1"-12,-2-1,2 0,-1 0,0 0,0 0,0 1,0 0,-3-7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2063 1215,'-14'17,"13"-14,0 3,0-3,1 0,-2 2,2-2,-1 0,1 0,-1 0,1 0,0 5,0-4,0-1,3-2,0-1,1-2,1-2,-2 2,0-1,-1 0,0-1,1-3,-4 4,0 0,-2 1,0 0,0 1,0 0,-2 1,2 0,-2 1,2-1,-1 0,1 0,6-2,0 2,1-1,0 0,0 0,-1 1,1-1,-1 0,1 0,-1 0,0 0,0 1,0 3,0 1,-1-1,0 2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2095 1259,'-2'20,"2"-16,0 6,0-6,-1 4,1-5,1-11,-1 1,1 0,0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633 631,'-2'5,"2"-2,-1 0,1 0,0 0,0 0,0-6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953 1149,'36'-14,"-31"13,-2 0,1 1,-1 0,1 0,-1-1,-7-1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2140 1227,'-11'18,"9"-15,-3 1,2-1,-4 2,4-3,0 0,0 0,8 1,0-3,-2 0,0 1,0 0,1 0,-1-1,0 2,0 0,0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2151 1233,'3'15,"-3"-11,0 0,0-1,1 0,-1 0,0 2,1-2,-1 1,2-1,-2 0,3-3,0-5,-2 2,0 0,1-6,-1 6,1-2,-1 2,-1 0,1-5,0 4,-1 1,2-2,-2 2,0 0,1 0,0 0,1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2194 1258,'14'-3,"-9"3,0 0,-2 0,0 1,0-1,-2 3,-5-1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2190 1281,'22'-4,"-19"4,0 0,3-1,-2 2,-1-2,0 1,-6-1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2208 1224,'23'19,"-19"-16,-1 1,0-2,0 1,0-1,-2 1,-2 1,1-1,-3 2,2-1,0-1,-1 0,1 1,0 0,-1 4,1-5,0 0,-2 0,1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2313 1205,'-4'14,"4"-11,-1 0,0 0,0 1,0 0,0 5,0-5,1-1,-1 1,0 1,-1 0,2-2,-1 0,4-3,0 1,0-1,0 0,0-1,0 2,0-2,0 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2342 1249,'-4'21,"4"-18,0 0,1 9,-1-7,0-1,-1 3,2-2,-1-2,0 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2031 1306,'1'16,"0"-9,-1-4,0 1,0 0,-1 0,1 1,0 0,0-1,0 2,-1-2,1-1,0 0,0 3,0-2,-1-1,1 5,0-16,-1 4,0-1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2011 1370,'3'14,"-3"-9,1 1,0 4,-1-4,1-3,-1 0,0 1,6-8,-3-6,-1 4,0 1,-1 2,4-5,-2 4,-2 1,2 0,-2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1930 1426,'-10'28,"8"-22,1-1,1 0,-1-1,-1 0,1 0,0 5,1-5,-1-1,7-5,-3 1,0-1,0 0,2-1,-1 0,-1 0,1 0,-1 1,-1-1,-11 0,6 2,0 1,0-1,0 0,-2-1,-5-4,7 6,-2-1,2 1,-1-1,1 1,7 0,5-3,-6 2,2-1,-2 1,1-1,-1 2,0-1,1 0,-1 1,0 0,1 0,-1 1,0-1,1 0,-1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978 1098,'6'37,"-5"-26,0-6,-1 0,1-1,-1-1,1 1,0 0,-2-1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1986 1479,'-2'16,"2"-12,0-1,0 1,0 3,0-2,-1-11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2012 1453,'16'3,"-13"-3,1 1,0 1,0-1,-1 0,0-1,0 1,-5 3,-1-2,-1 1,-1 2,1-1,1-1,0 1,1-1,1 0,-2 2,2-2,1-7,1 1,0-4,-1 3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2030 1537,'10'-18,"-9"15,0 0,1-1,3-4,-3 3,1 3,-1-1,0 0,1 0,-6 4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2069 1444,'7'16,"-6"-11,0 0,1-1,-2 0,1-1,0 0,0 0,-1 1,1-1,-1 0,2 4,-1-4,0 0,0 1,2-10,-3 1,1 1,0-4,-1 5,1 0,-1-2,1 2,-1 0,1-1,-1-1,0 1,1-1,-1 1,1-1,-1 1,2-1,-2 2,2-1,-1 1,2 1,-4 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2140 1428,'1'17,"0"-12,-1-1,0 1,0-1,0-1,0 2,0-2,-1-16,1 7,0 2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2147 1427,'5'13,"-7"-9,0 0,1-1,-1 0,5-5,0 2,2-3,-2 2,0-1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2128 1426,'14'-2,"-10"1,0 0,1 1,-2 0,1 0,-1-1,0 1,-5 3,-6 3,6-3,-3 4,3-4,1 0,-1 4,1-3,0-1,0 1,-2 6,3-7,-1 0,0 0,1 2,-1 0,0-2,3-9,2-2,-3 4,1 1,-1 0,2-4,-1 3,-1 0,1-1,-1 2,3-4,-1 5,-2-1,0 6,-2 1,1 1,0 1,0 4,0-6,0-1,0 0,0 0,0 0,0 1,1-1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2180 1437,'13'12,"-9"-9,-3 0,0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2206 1413,'29'-4,"-25"2,0-1,0 2,0-2,0 1,-1 0,-3 6,-2 1,-2-2,1-1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2244 1415,'-7'23,"7"-20,0 1,0 0,0 1,0 0,0 0,0-1,0 0,0-1,0 0,0 0,0 0,0 1,1 0,-1 0,0 0,0-1,1 2,-1 0,0-1,0-1,-1-8,1 2,-1-4,0 1,1 0,-1 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1036 1059,'2'64,"-1"-55,0 1,0 4,0-9,0 3,0-5,-2 3,0-3,-2-1,-2-4,1-1,0-1,0 1,1-1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2248 1426,'13'0,"-10"-1,0 1,0 0,0 0,0 0,0 0,0 0,0 2,-2 1,-1 1,0 2,0-1,0 7,0-8,0 0,0 0,-1 0,1 0,-1 1,0-2,1 0,-1 1,0-1,-1 0,-1-4,-3-2,3 0,0-2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2238 1459,'25'-8,"-22"8,0 0,0-3,1-1,-2 1,0 0,-1-1,-1 1,1-2,-2 2,1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2270 1422,'2'17,"-3"-7,-1 0,1-6,1 0,-1-1,-1 0,0 1,-1 1,0-2,-1 0,-1-1,1-1,0 0,0 0,1-1,-1 0,1-1,0 2,0-1,0-1,7 1,7-2,-7 0,-1 1,0 0,1-1,-1 1,1-2,-1 2,1-1,-1 2,0-1,0 0,0 0,1 1,-1-1,1 0,-1 1,0-1,0 1,0-1,0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2335 1384,'-20'38,"18"-35,0 1,-1 0,7-4,-1 0,3-1,-3 1,0 0,0 1,-3 2,-3-1,1 2,-1-1,0 0,1 0,0 1,-1 2,1-3,0 1,2-1,4-2,-1-1,0 2,0-1,-2 2,1 1,-2-1,-1 1,0-1,0 1,0-1,-2-10,2 3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2331 1405,'38'-17,"-35"16,0 0,0 0,0 0,0 0,-5 7,-1-2,0 0,1 0,-1-3,0 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2349 1410,'3'32,"-3"-27,0-1,0 1,0 0,0 0,0-2,0 0,-1 0,1 1,-1-1,1 0,0 0,0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2357 1431,'13'-5,"-8"4,-1 0,-1 1,1-2,0 1,-1-1,0 1,-6-3,-1 0,0 0,1 3,0 0,1 4,2 2,0-1,-1 0,1 3,-1-3,1-1,0 1,0-1,0 1,0 0,-1 0,1 1,0-1,-1-1,1 2,-1-1,2-9,-1 1,0-3,0 1,1 1,-1 2,1-1,1 1,2 1,-1 1,0 0,0 1,0 2,-1 2,0 0,-2-1,2 5,-2-4,0-1,1 2,-1-1,-1 2,0-3,-2-1,-1-1,0-2,0 0,1-1,0 0,1-1,0 0,1-1,1 1,-1 0,3 0,2 1,-1 0,0 1,0 0,-4 5,-1 0,0-1,-3 3,3-2,1-1,0 0,7-1,-3-3,4-2,-4 1,3-6,-5 5,-1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2415 1410,'14'-5,"-11"5,0-1,-3 4,0 0,-2 2,-2 2,2-3,-1-1,1 0,-1 0,2 0,-1 0,-2 1,0 1,2-2,5-4,2-2,-1 0,-2 0,1 1,-1-1,-1 0,-1 0,-3 2,0-1,0 2,1 3,0 2,2 0,-1-1,1 1,-1 1,1-2,0 0,-1-1,1 0,0 1,1-1,2-1,1-2,0-2,1-4,-4 2,1 0,-1-2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2435 1415,'35'-18,"-34"23,-1 0,0 0,-2-1,1 1,-1-1,0 0,1 0,-1 0,0 0,1 0,-3 7,2-6,1-1,-1-1,0 1,0 0,-1 0,0-2,7-6,-1 0,-1 1,1-3,-2 3,0 0,1-3,0 3,2 7,-2 2,-2-3,1 0,0 1,0-1,-1 0,3 0,-4 0,2 0,-1 0,0 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2470 1442,'39'9,"-36"-5,0 0,-1-1,-12-8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915 1085,'2'0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1339 898,'2'19,"-2"-13,1 0,-1-1,1 0,-1 1,0 1,0 1,1 1,-1-1,0 1,0-2,0 2,1 2,-1-1,0 0,0-2,0 1,0 1,0 1,-1-1,1 5,-1-10,1-1,0 0,-3-3,0-6,2 0,1 0,-1-1,1 0,0 1,0 1,0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1346 896,'15'-2,"-11"2,-1-1,0 0,0 0,1-1,-1 1,2-2,0 2,-2 0,0 0,0 0,0 1,0-1,1 1,3-1,-3 1,0-1,2 1,-3 0,5-1,-5 1,0 0,0 0,1 0,0 0,0 0,0 0,1 0,-1 0,0 0,-1 0,4 0,-4-1,0 1,0 0,0-1,0 1,4 0,-3-1,0 1,0-1,0 2,-1-2,0 0,2 1,-2 0,2-1,-2 2,2-2,-2 1,1 0,-1-1,1 1,1-1,-1 1,-1 0,1-1,-1 0,0 1,1-1,1 0,-2 1,0-1,1 1,-1 1,0-1,0 0,0 0,0 0,0 1,-2 2,0 0,0 4,0-2,-1-2,1 0,0 2,-1-2,0 1,1-1,-1 2,1 1,-1-2,1 0,-1 1,0-1,1-1,-1 5,0-3,-1 0,1 1,0 1,0 0,-1 0,0 0,0 0,0 2,0-1,0 2,0-1,0-1,0-2,0 0,0 0,0-1,1 1,-1 0,1 0,-1-1,1-1,-1 0,0 0,1-1,-1 5,0-5,1 2,0 0,0-1,0 0,0 6,1-6,-1 0,0-1,-4-8,-1-3,1 1,0 2,1 1,0 1,-2-1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1346 1122,'43'-7,"-35"6,-4 1,1 0,1 0,-1 0,0-1,1 1,-1 0,5 0,-3 0,1-1,-1 1,0-1,1 0,-2 0,0 0,6-2,-6 1,1 1,5-1,-7 1,0 0,-1 0,0 1,-1-1,1 1,1 1,-2-1,0 0,1 2,-1 0,-3 1,-4 1,-6-1,7-3,-1-1,1 0,-2-2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1389 902,'-4'14,"2"-10,0-1,1 0,-2 1,0 1,-1-1,1-1,-1 1,1-2,0 1,1 0,7-4,0 0,-2 0,1 0,0 0,-1 0,1-1,-1 1,-3 5,-2-1,-1 0,1 0,0 1,0-1,0 0,-1 3,-2-2,3-1,0 0,-1-1,-1 1,0 1,1-1,6-2,3-2,-2 0,-1 0,1 1,-1-1,0 1,0 0,0 1,-2 2,0 0,-1 2,-1 0,1-2,-1 0,1 0,-1 0,1 0,-1 0,1 1,-1 0,1-1,0-9,0-2,0 2,0 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1380 947,'26'-4,"-17"2,-6 1,0-1,1 1,-1 0,1-2,-1 1,1 0,-1 0,0 0,0 1,-5 5,1 0,-2-1,0-1,0-1,0 0,0-1,-2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1411 942,'-4'20,"4"-15,0 0,0-1,0 1,0-2,-1 0,1 0,-1 0,1 0,0 1,-1 2,0-2,1 0,0 1,-1 0,1-1,0 0,0 1,-1-2,0-7,1 1,0-1,-1-8,0 7,0 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1406 982,'40'-20,"-37"18,0 2,-5-3,-2 0,1 2,0 0,0 0,0 0,1 6,2-2,0 2,0 1,0-1,1-1,-2 0,1 1,0 1,0 2,-1 3,0-8,1 3,0-3,-1 0,1 0,-1 1,1-13,0 2,0-3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1434 984,'14'12,"-13"-9,-1 2,0-1,0-1,0 1,0 0,-1 0,1 0,0-1,-1 0,1 1,-1-1,-2-2,2-4,-2 0,2-1,-1-1,1 1,-1 1,1 0,1 0,-2-1,1 0,0 1,2 0,0 0,1 0,2 1,-1 0,0 1,0 1,0 0,-2 3,-1 0,-2 1,0 0,1-1,0 0,0 0,-1 0,1 0,0 0,0 0,-2 3,1-2,5-2,1-3,-1 1,0 0,0 0,-2-9,0 4,-1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1460 953,'26'7,"-26"4,0-7,0 0,1 0,-1 2,1 1,-1-4,0 0,0 0,-4-2,-2-4,3 2,-1 0,0-1,0-1,2 0,3 0,2 0,0 0,2 0,-2-1,0 3,0-1,0 3,0 2,-1 0,-2 0,-1 2,-1-1,-1 0,2-1,-3 1,1 1,1-2,-1 0,1 0,1 0,-1 0,5-4,0-1,0-1,4-4,-2 1,-2 3,1 0,-2 0,0-1,-1 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1497 946,'34'-9,"-31"10,-5 3,-1 1,1-1,0 1,-1 0,1 0,0 1,0-1,0-1,0 0,0 0,0 0,1-1,0 0,-1 0,1 0,0 1,0-1,1-8,2 1,-1 1,0 0,0 0,1-1,0 1,1 2,0 1,-2 3,1 1,-1 1,-1-2,1 0,-1 1,1-1,-1 4,1-3,-1-1,0 0,-3-6,2-2,0 1,0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935 1089,'2'0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1514 1002,'21'-5,"-18"7,1 1,-1-1,0-2,-2-3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1568 943,'-12'16,"11"-13,-1 2,1-1,-1 0,1-1,3 0,1-1,-1 2,-1 2,-1-2,0-1,0 2,0-1,-1 0,1-1,0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1557 984,'19'-7,"-16"5,2 0,0-1,-1 0,0 1,2-2,-2 3,-1-1,0-1,-6 3,-1 0,0-1,2-2,0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1594 935,'2'23,"-2"-17,0 7,0-8,1-1,-1 0,-1 5,1-5,0 1,0 0,0 0,0 1,0-2,0 4,-1-3,-1-11,1-2,1 2,-1-8,1 11,-1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1590 973,'-9'18,"6"-15,2 0,4-3,3-3,-1 0,-1 1,1 0,-2 1,0 1,-5 3,-2 1,1-1,0 0,0-1,-2 3,1 0,-1 0,4-2,-1 1,-1 3,2-4,1 0,3-1,2-4,-1 1,-1-1,0-1,2-2,-4 2,2-2,-3 2,-2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1340 1127,'3'14,"-4"-10,1 1,0-1,0-1,-1 4,2-4,-1 1,0 0,0 1,0 1,0-1,0 0,0-1,1 4,-1-4,0 0,0 2,0-3,0 1,0-1,0 1,1-1,-1 0,0 0,0 0,1 0,-1 1,0-1,0 0,0 0,0 1,-1-1,1 2,-1-2,1 2,0-1,0-1,0 0,0 2,0-2,0 0,0 1,0-1,0 0,0 0,-1 1,0 0,1-1,0 1,0 0,0-1,1 1,-2 4,1-4,1 1,-1-1,-1 0,1-1,0 0,0 0,0 1,1 0,-1 3,0-3,0 0,0-1,0 1,0-1,0 0,0 2,0-1,-1 0,1-1,0 0,0 0,0 1,0-1,0 0,1 0,-1 0,1 0,-1 1,3-2,8-1,-8-2,2 1,-1 0,-1 0,0 0,0 1,2-1,-1 0,0 0,-1 0,0-1,0 1,2 0,0-1,-2 1,0 0,0 0,0 0,0 0,3 1,-2-1,1 1,0-1,-2 0,1 0,-1 0,2 0,5 0,-5 0,-2-1,1 1,1 0,-2 0,2 0,-2 0,0 0,0 1,1-1,1 0,-1 0,0 0,1 0,-1 0,0-1,-1 1,2-1,0 1,-1-1,-1 1,3 0,-3 0,1-1,4 1,-4 0,-1-1,2 0,-1 1,-1 0,0 0,1-1,-1 1,0 0,1 0,-1 0,2-1,-2 1,1-1,-1 1,1 0,-1 0,0 0,0 0,0 0,0 0,0-1,-1-2,-1 0,0-2,0 1,0-1,0 1,-1-16,0 12,-1-1,0-1,1 2,-1-1,0-1,0-3,0 4,1 1,-1-27,0 25,1 0,0 1,-1-2,1 0,0-12,0 13,1 0,-1-3,1 2,-1 3,0 2,0 1,0 1,0-6,0 5,0-1,0 1,-1 2,1-7,-1 7,0 0,0-1,0 0,-1 1,-1 0,2 7,1 0,0-1,1 1,0-1,-5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1367 1314,'15'1,"-11"0,0 0,-1-1,2 1,-1 0,-1-1,1 0,0 0,0-1,0 1,-1-1,0 0,0 0,0 0,0 0,3-1,-1 1,4-1,-5 2,0-1,4 1,-5-1,4 1,-3-1,-1 1,0-1,0 1,1 0,-1-1,0 1,5 0,-4-1,3 2,-3-1,-1-1,0 1,0 0,2 0,1 0,-3 0,0-1,3 1,-3-1,0 1,1-1,2 1,-3-1,2 1,-1 0,-1 1,0 1,2 1,-1 0,-1-2,2 1,-1 0,1-1,-2-1,-11 2,2-1,0-1,1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1368 1174,'-13'14,"12"-11,1 0,-1 2,2-1,0 1,0-1,-1 0,1-1,1 1,-1-1,1 0,0 0,0 0,1-1,0-1,0 0,0-4,1 0,-1-1,0 0,-1 0,1 0,-1 1,0-1,-1-1,0 1,0 1,-1-2,0 2,0-1,-1 1,1 0,0 0,-2-2,1 2,0 0,-1 0,0 0,-1 1,0 2,0 1,-2 2,-1 2,4-1,0 1,1-2,0 0,-1 4,2-4,-1 0,1 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1379 1169,'-4'18,"4"-14,-1 0,1-1,0 2,0-2,0 2,1 0,-1-1,1-1,-4-9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1426 1138,'1'23,"0"-18,-1 0,0-2,0 0,0 0,-1 0,1 1,0-1,-1 0,0 1,0-1,-2-1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930 1061,'-11'35,"13"-38,-1 0,0-4,-2 4,0 0,-1 0,-2 3,1 1,3 3,-1 1,2 0,0-1,0-1,1 0,1-5,0-1,-3 0,-1 0,-1 0,-1 2,-2 8,3-4,0 0,-1 1,1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1412 1202,'11'-15,"-8"11,-1 1,1 4,-3 5,-1-2,0 4,0-4,0-1,-1 2,1 0,5-3,-1-2,1 0,0-1,-1-2,-1 0,-1 0,-1 0,1-1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1436 1174,'16'4,"-7"-7,-5 3,-1-1,3 1,-3 0,0-1,2 0,-2 0,0 2,-4 2,-2-2,0-2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1457 1149,'4'19,"-4"-14,1-1,-1 2,1 0,-1-1,1 0,-1 3,0-4,0 0,0 3,0-4,0 0,-1 0,1-7,0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1490 1136,'-3'20,"1"-15,0-2,5-5,4-2,-4 1,0 2,0 0,0 1,0 0,0 0,-6 2,0 0,-1 1,1 0,1 0,0 0,4 0,1-1,0-1,0 0,0-4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1525 1113,'-5'34,"8"-33,1-1,1-2,-2 0,0 1,0 1,-4 3,-3 2,0-1,2 0,0-1,5-3,0 0,0-1,0 1,0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1507 1178,'0'32,"0"-27,0-2,0-7,1 0,-1 1,1-1,0 1,1-3,0 1,0 0,0 2,0 0,1 1,-1-1,1 1,0 0,0 1,-1 4,-2 1,0-1,0 1,0 0,-2 2,2-3,-2 2,0-2,-1 1,0-1,-1 0,1-1,0-2,0 0,1-3,2 0,0 0,1-1,1 1,1 1,0 1,1-1,-1 1,0-1,-1-1,-2 6,-4 3,1-4,0 1,0-1,0 0,0 0,-1 2,-1 0,2-1,-1 2,2-2,-1 0,2 1,-1 0,1 0,-1 3,5-7,0-2,0-1,0 0,3-5,-3 5,1 1,0-1,0 1,0 0,0 0,-1 0,0 1,0-1,0 0,2 0,-1-1,0 2,-1-1,-7 6,1-1,0-1,-1 0,1-1,-1 0,1-1,0 1,0 0,-6-1,5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1501 1216,'11'3,"-10"2,0-2,-1 2,0-2,0 0,0 0,0 1,0-1,0 1,0-1,1-6,0 0,-1-1,1-3,0 1,1-2,-1 5,0 0,2-2,-1 2,0 0,1 3,-2 4,-2 3,1-2,0 1,0-1,0 1,0-1,0-2,-1 1,0-1,1 0,-2 2,-1-3,0-2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1392 1249,'-14'18,"17"-18,1-4,-1 2,-1-1,1 1,0 0,0 0,0 0,0 2,-2 3,-1 0,-2 0,0 0,-1 1,0 0,0 1,-1-2,1 2,1-2,0 0,0 1,1-1,0 0,-1 1,-1 0,1-1,-1-1,1-5,2-1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1373 1284,'15'-9,"-11"5,0 2,0-1,-1 0,1 1,-1 2,0-1,-3 4,-5 3,2-3,0 0,0-1,0 3,1-1,0-1,0 1,0 1,0-1,-1-1,6-7,-1 0,0 0,0 1,0 0,1-1,0 1,4-1,-4 3,0 0,0 1,-9-1,3 0,-1 0,1-1,0 2,2 3,2 1,0 0,0 0,0-1,-1 0,0 0,0 1,-1 0,1-1,0 0,0 0,0 0,-3-2,1-5,1 0,0 0,0 1,0 6,0 0,-1 1,1-1,1 0,0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1396 1299,'27'6,"-25"-12,-2 1,0 0,0 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673 1304,'2'0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1435 1247,'-10'26,"8"-23,5-4,0-1,0 2,0 5,-2 0,-1-2,0 1,0-1,0 2,0-2,-1-8,0 0,1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1448 1238,'-12'31,"12"-28,3-1,0-3,1 0,1-1,-1 0,0 0,0-1,0 2,-1 0,0 0,-6 5,-2-2,1 1,1-1,0-1,-1 3,1-1,1 0,-1 1,2 0,-1 0,1 0,1-1,4-6,0-4,-2 3,1 2,4-6,1 3,-5 4,0-1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1452 1252,'-1'8,"2"-3,-1-2,1 1,0 0,0 0,0 1,0 1,0-1,0 0,0 0,2 1,-1-3,1-1,0-3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1505 1273,'15'-3,"-12"3,0 0,1-2,3-1,-3 2,0 0,-1-1,0 2,5-2,-4 2,2-2,-2 2,0-1,3 0,-4 0,2-3,-1 1,1-1,-3 1,-1 0,-4 8,1-2,0 0,-2-1,1-2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1577 1231,'23'4,"-19"-3,-1-1,0 0,0 0,0-1,-7 7,1-1,1-2,0 0,0 0,-1 0,1 0,1 1,0-1,1 0,-1 1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1675 1189,'-7'21,"6"-17,-1 1,1-2,0 0,0 1,1 0,-1-1,1 1,0 0,-1-1,1 0,0 5,1-5,2-1,1-3,1-1,-1 0,2-1,-3 0,0 0,-2 0,1 0,-3 0,-3 0,1 2,0 0,0 1,0 0,-2-1,2 0,-2-2,0 2,-2-1,4 1,0 1,-1-1,1 1,-1 0,0 0,1 0,0 0,0 1,0 0,7-1,2 1,5-1,-6 0,-1 0,-1 0,0-1,1 0,-1 0,0 1,0 0,4-2,-4 2,5-1,-5 0,0 1,2 0,-2 2,-6-1,-3 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1366 1362,'-10'24,"9"-20,0 7,1-7,0 0,0 0,0 0,0 0,1-1,2-1,2-1,-2-1,4-2,-4 1,2-3,-2 1,0-2,-1-2,-1 3,0 0,-1 1,1 0,-1-2,1 1,-2 1,1-1,-1 1,0 0,0-4,0 4,1 0,-2 0,-1 0,-1 2,1 4,1 1,-1 0,2 0,-1 1,1-2,0 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1366 1372,'20'-2,"-21"5,-2-1,0 2,-1-1,-1 0,2 1,0 1,1 0,2-2,0 2,4-3,-1-2,0 0,0-1,0 0,0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1414 1370,'-3'15,"3"-11,-1-1,1 1,0-1,0 2,0-2,0 5,1-5,1-9,-1-1,0 1,-1-3,-1 6,1 0,-1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1413 1333,'19'23,"-18"-20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672 1310,'2'0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1426 1378,'31'-9,"-28"8,0 0,1 0,-1 1,0 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1456 1332,'-14'37,"13"-34,1 1,-1 2,1-3,0 0,0 2,1 0,-1 0,0 0,1 0,-1-2,0 0,1 3,-1-3,0 0,-2 0,-1-2,0 0,0-1,0-1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1493 1352,'-21'35,"19"-30,2-2,0 0,0 1,0-1,1 0,-1 1,1 0,1-1,1-1,0-1,0-1,0-3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1518 1330,'-12'37,"11"-33,1-1,0 1,0 0,1 0,0 0,0 1,3 0,-1-3,0-2,-1-3,1 0,-1-1,-1 1,-1 0,-1 0,-2 1,-1 0,-1-1,0 2,1-1,0 1,-1-1,1 1,1 2,8 0,-1-1,-1-1,1-1,-1 2,0-1,1 1,-1-1,0 2,0 0,0 0,1 2,-1-3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1545 1343,'18'-10,"-11"8,-4 2,0 0,0-1,-7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1560 1324,'-3'19,"3"-15,0 0,0 0,0 1,0 1,0-1,0-2,1 2,-1 0,0-1,0 1,0-2,0 0,0-6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1563 1364,'11'18,"-11"-15,0 0,0 1,0 0,0-1,-1 1,-2-2,-1-5,1-1,1 1,0 0,-1-1,2 1,-1 0,1 0,4 2,1 0,-1 1,0-1,0 0,0 0,-7 4,1 0,-3 2,3-1,2-1,-1 0,-1 4,1-4,-1 4,2-4,-1 1,0-1,5-3,1 0,0 0,-1-1,2-1,-1-1,-1 1,0 0,0 0,0-1,-1 0,-4 6,-1 0,1 1,-1-2,-1 3,1-2,0 0,1 0,-1 0,2 0,0 0,0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1569 1413,'18'13,"-15"-13,0-2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1595 1356,'11'30,"-10"-23,-1-3,0 1,-1 0,1-1,-1-1,-1 3,0-2,0-1,-1-1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1612 1379,'19'-2,"-15"2,0-1,-1 1,1-1,-1 1,0 0,0-1,1 0,0 0,-1 1,3-1,-3 0,1 1,0 0,-1 0,1 0,2 0,-3 0,2 1,-2-1,0 0,1 0,-1 0,0 0,0 0,0 0,-2-3,0 0,1 0,-1-1,0-9,-1 8,0-8,1 10,-1-1,0-1,1-1,-1 0,1-2,0 0,-1 2,1 1,-1 0,1-1,0 0,0-2,1-19,-2 19,1-2,0-2,-1 0,1 2,1-16,-1 13,0 1,0 2,1-16,-1 15,0 0,0 0,0 1,-1 0,1-1,0 2,-1 0,0 1,1-1,-1-1,0 2,0 1,0 0,0 0,-1 1,1 0,-1-8,1 7,-1 2,0-6,1 6,0 1,-1 0,1 0,-1 0,1 0,-1-5,1 6,0 0,-1 0,0-1,0 1,-2 2,0 2,-1-1,1 1,-1-1,0 1,0-1,1 1,-1 0,-1 1,1 0,0 2,1-2,0 0,-1 1,1-3,-1 2,0-2,-1 0,1 0,1 0,0 0,0 0,0 1,0 2,0-1,0-1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674 1364,'12'42,"-12"-37,0-1,1 0,0 0,2-8,1-10,-1 7,0-5,-2 7,1-4,-1 4,0-1,0-1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1675 846,'-13'1,"10"0,0 1,-1 0,1 1,0 0,0 0,1 1,0-1,0 0,3 0,1 0,2 0,-1 0,0 1,0-1,0 0,-1 1,-1 0,0 0,0-1,-1 5,1-5,-1 0,-2-6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1470 1445,'-13'-2,"12"-1,1 7,0 2,1 1,0 0,0 3,0-7,-1 1,1 0,0 0,2 11,-3-8,1-2,-1-1,1 2,-1-3,-1-7,1 0,-1 1,2-1,-1 1,-1-1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1442 1508,'0'20,"2"-17,-1 1,-1 0,1 0,1 1,1 0,-2-1,0-1,2-6,-1 0,3-1,-2 0,1-1,0 0,-2 2,1-1,0-1,-2 2,2 1,-3 6,-2-1,-1-1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1370 1545,'-2'19,"1"-15,1 0,0 0,-1-1,0 0,0 0,0 1,1-1,-3 5,3-5,0 1,-1 1,2-2,-1 0,3-1,1-2,-1-2,2-6,0-1,-4 6,1 0,0 0,-2 0,-1 0,-2 1,-1 0,-1 1,2 1,0-1,0 1,-1-1,-2 0,3 1,0-1,-1 1,0 0,1 1,8 1,5-3,-7 1,2 1,-2-1,0 1,1 0,2 0,-3-2,0 1,0 0,0-1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1407 1561,'-8'16,"5"-13,0-1,1 1,-1 0,0-1,3 1,3 0,0-2,0 0,1 2,-3 0,-1 1,0 6,0-7,0 1,-1-1,1 0,-1 1,1 0,-1-1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1416 1578,'18'8,"-21"-3,0 0,0-3,0-1,0 0,0-2,2-2,1 0,0-1,0 0,2 0,-1 0,1 1,0 6,-2 2,0 1,0-3,-1 1,1-1,0 0,0 1,0 1,-1 0,1 1,0-1,0-1,0 4,0-5,0 2,1-2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1422 1608,'13'6,"-14"-2,1-1,-1 1,1 1,0-2,1-8,0-5,1 3,-1 1,0-3,0 5,0 1,0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1455 1566,'14'0,"-11"-1,0 1,-1 3,-3 1,-1-1,-1 1,-1-1,1 1,-1-1,2 1,1-1,1 0,3 0,0-3,2-1,-1 1,-1-1,0 1,0 1,-3 3,0 1,-1-1,0 1,0-1,-3 5,1-5,-1-1,0-2,0 1,1-3,0 1,0-2,1-2,0 1,2 0,0 0,0 0,0 0,0-1,1 0,2 3,0 1,8 4,-7-2,4 2,-5-3,0 1,2 0,-2 0,0-1,2 2,-2-1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1290 598,'13'-5,"-10"3,0 1,2-1,-1-1,3-2,-4 3,0 1,2-2,-2 2,0 0,1-1,0 2,0-1,1 0,0 0,3-1,-4 0,0 0,0 1,0-1,5-1,-5 1,6-1,-4 1,-1 0,-1 0,0 0,1 0,-1 0,-1 0,10-7,-8 7,1 0,5-2,-7 2,0 1,5-2,-5 2,4-3,-3 3,-1-1,1 0,0 1,0 0,-1-1,0 0,0 1,-1 0,1-1,-1 0,1 1,0 0,0-1,1 0,0 1,1-1,-2 0,4-1,-5 1,0 0,1 0,3-1,-3 2,0 0,10-2,-5-1,-5 2,0 1,2-2,-2 1,-1 1,1-1,0 1,5-2,-4 1,-1 1,1 0,-1 0,-1-1,0 1,0-1,2-1,0 1,0-1,-2 1,0 1,0 0,0 0,1-1,-1 1,0 0,0-1,0 1,2-1,0 0,-1 1,1-1,-2 1,1 0,1 0,-1 1,-1-1,0 1,2-2,-1 0,-1 0,0 2,0-1,-7 2,0-1,-1 0,-3 0,1-1,0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1332 677,'14'-10,"-10"8,-1 1,1-1,-1 1,0 0,3-2,-3 1,0-1,0 1,0-1,0 0,0-1,4-1,-4 3,2-1,0 1,-1 0,1-1,0 1,0 0,-1 1,0-1,0 0,0 0,4-2,-3 3,1-1,0 0,0 0,0 0,-1-1,-1 1,1-1,0-1,0 1,0 0,1 1,0-1,-1 0,0 2,0-1,0-1,-1 1,0 0,1 0,-1 0,0 0,1 0,1 0,0-1,0 1,-2-1,1 0,0-1,0 1,-1 0,0 0,2-1,-1 2,0 0,1 0,-2-1,0 1,0 1,-1 0,0-1,1 0,-1 0,8-3,-7 3,1 0,0 1,0-1,-1 0,6-5,-7 4,0 1,0 0,2-2,0 2,-2 0,0 1,3-2,-2 2,-1 1,0-1,0 0,1-1,-1 1,1-1,0 0,-1 0,0 2,0-2,0 0,0 2,-6-3,1 0,0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711 1313,'36'-5,"-32"2,-1 1,1 0,1-1,-6 8,-1-2,-1-1,-3 1,3-3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1711 390,'18'-9,"-13"8,-2 0,0 0,0 1,0-1,2-1,-2 2,2-1,0 1,-2 0,1 0,-1 0,0 1,1 0,1 0,-1 0,1 0,-1 0,0 0,-1-1,1 2,0-1,-1 0,0 0,1 0,2 0,-3 0,1 0,-1-1,0 0,1 0,-1 0,0 1,-5 2,1 0,-1 0,0 0,-4 5,3-4,0 2,0 0,1 1,-1-2,-1 1,1 0,-1 0,-1 0,0 2,-2 1,-1-1,1-1,-1 0,0-2,0 0,-1-1,-1-2,1 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901 1206,'8'15,"-5"-7,1 1,-2-4,0 0,1 1,-1-2,1-1,-1 2,1-1,0 1,-1 0,0 1,1 1,-1-1,1 0,-1-1,0-1,0 0,0 0,0-1,0 1,0 1,0 1,2 7,-2-8,0-1,0 0,1 1,0-1,-1 1,1 0,0 3,-1-1,1 0,-1 1,1-2,-1 0,1 0,-1 0,0 1,0 1,0-2,3 7,-3-8,0-1,1 0,-1 1,1 0,0 2,4 7,-4-8,-1-1,0 0,1 0,5 12,-5-9,-1-1,0-1,1-1,-1 1,0-1,0 0,0 0,1 1,0 0,-1 0,0-1,1 0,-1-2,2 2,-1-2,0-1,0-2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952 1177,'2'19,"-2"-16,4 5,-2-5,-1 1,2 1,0 1,-1-2,0 1,0 1,1-1,-1 0,1 0,4 6,-5-7,1 2,0 1,0 0,0 1,0-1,0-1,-1 0,1-1,0 1,0 0,0 1,0 0,0 0,1-1,1 4,-1-5,-1 0,-1 1,1 1,-1 1,1 0,0-1,0 0,0-1,-1 2,1 1,0 0,0-1,1 0,3 7,2 2,-5-9,-1-1,0 0,0-2,0 1,-1-1,1-1,-1 2,0 0,0-1,0 1,0 0,-1-1,2 0,3 9,-3-8,4 10,-4-9,-1-1,1-2,-1 0,0 0,0-1,1 2,-1-2,1-2,0 2,-2 1,1 1,0-1,0-1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1151,'-7'22,"7"-17,0 2,1-1,-1 0,0-1,0 0,0 0,-1 0,1 0,0 1,-1 2,1-1,-1-1,0-1,0 0,0 0,0-1,0 0,0-1,0 1,0-1,1 1,-1 2,2-2,1-9,-1 1,-1-1,0-9,0 9,0-2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889 1161,'41'-22,"-38"21,0 1,1 1,-1-1,4 1,-3 2,0-2,0 1,0-1,1 2,-1-1,9 3,-10-3,1 0,-1-1,0 2,0-2,0-2,-7-2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1086 1289,'15'21,"-14"-18,0 0,1 2,0-2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1068 1354,'11'-15,"-8"14,0 0,0 0,0 0,0 1,0 1,0 1,-1 1,-1 1,0 1,-1-2,1 2,-1-2,0 1,0-1,0 2,0-1,3-7,1-3,-1 0,-1-1,1 1,-1 1,-1 0,1 1,-1 0,-1 1,0 0,0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1128 1285,'13'-5,"-9"3,-1 2,0-1,0 1,2-2,-1 2,-1-1,0 1,0 0,-7-1,-1 1,0 0,2 0,0 2,3 1,0 1,-1 0,1 1,0-1,0-1,0 0,0 0,0 2,-1 0,1-2,1 2,-1 0,0-2,1 1,-1-1,0 1,0-1,-1 1,1-1,-3-3,-1-3,2 0,-2-2,2 1,-1 1,0 0,1 0,-1 2,8-2,0 1,-1 0,0 0,0 1,2-2,-3 2,2-2,-1 0,-1 2,1-1,-1-1,0 0,-1 6,-3 0,0 0,0 0,-1 0,0 0,0 0,0 0,-1 0,0-1,0 1,0-1,0 0,-3 2,3-1,0-1,0 1,0 0,3 0,4-3,-1-1,0 1,0-1,0-1,0 1,1-1,0-1,2-1,-3 2,0-2,-1 1,0 0,-5 6,-1 2,1 0,0 0,1 0,0 0,0-1,0 0,1-1,0 0,-1 2,1-1,1 0,1-1,0 0,2-1,0-4,1 0,-1 0,4-4,-4 2,0 0,-2 1,-1 0,0 0,-2-5,1 5,-2-1,0 3,0 1,0 2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1215 1270,'-6'45,"6"-41,0 0,0 1,0 0,0 1,0 1,1 0,-1-2,0 1,0-1,1-1,-1 0,0 1,1-1,-1 0,0 0,0 0,0 0,0-1,-1 0,-2-12,1 1,1 2,1 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1206 1332,'17'-6,"-8"1,-6 3,3-1,-2 2,-1 0,0 0,0 0,1-1,0 2,-1-1,-6 1,-2-1,1 1,-1-2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632 636,'3'0,"0"-2,0 1,0-1,0 1,0 0,-1 4,-3 0,-2 1,1-1,-1-2,0-2,2-2,0 0,1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741 1312,'-12'35,"11"-31,1 1,0 2,0 0,0-2,1-1,-1-1,3-2,4-4,-2 2,0-2,0 2,0-1,1 1,-3 0,4-1,-5-1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1232 1276,'7'23,"-7"-17,0-2,-1 0,0-1,-2 1,0 1,1-1,0-1,1 2,0 1,0-2,1 4,1-4,2-4,0-2,1-1,-2 0,1 1,-1-1,1 0,0 1,-3 5,-1 1,-1-1,1 2,-1-2,-1 2,0 0,1-1,0-1,2 0,-2 0,2 0,3-3,1-1,1-2,-2 2,1-2,-1 1,0 1,0 1,0 3,-2 0,-1 2,0-2,0 2,0-2,1-6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1289 1371,'2'0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1314 1281,'10'20,"-9"-15,-2-2,-1 2,1-2,-2 0,-1 0,0-1,1 0,1 1,1 0,4-1,0-2,1 0,-1-1,0-1,0 0,-2 5,0 1,-1 3,0-2,0 0,1-1,-1-1,0 0,0 1,0-1,0 0,3-5,-1-4,0 1,-1 0,0-4,0 6,0-1,0 1,0 0,0 0,2-3,-1 3,-2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1336 1293,'25'-10,"-21"7,-1 0,1 1,-1 0,0 0,0 1,0 0,-1-2,1 3,0 1,0-1,0 1,-2 3,0 1,0 2,0 0,-1-1,1 0,-1-2,1 1,0-1,0 0,0 0,0 0,0 0,0 0,0 1,-1 0,2 1,-2-2,1-1,-1 3,0-3,-5-4,1-2,1 0,1-1,-2-1,3 2,-1 0,-1-1,0 0,-1-1,0 1,1 1,0-1,0 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1343 1313,'17'0,"-13"-1,-1 0,0-1,1 0,-1 0,-1-2,1 2,-5 7,1-2,0 0,-1 0,0 0,1 0,0 0,-2 2,2-2,0 0,1 0,0 1,0 0,-1-1,1 1,-1-1,1 0,1 1,0-1,1-9,-1 1,0-4,0 6,0 0,0 0,1 0,0 0,1 1,0 0,0 4,-3 1,1 1,-2 0,0 0,0 0,0-1,0 1,0-1,0 0,6-17,-3 7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1432 1262,'2'76,"-1"-70,0 0,-1-1,1-2,-1 0,1 1,1-1,-1 0,-1 0,0-7,0-6,0 2,-1 2,0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1425 1308,'26'-6,"-23"4,0 0,5-5,-4 5,-1-1,0 0,0 1,2-2,-1 1,-1 1,-2-1,2 1,-7 2,0 0,0 0,1-1,-1 1,1 0,0 0,-2-2,1 2,1-1,0 1,3 4,2-1,1 3,-3-3,1 1,-2 1,1-2,-1 1,1-1,-1 1,0-1,0 0,-2 1,2-1,0 1,-1-1,2 0,3-3,0-2,1-1,0 1,-1 0,0 0,0 0,2-2,-2 1,-1 0,1 1,-4 7,-1-2,0 0,0 1,0-1,0 0,0 0,-1 0,1 0,0 0,-1 1,1 1,-1 5,2-6,0-1,0 0,0 0,1 0,0 0,3-2,0-1,0-1,1-1,0-1,2-2,-3 2,-1 0,2-6,-2 5,0 0,1 1,0-3,5-2,-6 5,1 2,-1 4,-2 0,0 1,1 1,-1 0,0 1,0-2,0 1,0 3,0-5,1 1,-2 0,-1-1,-1-3,0-2,-1-1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1283 1248,'2'24,"-2"-20,0 1,-1 8,1-6,-1-1,1 1,-1-1,1 0,0 1,0 2,0 0,0-1,0-1,0 0,-1 10,1-9,0 0,-1-1,1-2,-1-1,0 0,-2-4,-2-6,4 0,-1-1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1199 1489,'11'18,"-10"-15,-1 0,-1 2,0-2,0 0,0 0,0 0,-3 1,1 0,-1-1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1175 1564,'12'-15,"-9"12,0-1,0 2,0 4,-2 5,0-2,-1 0,0 0,-1-1,1-1,-1 0,1 3,-2-3,2 0,-1 0,4-1,1-4,-1 0,2-2,-3 1,0 0,-1 0,1-1,0 0,-1 1,2-4,-2 4,-1-2,0 1,0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798 1274,'-17'34,"16"-29,0-1,1 0,0-1,4-1,-1-2,0 0,0-1,1 1,-5 4,-1 0,-2 4,2-4,0-1,-2 8,2-7,1-1,0 0,4-5,5-4,-4 2,-1 0,1 1,-1 0,-1 0,1 2,-2 4,-1 1,-1 0,-1 4,1-5,-2 1,1 1,-1-3,1 1,-1 0,0-2,2-5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1224 1510,'27'-16,"-24"14,0 1,0 0,0-1,-6 3,-2 0,2-1,0 1,0 0,0 0,2 2,1 1,1 0,0 0,0 0,0-1,-1 0,1 0,0 0,-1 0,1 0,0 0,-1 0,-1 3,0-3,0 0,0 0,0 0,-2-4,0 0,-1-2,1 1,0-1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1220 1539,'40'-25,"-37"22,1-1,0 1,-1 2,0 0,-3 5,-2 0,0 0,0 1,-1-1,0-1,0 0,0 0,-1 0,0 0,0 1,0-1,-4 9,5-6,2-3,0 0,-1 3,2-3,3-4,2-2,-3 0,2-1,-1 1,0 0,0-1,0 1,0 1,0 0,4-4,-3 3,-1 0,0 1,-7 7,0-1,1 0,1 0,-1 0,1 1,0-1,-4 9,3-8,1-2,2 0,-1 0,1 0,3-1,0-2,2-1,0-1,-1-1,-1 0,0-1,1 0,-3 1,0 0,0 0,0 0,-1 0,0-1,0 1,0-2,-1 2,1 0,-3 0,-1 3,2 3,-1 1,1-1,1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1306 1480,'-3'63,"3"-58,0 1,0 6,-1 3,2-12,-2 2,2-1,-2-1,2-9,-1 1,2-8,-1 9,-1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1307 1530,'29'-23,"-28"20,2 0,0 1,0 0,-1-1,-6 2,1-1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1326 1480,'3'29,"-5"-24,2-2,-2 1,0-1,0 1,1-1,0 0,2 0,1 0,1-3,0 0,0-2,1-1,0 0,-1 1,-5 6,0-1,-1 2,1-2,1 1,-3 8,3-8,0 0,0 0,-1 2,2-2,-1-1,4-6,1-3,-2 0,1 1,-1 0,-1 1,1 1,1 0,1-1,-1 1,0 2,0 1,-3 6,-1 0,1 0,-2 4,2-6,0 0,-1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1378 1485,'-14'44,"17"-46,1 0,-1 0,2-4,-3 3,0 0,1-1,-1 1,1-1,0 0,1 1,-1 1,0 1,0 0,-5 4,-1 0,1 3,-1 0,0-1,1-1,0 1,0-2,0 0,-3 2,3-2,-1 2,0-2,1 0,5-4,0-1,2-2,-2 1,0 0,0 0,0 1,-3 5,-2 0,0 1,0 0,-2 2,2-3,1 1,0 1,-1 3,1-5,0 2,0-2,4-6,0-2,0 0,-1 1,0 0,-1 1,2-2,1 1,-1 1,0 1,1 0,4-1,-5 2,0 1,0-1,0 4,-3 1,-1 0,0-1,0 0,0 1,-1 0,1 0,-1 0,0 0,1-1,-3 2,1-2,-1-1,1-2,0-4,2-1,0-1,0-2,0 1,-1 2,2 0,-3-12,2 11,1-1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1382 1479,'3'45,"-2"-36,0-4,0-1,0 0,0 0,1 1,-1 0,0 0,0-2,0 1,1 0,0-1,-1-8,-1 0,1-1,-1 0,1 2,-1 0,1 1,0-1,0-1,2 0,0 3,0 1,0 1,3 7,-5-2,1 0,-1-1,0-1,-1 0,0 0,2 2,-1-2,0 1,1-1,0-6,-1-5,0 2,-1 0,1 2,-1-1,1 0,-1 0,1-6,-1-3,0 8,1 0,-1 3,0 0,1-2,0 2,2 6,-1 4,-1 0,0 9,-1-8,1-1,-1-1,2 7,-1-4,-1-1,1-1,0 0,1 0,-2-2,1 0,1 1,-1 0,0-1,-1 1,2-1,-1-1,-1 0,1-1,-6-8,2-1,-1-1,2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1482 1475,'13'3,"-10"0,-2 0,-1 0,-2 1,0 1,1-2,-2 1,1 1,0-2,-1-2,1-4,2 0,0 0,0 0,0-1,1 0,0 0,2 0,-2 1,-1 6,0 0,-1 1,-1 3,1-4,1 0,-1 0,1 0,-2 1,2 0,0-1,3-1,1-1,-1-1,1 0,0-2,-1 1,0-1,0-1,-5 6,-4 3,3-3,-2 2,3-2,-1 1,0-1,0 1,2 0,0 0,1-1,4-4,1-3,-2 1,0 1,1-3,-1 3,0-1,1-1,0 1,-1 1,0 0,-6 0,-1 2,1 0,0 0,0 1,1 2,0 0,2 0,0 0,2 4,0-2,1 3,-2-4,0 0,1 4,-1-3,0 0,-1-2,1 0,-1 0,-3-1,0-1,0-2,0 1,0-3,0 1,0 1,0-2,2 0,3-1,4-11,-4 9,-1 2,0 1,-1 0,-5-1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1535 1486,'2'0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1537 1495,'7'35,"-6"-38,1-2,-1-2,1 0,-1 2,0 0,1 1,1-1,1 1,-1 2,5-2,-5 3,2-1,-2 1,0 2,-3 2,-4 2,1-3,-1 2,0 0,1 0,-1 1,1 1,0-1,-2 3,2-4,1 0,-1-2,1 1,0 2,-2 0,3-2,4-7,0 2,-1-1,3-1,-1 0,1 1,0 0,-2 2,2 0,-1-1,-1 1,-2-2,-1 0,-1 0,0 0,-1-2,-3 0,0 0,2 2,-1 0,-1 0,2 3,3 4,0-1,1 0,-1 1,1 1,0 1,-1-2,1 1,0 0,-1-1,1 0,-1 0,1-1,0 1,0-1,-1 5,1-4,-1-1,1 3,0-2,-1-1,-2-11,1 3,0 0,0 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830 1254,'-18'47,"14"-45,1 0,6-4,5-5,-4 5,-1-1,0 1,1-2,-1 1,1 0,-1 1,-3 8,-1 0,0-1,-2 5,2-7,-2 4,-1-3,1-1,0 0,0-2,0 0,0-2,2-2,1 0,-1 8,1-2,1 4,0-1,0 0,-1-1,1 1,0-2,-1 2,0-3,1 1,-2-1,0 0,0-6,1 0,0 0,1 0,-1 0,1-1,0 1,1 0,-1 7,2 1,1 3,-3-5,1 1,-1-1,0 0,0 0,0 0,0-11,-2 4,1-1,-1 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1550 1540,'-10'45,"13"-48,0 0,0 0,-1-1,0 1,0-1,1 1,-1 0,0-1,1 2,1-2,-1 3,2-1,-2 0,0 2,0-1,-14 4,6-1,-5 5,8-4,-1 7,1-6,1 0,1 0,-1 1,3-1,-2 0,1-1,0 1,0 0,0 1,0-2,1-6,0-2,-1 1,0 1,0 0,0 0,0 0,2-1,0 1,0 1,0-1,0 2,0 0,0 4,-1 1,-2 0,-1-1,1 0,-2 1,2 0,-1-1,-2-6,-1-1,2 1,0 0,3-2,3-4,-2 4,-1 0,1 1,-1 0,0 1,0 0,2 0,0 1,-1 8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1599 1527,'24'-11,"-22"17,-1-1,0-1,1-1,-1 1,0 0,0 1,0 0,-1 2,1 5,-1-7,0-1,1 4,-1-5,0 1,-1 0,-4-7,2 1,0-1,0 0,0 1,-1-3,2 2,-2-3,3 3,-3-5,-1 1,4 4,-3-1,2 0,4 1,1 3,2 0,-1 0,-1 2,-2 1,0 0,0 4,0-3,-1 0,0 1,0-2,0 0,-1 1,0-1,-1-8,2 1,1-1,-1-1,1 1,0 1,0 0,0 1,0-1,1 0,2-2,-1 3,-1-1,1 0,0 0,-1 0,0 0,1 0,1-1,-1 1,0 2,0 0,0 0,0 2,0 2,-3 1,1 3,0 0,-1 0,1 0,-1-2,1 0,-1 0,1 0,0 0,0 0,0 1,-1 0,1 2,1-1,-1 0,0-1,0-1,0-1,1 3,-1-3,-7-3,3-2,0 0,0 0,0 0,-1-2,1 0,-1 0,0-3,1 2,1 0,0 2,1 0,0 0,2 0,1 0,1 1,0 0,0 0,0 2,0-1,-1 4,-2 1,-1-1,0 0,1 1,-1-1,0 1,1 0,-1 1,0-1,1-1,5-11,-2 2,-1 0,0 1,0 1,0 1,0 0,-1 0,1-2,1 0,-2 0,1-1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1685 1478,'18'25,"-18"-22,0 1,-1-1,0 0,0 0,0 0,-1 2,-2-1,-2 1,4-2,-1-1,6-3,1-1,0 1,-1-1,0 6,-1 0,-1-1,0 0,0 1,0 0,-1 0,0 0,1 0,-1-1,1 2,0-2,-4-19,2 8,0 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1711 1490,'24'11,"-23"-7,-1 1,0 0,-1-2,1 1,-2-1,1 0,-1 1,-1 1,0-2,0-1,-1-1,1-1,0 0,0-1,0 0,5-2,1 0,1-1,-1 1,0 1,2-1,-2 1,0 0,7-3,-7 3,2 0,-2 2,0-1,0 1,-1 3,-2 0,0 1,-2 0,1-1,-4 2,1-1,1-2,0 0,-1 2,0-1,2 1,0 0,2-1,0 1,0-1,2 1,1-2,0-1,0-2,0 0,1-2,0-1,-1 1,1 0,-1 0,-5 8,-1 0,0-1,0 0,-1 1,-1-2,1-1,-2 2,3-2,2 1,6-3,-1 0,0 0,0-1,0 1,4-4,-4 1,0-1,-1 0,0-2,-2 3,-1-2,0 2,1 0,-2-1,0 1,-2-1,1 1,-4-4,1 4,1 0,0 1,1 1,0 1,4 5,0 0,2 1,-1 0,3 11,-3-9,7 18,-7-16,6 20,-5-22,-1 0,0 4,0-2,-1-3,-2-1,-2-1,0-3,-1-2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1268 346,'16'36,"-17"-33,-3 1,2-1,-2 1,0-1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1252 405,'14'-1,"-11"1,0-1,1-1,0 0,-1 1,0 0,0 0,0 1,-3 3,-4 0,0 1,1-1,1 0,-1-1,1 1,-2 2,0 0,3-2,-2 0,0 1,-1 0,7-4,0-2,0 0,-1-1,2-1,-2 1,-1 0,-2 0,-2 0,0 0,0 2,0 0,0 3,2 2,0 1,0 0,0 0,-1 0,1-1,0 1,0-1,0 1,0 0,0 1,0 9,0-8,1-2,-1 0,1-1,-1 0,0-1,1 0,0 1,-1-1,1-7,2-8,-1 7,-1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1246 466,'6'28,"-5"-24,-1-1,2 3,-1-3,2-3,-2-5,-1 2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1259 474,'26'-26,"-22"26,-1-1,3 1,-3-1,0 1,0 0,0 0,1 0,-1-1,1 1,-2 3,-4 0,1 0,-2 1,1 0,0-1,0 0,-5 5,5-5,0 0,0 0,-1 1,-1-1,0 1,1-2,0-1,0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1269 496,'12'-14,"-10"11,0 0,1 0,0 0,-4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1273 462,'1'11,"1"-1,-1-4,0-2,0 1,-1-2,1 0,1-10,-1 0,1-11,-1 14,0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831 1357,'39'-35,"-35"34,-1 0,0 1,1-2,0 2,-1-1,-1 10,-2-4,-1 0,1 2,0-1,-1 0,-1 6,0-5,0-4,0 0,-1 0,-2-1,2-2,-2 1,2-1,0-1,0 1,0-1,0 0,0-2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1289 456,'2'18,"-3"-4,1-9,-1 0,1-1,-1 0,0-1,0 1,-1-1,-1-3,-1 0,0-1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1220 458,'-3'31,"4"-21,0-6,1 1,0-2,-1 1,1-1,0 0,1 1,1 0,0 0,0-1,-1-2,0 0,0-1,1 0,-1 0,8-6,-8 4,4-6,-3 5,0 0,4-3,-4 2,0 1,0-1,-1 2,0-1,-1 0,2-4,-2 4,0-1,0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1322 427,'16'-13,"-13"13,0-1,0-1,5 0,-5 1,1-1,-1 2,0-1,3-2,-2 1,-1 1,0 0,-5 4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1352 415,'-12'35,"11"-32,1 1,-1 0,1 2,0 0,-1 0,1 0,-1 6,0-7,1-2,-1 2,1-10,1-1,-1 0,1 0,2-7,-3 9,1 1,1 0,-1 0,4-1,-3 1,6-2,-5 4,2-2,-2 2,1-1,0 1,0 3,-1 2,-2-1,0 1,1 4,-2-5,0 2,0-2,0 0,0 0,-3-1,-1-3,1 0,0-1,0-1,1 0,1-1,-1 0,1-1,0 1,1 1,0 0,-1-1,1 1,3 6,-2 4,1-2,-1 0,0 10,-1-10,1 4,-1-5,-1 1,1-2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1398 420,'17'-5,"-13"4,3-1,-4 1,1-1,1-1,-1 2,-1-2,1 1,-3-1,-4 2,0-1,-1 2,1-1,0 1,1 3,0 0,2 0,0 0,0 0,1 9,-1-6,1 0,-1 0,0-1,0-1,0 0,0 0,0 1,0-1,0 0,0 6,0-7,0 3,-1-3,-3-4,0-3,1 1,1 0,0 0,-1 0,0 2,0-2,3 0,4-6,-2 6,1 0,0 0,1 0,0-1,1 0,-2 1,0 1,0 0,-1-1,1 0,2-1,-2 1,1 1,-1 0,0 2,-2 3,-1 2,-1-2,-2 12,1-10,0-1,-1 3,1-3,0-1,-1-2,-1-3,1-1,2-1,2 1,2 0,1 3,-1 3,1 1,-1-1,0 0,0-2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1468 423,'34'-17,"-29"15,0 1,-2-1,1 1,-1-1,-3-1,-2 0,-1-2,-1 1,0-1,2 2,-1 0,0-1,0 2,1-1,0 7,2 5,0-3,1 4,0-6,0 0,0-1,0 5,0-4,0 1,-1 1,1 0,-1-2,1 0,-1 0,0-1,0 0,0 1,-1-1,1 0,-3-2,0-1,-1-2,1 1,0-2,2 0,0 0,1-3,0 3,3 3,0 0,5 2,-5-1,1 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1544 307,'-8'21,"7"-17,1-1,-1 0,1 0,0 0,0 0,0 1,0 0,0 0,0 1,0 1,0 0,0-1,1 0,-1 4,2-2,-1-4,0 0,0 0,2 0,1 1,-1-1,1-1,0-2,-1 1,-2-4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1573 289,'16'0,"-13"0,1-1,-1 0,1 0,3-1,-4 1,1 0,-1 0,1 1,0-1,-1 1,0 0,0 0,-7 2,-1-1,0 0,2 0,-1-2,1 1,0 2,1 1,1 0,1 0,0 2,1 0,-1-1,1-1,0 0,-1 5,0-3,0-2,1 0,-1 1,-1-1,0 0,0 0,0 0,-2-2,-1-1,1 1,0-1,7 0,-1 0,0-1,0 1,1-1,2-1,-3 1,0 0,0 0,0 1,0-1,1 0,0 0,-1-1,0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1640 285,'23'-18,"-18"12,0 4,-2 1,5 0,-3-1,-1 4,-1-2,-1 4,0 1,-1-1,-2 1,0-1,0 0,-1-1,-1 1,0 0,0-3,-2 2,2-1,-1 0,0 0,1-2,0 0,0 0,1-3,-1 0,3-3,0 3,1-2,0 2,1 7,-2-1,1 5,-1-3,1 0,-1 1,0 5,0-7,0 0,-1 0,1-1,0 2,0-10,0 1,1 0,-2 0,2 1,-1 0,0 0,1 0,0 0,2 4,0 0,1 1,4 3,0 0,-5-4,1 1,-1-1,0-1,0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1720 257,'8'28,"-8"-25,3 3,-2-3,1 0,-2 0,-3-9,0 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840 1375,'27'-36,"-23"35,0-1,-1 2,0 0,-10 2,2-2,1 1,-2-1,3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1723 279,'44'-25,"-41"24,1 0,-1 0,0 1,-6 3,-6 11,6-8,-1-2,1 0,0 0,-1-1,0 0,0-1,1 0,-2 1,1-1,1 0,0 0,9-3,-1 0,-1 0,1 0,1 0,-3 0,1-1,-1 1,0-1,0-2,-1 1,-1 0,-1 0,-1-1,-1-6,-2 2,3 5,-2 0,2 0,-2 1,1-1,-1 1,0 0,0 1,3 11,2-1,0 7,-1-9,0-1,0 0,-1 0,0 0,1-1,-1 0,1 0,0-1,-1-1,1 1,0 0,-2-1,0 0,-1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1789 240,'32'-6,"-29"6,0 0,1 0,-1 1,-2 2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1810 259,'0'52,"0"-48,0-1,0 1,0-1,0 3,0-3,1-13,0 3,-1 1,1-2,-1 5,0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1834 241,'35'8,"-35"-1,0 0,0-2,-1 1,1-2,0 0,-1 0,1-1,0 0,-1 1,0 0,0-1,-2-1,-1-1,1-2,-1 1,1-2,1-1,-1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1829 272,'-1'9,"1"-5,1-10,-1 2,1-1,-1 0,1 2,0-1,1 1,1 2,2-1,-1 3,-1-2,0 3,0 1,-3 1,1 1,-1-2,0 1,-2 1,1-2,-1 0,-1-1,0-1,-1 1,1-1,0 0,0-1,2-3,1 0,1-2,0 0,2 1,2 3,3 1,-4 1,0-1,0 0,-2-3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1913 225,'-11'27,"5"-22,4 0,0-1,0-1,-2 2,0-1,7-5,1-2,0 2,-1-2,-1 6,-3 1,0-1,-1 1,-1-1,1 0,-2 2,7-8,0 0,0 0,0-1,0 1,-1 0,1 1,-1-1,3-5,2-1,-4 7,1-2,-1 1,0 2,1-1,0 0,-1 0,-7 2,0 1,0 1,0-1,0-1,0 1,1-2,0 1,-1 0,1-2,0 2,7 4,-2 1,0 7,0-5,-1-1,0 3,0-5,0 0,0-1,0 0,0 0,0 0,1 0,0 1,1-3,0-2,-1-2,1-1,-2 1,-1 0,1 0,-2 0,0-1,-1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1929 206,'12'21,"-6"-18,-1-4,-2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1978 203,'14'15,"-15"-7,-2-1,1-4,1 1,-1-1,0 0,0 2,0 0,0 0,0-1,0 1,1-1,-3 0,3-1,-2-1,10-14,-5 6,2-4,-1 6,1-1,-1 2,0 1,0 3,-2 2,-1 0,0 2,0-1,-1 1,1 3,0-4,-1 1,1-2,-2 1,1-1,-1-6,1-2,1 2,1-2,-1 1,1 1,-1 0,2-2,0 2,1 1,0 1,0 0,-1 4,-2 1,-2 3,1-1,0-1,0 0,-1-2,0 1,1-1,1-6,2-7,-1 2,0 2,0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2010 209,'32'-3,"-31"9,-1-2,-2 1,1-2,-4 4,1-3,1-1,0-1,0-2,0 0,0-1,0-2,6 1,0 2,0 0,-1 3,-1 0,0 0,-1 1,1-1,-1 0,1 3,-1-2,2 2,0-3,-2 0,1 0,-3 1,0-1,-1-3,0 0,-1 0,0-1,0 0,1 0,3-2,1 0,1-2,0 1,-1 1,3-4,-1 6,0 0,3 4,-3-3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2056 206,'-6'23,"4"-19,1-1,0 1,1-1,3-3,3 1,-3-1,1-1,0 0,-1 1,0 0,3-2,-3 1,0-2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842 1331,'10'37,"-9"-34,0 1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2077 225,'-1'10,"1"-4,0-3,0 0,0 3,-1-3,1 0,0 0,0 2,-1-1,1-1,0 1,-1-1,-3-3,-4-5,4 3,1 1,1-2,-1 1,2-1,3 0,3 1,-2 0,7-1,-7 2,1 0,-1 1,0-1,0 2,-3 2,-1 0,-2 4,0-1,-2 3,2-6,-1 0,1-1,-1 1,1-1,0 0,0 0,1 1,9-4,-1 1,0 0,-1-1,-1 0,-1 0,0 0,1 0,-1-1,0 1,2-2,-1 0,-1 2,1-4,0 1,-3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2097 236,'55'-13,"-52"10,0 2,-6 5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2099 258,'8'11,"-6"-14,0-3,1 4,-1-1,1 2,0 2,0 4,-2 2,0-1,0-2,-1 0,1-1,-1 0,0 2,1-1,-1-1,-1-6,0-4,1 3,-1-1,1 1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2121 237,'13'1,"-10"4,-1-2,1 2,-1 0,0 0,0 0,-1 0,1-1,0 1,2 1,-2-3,0 0,5 5,-4-5,4 5,-4-4,-1-1,0 0,-8-6,2 0,0 0,2 0,0 0,0-2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2165 243,'-6'19,"4"-14,1-1,-2 4,1-5,0 0,1 0,-2 2,0 0,2-10,3-2,-1 0,-1-1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2148 192,'11'18,"-10"-14,0-1,0 0,1 1,-1-1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2124 193,'6'18,"-6"-13,1 1,0-3,-1 0,1 0,0 0,0 0,0 0,1 1,0-1,0 1,1-2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2208 212,'11'8,"-9"-1,1-2,-1 0,0 0,0-1,-1 1,-1-2,0 0,0 6,0-3,0-1,-1 4,-1-5,1 1,-1-1,0 1,0 0,0 1,-1 1,0-2,0-1,0 0,0-1,-2-4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1256 1157,'-14'7,"13"-4,-1 1,-1 4,2-4,0 1,1-1,0 0,-1 2,1-2,0 1,2 0,-1-2,2 1,0 0,0-1,8 5,-8-6,0 0,1-1,2 0,-3-1,1 0,3-2,3-2,-5 2,1-1,3-3,-5 4,0-1,-1 1,0-1,0 0,0 1,2-2,-2 1,3-4,-1 2,-4 2,1-1,0-2,-1 3,0 0,-1-2,0 1,-1 0,-1-1,-2 0,2 2,-1 0,1 0,0-1,0 0,-1 1,-2-2,3 2,-2 0,-2-1,3 3,-1-1,0 1,0 0,-2 1,1 0,0 0,0 0,1 1,-1 1,1 0,0 0,0 1,-1 3,1-1,-1 0,1 0,0 1,1-2,0 0,0 0,1 0,2 0,-1 0,1 1,-1-1,2 2,-1-2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1277 1124,'6'15,"-6"-12,1 0,0 1,-1-1,0 0,1 2,-1-2,0 0,0 1,0 1,0 7,0-6,0-1,0 0,1 0,-1-1,1-1,0 2,-2-15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857 1344,'23'34,"-22"-31,3 3,-3-3,-1-6,-2 0,-1-1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1118 316,'-5'23,"5"-20,-1 0,1 1,-1-1,0 1,1-1,0 1,-1 0,1 0,0-1,0 1,0 0,0-1,1 5,0-3,0-2,0 0,1 1,-1 0,0 1,1-1,0 1,0-1,1 0,2 3,-1-5,-1-1,1 1,0-1,0-1,3 1,-2-2,-2 0,0 0,0 1,0-2,3-1,-3 1,0 0,0 0,1-1,-1 1,-1-1,3-3,-2 2,1-3,-2 3,-2 1,1 0,-1 0,0 0,0 0,-1-1,1-1,-1-1,1 0,-1 1,-1 2,1-1,-1 0,1 1,-1 0,-2-1,1 0,-1 1,1 0,-1 1,1 0,0 1,-1 0,-1 1,-5 1,5-1,2 0,0 1,-1-1,1-1,-6 2,5-1,0 1,-1 3,2-1,0 2,2-2,0 0,4-4,5 1,-5-1,1 1,2 1,-3-1,0 1,5 0,-5-1,0 0,0 1,0 0,-4 3,-1-1,-1 0,0 1,-2 2,3-2,-2 0,3-1,-1 0,-1 1,1 0,2-1,2 0,1-1,0-1,2 1,2-2,-2 0,-1 0,-1-1,0 1,0 0,0-1,0 1,0 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677 292,'-10'28,"9"-25,2 1,-2-1,3 0,-2 0,2 0,0 0,1-1,0 1,1-2,-1 0,1 0,0-1,0 0,0 0,1-1,-2 0,2 0,0-1,-2 2,1-3,0 1,-1 1,1-3,-1 1,0 0,0-3,-1-1,0 3,-2 0,1 1,-1 0,1 0,-1 0,0 0,0 0,-1-1,1 0,-1 1,-1-2,0 1,-1 2,0 2,0-1,-1 2,1-2,-2 4,2-2,-1 0,0 1,1 0,-1 0,1-1,0 0,0 1,-1 0,1 0,0-1,0 1,0 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715 281,'-12'54,"11"-51,0 0,-2 0,-1-4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323 490,'-16'21,"14"-17,1 1,0 0,1-2,0 0,0 1,0 0,0 1,0-2,1 0,1 1,0-1,1 0,0-2,0 1,1-1,-1-1,2 1,-2-2,2 1,0-2,-2 1,1-3,1 1,-3 0,1 1,-1-1,0-1,-1 1,1-1,0 0,-1 1,2-2,0 1,-1 1,-1-1,2 1,-3 0,1 0,-1 0,-1 0,-1-6,2 6,-2-1,-1 1,0 0,-1 2,1 2,-1 0,0 1,1-1,0 0,-2 4,2-3,-8 6,6-5,2-1,0 0,0 0,0 0,0 1,0-1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341 516,'-12'17,"10"-14,-1 0,1 0,0 0,6-2,-1-1,1 0,-1 0,0 0,0 0,0 1,1 0,1 0,-1-1,-1 0,0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210 734,'-10'12,"10"-9,0 0,-1 1,1 0,0-1,0 1,1 0,0-1,-1 0,1 0,1 0,1-1,0 0,0 0,1 0,-1 0,2-1,-1 0,0-1,-1-1,1-1,4-3,-5 3,1-2,-1 2,0 0,0-1,0 0,0 0,-1 0,0 0,-2-1,1-1,-1 1,0 0,0 1,-1-1,-1 1,0 0,0 0,-1 0,1 0,0 0,0 0,-1 1,0-1,0 2,0 0,-1 1,1 0,-1 1,0 2,-1 0,2-1,-3 1,3 0,0-1,-1 1,1-1,0 2,0-1,0 0,1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205 733,'30'-4,"-27"4,-5 3,1 0,-1 0,0 0,1 0,-2 0,1 0,1 0,-1 0,1 0,5-1,1-2,4-1,-6 1,0-1,0 2,0 0,-1 2,-3 1,-2-2,-2 0,2-1,-1 1,0-1,1 0,-1 0,1 0,0 0,0 1,1-5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331 510,'-14'4,"13"-1,-2-2,6 1,0-3,0 0,0 1,0-1,0 1,0 1,0-1,0 0,-4 3,4-1,-2 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537 824,'-8'14,"7"-11,1 0,-1 0,1 0,0 0,0 2,0 0,1-1,0-1,2 0,1-3,0-1,0-1,0 0,-1-1,0 0,-1 0,1 2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529 787,'2'0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1042 1305,'-41'0,"38"4,1 0,0 0,1-1,0 2,0-1,1-1,1 4,-1-3,0-1,1 0,1 1,0-1,1-4,0-4,0 1,-1 1,1-3,-2 3,1-1,-1 1,2-1,0-1,0 0,0 0,0 0,-3 2,2-2,0 2,-3 6,0 0,1 1,0 0,1 0,0-1,0 0,0 0,1 1,1 1,-1-2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530 787,'3'2,"1"0,0 1,0 0,-1 0,-1 0,1 0,0-1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567 834,'14'0,"-11"0,0-1,0 1,1 0,-1 0,0 0,0 0,0 0,0 0,-6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571 852,'17'6,"-13"-6,-1 0,0 0,1 0,0-1,-1-1,0 2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628 883,'13'3,"-10"-4,1 2,-1-2,0 1,0 0,0 0,0 0,3-1,-3 1,0 0,0 0,0 0,0-1,0 1,5-1,-5 0,4 1,-3-1,-1 1,1 0,-1-1,0 1,0 1,0 0,0-1,0-1,0 1,0 0,0 0,-4-7,1-1,-1 1,0 1,0 1,1 1,-1 0,1 1,0-1,-1 0,1 0,0 0,0 0,-1 1,1-1,-1 0,1 1,0 0,-1-1,1 0,-1 1,1 0,0 0,-1 0,1 0,0-1,-1 1,0 0,-2 3,0 1,0-1,0 0,0 0,0 0,-2-1,1 1,0-1,0 1,0-1,0 2,-1-1,0 1,2-1,0 1,0 0,-1 0,0 0,1-1,0 1,0 0,0-1,-2 1,2-1,0 0,0 1,0-1,0 1,0-1,0 0,2 3,1 0,0 0,0 2,0 2,1-1,-1-1,-1 0,2 0,-2-2,1 1,0-1,0 0,0 0,0 2,1-2,-1 0,0 0,1 2,-1 1,1 0,-1-3,0 1,0-1,1 1,-1-1,0 0,0 0,-1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658 838,'13'-2,"-10"2,0-1,0 0,0 1,0-1,0 1,0 1,0-1,0 0,0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677 805,'2'0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678 805,'2'19,"-1"-15,0-1,-1 0,1 0,-1 0,1 1,0 0,0-1,-1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696 886,'-14'16,"11"-12,2-1,-1 0,1 1,-1-1,-1 2,0-1,-1 0,0-1,0 1,1-1,0-1,1 1,-1 0,-1-2,1-1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596 987,'-2'16,"0"-13,2 2,-1 0,1-1,0-1,0 0,0 0,0 1,1 0,2-2,0-1,0-2,0-1,0-2,-1 0,-1 0,1 0,0 0,-2 1,3-3,-3 3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582 963,'16'14,"-13"-13,0 1,0-1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1081 1310,'15'-42,"-14"34,0 4,0 1,0 0,-1 0,1-1,-2 8,1 1,-1 1,0-1,1-1,0 0,0 1,0 0,1 2,-1 0,1-1,-1 6,1-7,-1-1,1 3,0-3,-1-1,1-9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705 895,'10'18,"-8"-9,-1-6,1 0,-1 0,0 0,1 2,0 0,0-1,-1 0,1-1,-1 1,1-1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749 982,'2'18,"-2"-15,0 0,0 1,-1 0,1 1,0 0,0 1,-1-1,0 0,1-1,0-1,0 0,0 0,-1 1,-2-9,1-1,1-2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1327 316,'28'-4,"-24"4,0-1,-1 1,1 0,-1 0,2-1,-2 1,4-1,-2 0,-2 0,0 1,-1 3,-6-3,0 0,0-2,0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1354 296,'2'0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1387 282,'-15'45,"11"-43,1-1,0 1,0-1,-2 1,1 0,0 0,-1 1,2-1,7-1,2-3,0 0,0 0,-1 0,-1 1,-1 0,2-2,-1 2,0-1,1 3,-2 0,0 0,-2 2,-2 0,-1 2,-1 0,2-2,-1 0,1 0,-1 1,1-1,-2 1,1-1,-1 0,0-2,0-2,-1-2,2 0,0 0,0-1,1 0,0 0,0 1,3 0,-2 6,1 1,0 1,-1 0,0 1,0-1,0 1,0-2,0 0,0-1,-1 0,1 2,-3-6,0-2,0 0,1-1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1347 283,'2'0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1348 283,'10'39,"-9"-35,0 0,0 0,3-1,-1-4,0-2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1425 294,'-6'46,"4"-43,2 0,4-7,-1 0,-1 1,0 0,2-2,-1 0,1 1,-1 1,0 1,0 0,0 2,-1 3,-1 0,-4 0,0-1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1404 354,'2'13,"-1"-17,0 0,1 1,0 0,3 1,-2 1,0 1,1-2,-1 0,1 2,-1-1,0 2,-2 2,-1 0,-2 0,-1 1,0-1,-1 1,0 0,0-1,0 0,0-1,1 0,6-1,2-1,-2 0,0-1,2 1,-2-1,0 0,0 1,-4 3,-4 2,1-3,1 0,0 0,0 0,0-1,-1 0,1 0,0 0,-1 0,1 1,0-1,0-2,6 1,2 0,0-1,0 1,-1 0,0 0,0 0,-1 0,2-1,-2 1,1-1,-1 2,1-1,-1-1,0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1481 302,'2'0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1143 1306,'11'-47,"-11"44,0-1,0 1,-1 7,1-1,-1 1,1 1,0 1,0 7,1-4,0-2,0 0,-1-1,1-1,0 0,-1-1,1 0,-1-1,0 0,1 1,-1-7,0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1482 302,'-4'4,"3"0,-1 0,1-1,0 0,0 0,1 0,0 0,-1 1,1-1,1 1,1 0,-1 0,2-1,-1 1,1-1,0-1,0 0,1 0,-1-1,1-1,1-1,-2 1,0-1,0 0,0 1,0-1,0 0,0-1,0 0,0 1,1-2,-1-1,1 0,-1 1,-1-1,0 0,-1 1,-1-1,1 1,-1-1,0 1,0 0,0 0,0-1,-2-1,2 2,-2 0,-1 0,0 0,0 2,-1 0,1 1,-3-1,3 2,0-1,-1 1,1 0,-1-1,-1 1,2 0,0 2,-1-2,1 2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1522 300,'-1'30,"4"-27,-1 0,0 0,-3 0,0 0,-2-1,-2 1,0-2,1 0,0-1,0 1,1-1,-1-1,0 0,1 1,0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1494 306,'16'-2,"-13"3,0 0,0 0,-5 7,0-1,0-1,-1-1,0-3,-2-2,2 0,0 0,6-1,0 1,0 0,1 0,-1 0,0 0,0 0,0 0,0 1,0 0,0 1,0-1,-4 2,0 0,-2-1,0 1,0-1,0-1,0 0,-1 0,0 0,1 0,-1-1,0 1,1 0,-1-1,1 0,0-2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1475 456,'13'3,"-10"-3,0 0,0 1,0-1,1 0,0 0,-1 1,1-1,-1 0,0 0,0 1,-6-2,0 0,-2 0,2 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1456 481,'2'0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1457 481,'4'2,"0"-2,0 0,-1 0,0 0,0 0,2-1,-1 0,1 0,0 0,0 0,0 0,0 1,-2 0,0 0,0 1,1-2,0 2,-1 0,-2 3,-4-1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1484 491,'-11'24,"7"-21,0 1,-1 1,3-2,1 0,-1 0,1 0,-1 0,0 1,1-1,-1 0,1 0,-2-5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1392 547,'2'0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1393 547,'-8'26,"7"-22,-1-1,1 1,0 0,0 0,0 1,0-2,1 0,-1 0,1 1,-2 0,2-1,0 2,0-1,1-1,2-2,0-1,0-1,0 0,0 1,1-1,-1-1,0 2,-2-3,-1 0,-2-1,-1 0,0 0,-1 1,1-1,-1 0,1 3,-1-2,1 2,-2 0,2-1,0 2,0 0,0-1,0 1,7-2,-1 2,1-1,0 0,-1 1,0-1,0 0,2 1,-1 0,-1 0,4 0,4 1,-8-1,0 0,2 1,-1 0,0 1,-1-1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1512 497,'2'0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635 618,'0'3,"1"2,-1 0,0-2,0 0,0 0,0 0,0 0,0 1,0-1,2-6,-1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1143 1301,'-25'26,"27"-23,1-2,0 0,0-2,0 0,1-2,0 1,0 0,-1-2,1 1,-1 0,0 1,-7 2,1 1,0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1513 497,'16'14,"-12"-12,-1 0,0 1,1 0,-2 0,3 2,-2 1,1-1,-1-2,0 0,2 1,-3-1,1-2,0 1,-7-2,1-1,-1 0,1-1,0-1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1557 603,'16'0,"-12"0,-1-1,1 1,0 0,-1-1,1 1,0-1,0 0,-1 0,-6-3,1 1,1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1591 566,'1'14,"-1"-9,0-1,0 0,0-1,0 2,0-2,0 1,1-1,-1 0,0 0,0 0,0 0,0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1550 567,'2'0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1551 567,'-4'30,"3"-26,1 1,-1 0,1-2,0 1,0-1,1 0,0 0,0 0,1 1,0 1,0-2,0 0,0 0,2 1,1-1,-2-2,0 0,1-1,-1 0,1 0,-1 0,0 0,2-1,0 1,0-1,0 0,-1 0,1 0,-1 0,0-1,1-2,-2 0,0-1,-2 2,0-2,-1 2,0 0,0 0,0 0,-1-2,-1 0,1 2,0 0,-1 0,0-1,0-1,-4-3,4 5,-2 0,1 0,-1 1,0 0,0 2,-1 0,2 0,0 0,0 1,-1 0,0 0,1 0,-1 0,0 0,1 0,-3 1,2-1,1 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1481 429,'-16'18,"13"-15,0 0,1 1,0-1,1 0,1 0,0 0,0 0,0 1,1 0,1 0,-2 1,1-2,1 0,0 0,2 0,-1-2,1 0,0 0,-1-1,0 0,0 0,0 0,0 1,0 0,1-2,0 2,-1-1,0 0,2 1,-2-1,0-1,0 1,0 1,1-2,0 2,0-1,-1 0,0 0,0 0,0 0,0-1,0-1,0 0,-2-1,1 0,0-1,-1 1,-1-1,0 1,0 0,-1-8,-1 8,1 0,-3-1,1 1,-1-1,1 2,-1-2,0 1,1 2,-1-1,0 1,1 0,-2 1,0 0,1 0,0 0,1 1,-1 0,0 0,-1 2,2 0,0-1,0 0,0-1,-1 2,0-1,-1 0,1-1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1384 519,'-13'14,"11"-11,0 0,-1-1,1 1,-1-1,0 1,0-1,0 1,-1 2,1-3,1 1,1 1,0-1,0 0,0 1,0 0,0 0,0 1,1-1,0 0,-1-1,1 1,-2 0,1 0,1-1,-1 0,1 0,0 0,1 1,1 0,-1-1,-1 0,1 1,0-1,2 1,-2-1,1 1,2-1,0 0,0 0,1-2,-1 0,-1-1,1 0,0-1,0 0,0 0,-1 0,1 0,-1-1,0-1,0 2,2-1,-1-1,0-1,0 0,-1-1,-1 2,1-2,0-1,-2 3,-1-1,0 1,1-3,-1 3,1-1,-1-1,0 0,0 1,0 0,0-4,0 5,0-2,0 1,0 0,-1 1,-3-1,1 3,0-1,-1 1,0 0,1 1,0-1,0 0,0 1,0-1,0 2,0 0,-2 1,2 0,0 0,-1 2,-1-2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1567 657,'-11'16,"9"-13,0 1,0 0,0 0,0 2,0 0,0-1,0-1,-1 2,1-2,-1 0,1 0,-2 1,2-1,0 0,1 1,-2 1,1 1,1-3,-1 0,1-1,-1 0,0-6,1 0,1 0,-1-1,1 1,0 0,-1 0,1-1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1443 802,'24'-12,"-20"10,0 0,-1 1,0 0,0 0,-2 4,-2 1,0 2,0 0,-1 0,1-1,0-2,0 1,-1-1,1 0,-1 1,0-1,0 1,2-1,3-1,0-3,0 0,3-4,-3 1,0 1,-1 0,1-1,-2-1,0 2,0 0,-1-3,0 2,-1 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1475 739,'2'0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1096 1288,'-37'15,"37"-11,-1-1,1 0,0 1,0-1,0 0,0 0,1 0,1 0,1-2,0 1,0-2,0-1,0 1,0-1,0 0,0-1,1 0,0-1,-1 1,0-1,-1 0,1 0,-2 0,0 0,-1 0,-2 7,1-1,1 0,-2 1,-1-3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1600 678,'21'29,"-18"-26,-1 1,0-1,0 0,1-1,1 2,0 0,-2 0,1 0,-1 1,-2-2,1 1,-1 0,1-1,-1 0,0 0,0 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1643 827,'5'15,"-5"-12,1 1,0 0,-1-1,0 1,-2-8,1-2,1 3,0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1614 788,'-9'51,"9"-48,0 1,1 0,0-1,0 1,0 0,1 1,-1-1,1 1,0-2,1 0,1 0,-1 0,1 0,-1-1,0-1,0 0,2 1,0-2,-1-1,1-2,-2 2,1-2,-1 1,0 1,2-2,-2 1,2-1,-3 0,2-2,-3 1,-1-1,1 1,-1 1,-1 0,1-1,-2 1,-2-2,1 2,0 1,1-1,-1 0,0 0,0 0,0 0,1 0,-1-1,0 1,0 0,0 0,0 0,-1 1,0 1,0 0,-1-1,0 2,1-1,-1 0,0 0,2 0,-1 1,1 0,-1-2,0 2,0 0,-1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1458 734,'-30'49,"29"-46,0 1,0 1,1 0,0 1,0 0,0-1,1 0,-1 0,1-2,-1 1,1 0,0-1,0 1,0 0,0 0,1 1,-1-1,0 0,1-1,-1 0,2 1,1-1,-1-1,0-1,0-1,2 0,-1-1,0 0,-1 0,1 0,-1-1,0 1,2-3,0-1,-3 1,0 1,2-1,-2 0,1 0,2 1,-2 0,0 1,0 0,1-1,-1 1,0-1,-1 0,-1 0,0-2,0 0,-1 2,0 0,-1-2,1 0,0 1,-1-1,0 0,0 0,0 1,1 0,-1 1,-1-2,0 0,1 0,-1 1,1 0,0 1,-2-1,0 1,0 1,0 1,0 0,-1 0,-1 2,2-1,0 1,0 0,-3 1,3 0,-1-1,1 0,0-1,0 1,0 0,-1 0,1-1,-1 1,1-2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1560 430,'24'-7,"-21"5,0 1,2-2,2 1,-2 1,-2 1,1-1,1 0,-2 0,0 1,0 0,0-1,0 1,0 0,0-1,0 0,0 0,1 1,-1-1,0 0,0 1,0 0,0-1,0 1,0 0,1 0,0-1,0 1,10-1,-11 1,2-1,-2 0,1-1,1 1,-1 0,1 1,0-1,-2 1,1 0,-1-1,0 0,0 1,1-1,0 1,-1-1,0 0,1 0,-1 0,0 1,1 0,0 0,-1 0,1 0,-1 0,1 0,0 0,-1 0,0 1,0-1,1-1,-1 1,0 0,1-1,1 1,-2-1,5 1,4 0,-9-1,0 1,0 0,1-1,0 0,0 1,0-1,-1 0,0 1,0 0,-5 3,-3-3,0 0,1-2,0-2,-1-1,0 0,2 4,-2-2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1821 362,'19'5,"-15"-5,-1 1,0 0,0 0,1 0,-1 0,1 0,-1 1,0 0,1 0,-3 1,1 1,-1-1,-1 1,-1-1,0 2,-1-1,0 0,0-1,-1-1,-1 1,1 0,-2 1,2-2,0 0,0-1,-3 2,2-1,1-1,0-1,2-7,1 2,1 0,-1 2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1891 336,'-6'15,"6"-12,-1 0,0 3,0-1,1 0,0 0,-1 0,1-1,-1 0,1-1,-1 1,0-1,1 0,0 0,-1 1,1-1,-1 0,1 0,0 0,0 0,1 0,-1 0,1 0,2-2,0 2,0-2,1 1,-1-1,1-1,0 0,0 0,-1 0,0 1,0 0,0-1,0 1,0-1,1 1,0-1,0 1,0-1,-1 1,0-1,3 0,-3 0,0 1,0-2,2 1,-1 0,1 0,0 0,-2 0,0 1,1-1,-1 0,0 0,0 1,0-1,1 0,-1 1,0-1,0-1,0 2,0-1,2 0,0 1,-2-1,2 0,0 0,-2 0,0 0,0 0,0 0,1 0,0 0,-1 0,0 0,0 0,0 0,0 0,2 0,-2 0,2 1,-2-1,0 0,0 0,0 1,2-1,-1 0,0 0,0 0,-1 0,1 0,1-1,-2 1,0 0,0 0,0 0,0-1,0 2,0-1,3-1,-2 1,0 1,1-2,-1 1,0 0,0 0,-1 0,0 0,0 0,1 0,-1 0,1 0,0 0,0 0,0 0,0 0,1 0,-1 0,0 0,0 0,-1 1,0-1,0 0,0 0,1 1,-1 0,0-1,0 0,1 0,-1 1,1-1,0 0,-1 0,0 0,0 0,0 0,0 0,2-1,-1 1,0 0,0 0,0 1,1-1,-2 0,0 0,0 0,0 0,0 0,0 0,0 0,0 0,0 0,1-1,0 1,0-1,-1 1,1-1,1 1,0-1,-1 1,0 0,0 0,-1 0,1-1,0 2,0-2,0 1,-1-1,1 1,0 0,-1-1,1 1,2-1,-2 0,0 1,-1 0,0-1,1 1,0-2,0 1,-1-1,-1-1,-1 0,-1 0,2-6,-2 5,0 1,0-1,0 0,0 0,0 0,0 0,0 0,0-2,0 1,-1-2,1-1,0 4,0 0,0 1,0 0,-1 0,1 0,-1-1,-1 1,1-1,-2-2,2 3,-1 0,0-1,0 0,-1 2,-2-3,1 3,1 1,0-1,0 1,0 0,-2 0,2 0,0 0,0 1,-2 0,1 0,1 0,-1 0,-1 0,0-1,0 1,1 0,0 0,-1-1,1 1,0 0,-1 0,-1-1,0 2,0-1,0 0,-3-1,3 1,2 0,-1 0,1 0,1 0,0 0,-3 0,1 0,1 0,-1 0,-4 0,3 0,1 1,0 0,2-1,-1 0,0 1,-1-1,-6 1,3 0,2 0,1 0,0-1,0 1,1 0,0 0,-1-1,1 1,0-1,-4 0,2 1,1-1,1 0,1-1,0 2,0-1,0 0,0-1,-1 1,0 0,-1 0,-8-1,7 2,0 0,0-1,3 0,-1 0,0 1,-1 0,-5 0,3 0,1 0,0 0,2-1,-1 1,1 0,0 0,0-1,1 1,-1-1,-1 0,0 0,0 0,1-1,-1 1,1-1,0 1,0-1,1 1,-1 1,1-1,-2 1,-5 1,2-1,2 0,1 1,0 0,1 0,-1-1,1 1,1 0,0-1,-2 0,0 1,-5 3,4-3,1-1,0 2,2-2,0 1,0-1,0-1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1882 451,'-9'13,"7"-9,0 0,0-1,1 1,0-1,0 0,-1 1,1-1,-1 1,0 1,0-1,0 0,1-1,1 1,-1-1,0 0,1 0,0 1,0 0,-1 0,1 0,0-1,0 0,0 0,1 2,0-2,0 2,0-2,1 1,0-1,-1 0,1 0,-1 0,0 1,0 0,1 1,0-2,-1 0,1 0,1 0,0 0,0-1,0 1,-1 0,1-1,1 1,0 0,0-1,0 0,0 0,0 0,-1 0,0 0,0-1,1 2,-1 0,0 0,0-1,1 1,-1-1,0-1,2 1,-2-1,0 0,7 1,-3-2,-3 1,0 0,0 0,-1 0,2 0,0 0,-2-1,0 0,1 1,0 0,0 0,-1 0,0 0,0-1,2 1,0-1,-2 1,1 0,1-1,-2 0,0 1,1-1,-1 0,1 0,0 0,0 0,0 0,-1 0,0 1,0-2,0 2,0-1,0 0,0 0,1 1,-1-1,2 1,0-1,0 0,0 1,-1-1,0 0,0 0,0 1,-1-1,1-1,-1 2,1-1,0 0,1 0,0 0,0 0,0 0,0 0,0 0,0 0,-1 0,0 0,1 0,0 0,1 0,1 0,-1 0,-1 0,0 0,0 0,0 0,0 1,0-1,0 0,0 0,1 1,1 0,-1-1,0 1,-2 0,1 0,0-1,-1 1,0 0,2 0,1-1,-1 1,0-1,-1-1,0 1,0 0,0 0,-1 0,1 0,0-1,0 1,2-1,-1 0,-1 1,0 0,-1 0,1 0,-1 0,-1 0,1 0,0-1,1 1,0 0,0 0,1 0,-2-1,0 1,0 0,0 0,0 0,0 0,-1 0,3-1,0 2,-1-1,0 0,1-1,-2 2,-1-1,1-1,-1 0,0 2,2-1,-2-1,1 1,-1 0,1 0,3-2,-2 3,-1-1,0-1,0 0,1 0,0 0,-1 0,-1 0,0 0,0 0,0 1,0 0,2-2,4-1,-5 3,0-1,-1 1,0-1,1 0,1 0,-2-1,1 1,0-1,-1 1,2-2,-1 0,0 0,-1 0,0 0,0-1,0-1,1 0,-2 2,-1 0,2-2,0 0,-2 2,1 0,-2 0,1 0,0-2,0 1,0 0,-1 0,1-1,-1 2,0 0,1-1,-1 0,1 1,0-1,0 1,-1 0,1-1,-1-1,1 1,-1-1,1-2,0 4,0 0,0 0,-1 0,0 0,0 0,-1 0,-1-1,-1-1,2 2,0 0,-1-2,0 2,-1-1,0 0,0 1,0 0,0 0,-2 1,0 0,2 1,0 0,0 0,0 1,-2-2,1 1,0-1,1 2,-1-2,0 1,1 0,-2 0,2 0,0 0,-1 0,1 0,0 1,-2-1,1-1,0 1,1 1,0-1,0 1,0-1,0 0,-1 0,0 0,1 0,-1 0,0 0,-2-1,2 2,1-1,-1 1,1-1,0 0,0 0,0 1,-2-1,1 1,0 0,1 0,-2 0,1 1,0 0,-1 0,0 0,2 0,-1 0,1-1,0 1,0 0,0-1,0 0,-1 0,0 0,0 1,1-1,-1 1,1-1,0 1,-1 0,1 0,0 0,0-1,0 2,-1-1,0 1,0-1,0 1,1-1,-1 0,0 0,-1 0,0 0,0 0,1 0,0-1,1 0,0 0,-1 1,0-1,0 1,1-1,-1 1,-1-1,2 1,0-1,-1 1,0-1,0 1,1-1,-2 0,1 1,0 0,-1-1,1 0,-1 1,0-1,2 1,0-1,-1 0,0 0,1 0,0 0,0 0,-1 0,1 0,0 0,-1 0,0 0,1 0,-2 0,1 0,0 0,1 0,0 0,0 0,0-1,0 1,0 0,-1 0,0 0,0 0,1 1,0-1,0 0,0-1,0 1,0 0,-2-1,2 1,0 0,0 0,0 0,0 0,0 0,-2 0,2 0,0 0,0 0,0 0,-1 0,1 0,-1 0,-1 0,0-1,1 1,1 0,0-1,0 1,0-1,-2 1,2 0,-2 0,0 0,1 0,-1 0,0 0,0 0,1 0,1 0,0 1,-1-1,1-1,-2 1,1-1,0 1,0 0,0 0,-1-1,0 1,-1 0,3 0,0 0,0 0,0 0,0 0,0 0,0 0,-1 1,0-1,0 0,1 0,0 0,-2 0,1 0,1 0,0-1,0 1,-2 0,2 0,-2 0,2 0,0 0,0 0,-2 1,1 0,0 0,1-1,0 1,0-1,-2 0,1 1,1-1,0 0,0 0,0 0,0 0,0 0,0 0,0 1,0 0,0 1,0 1,0-1,1 1,0 0,-3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1018 290,'-2'15,"2"-11,0-1,-1 0,1 1,0 1,0-2,0 0,0 2,0-2,0 0,1 0,1 0,1 0,1-2,0 0,0-1,-1 1,1-2,3 0,-2-1,-1 0,0 0,0-1,0 1,0-1,0 0,-1 0,1 1,-2-1,1 0,-2 0,0 0,-2-1,1-1,-1 1,-1-1,0 1,-1-2,1 2,1 1,0 0,-1 0,-1 0,0 2,-1 0,1 2,0 2,-3 1,3-1,0 1,0 1,-1-2,1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1051 296,'-5'21,"4"-17,1 0,-1-1,1 1,-1-1,1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1227 1278,'7'38,"-7"-35,1 0,3-3,0 1,-1-1,1-2,-1 1,0-1,-1-1,1 0,0 1,-1-1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1122 310,'21'4,"-18"-4,1 1,-1-1,1-1,0 1,-1 0,0 0,0-1,0 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1155 296,'25'5,"-22"-2,0-1,-3 1,-2 1,-3 4,2-4,2-1,-1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1220 295,'2'0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1221 295,'-5'9,"5"-6,0-6,0 0,1 0,2 2,0 1,0 0,0 2,0 0,0 1,-3 0,-4 1,1-2,0 0,-1 2,1 0,0-2,2 2,-1-1,0 0,1 0,1 0,3-3,1 0,-1-1,1 1,-1 0,0 1,0-1,0 1,-5-5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1210 287,'-22'32,"21"-28,0-1,1 0,0 0,0 1,2 1,0-1,2 1,-3-2,3 1,-1-2,1 2,0-2,0-2,0-2,1 0,-1-2,-1 3,0 0,2-2,0 1,-2 0,2-1,-2 0,0 1,-1-1,0-1,-2 1,0 0,0 0,-1-1,1 1,0-1,-2-1,1 1,-1 1,-1-2,2 2,-1-1,0 1,-1 0,0 2,-1 1,0 1,0 1,1 2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1269 323,'32'-3,"-28"3,1-1,0 0,-1 0,-1 0,0 1,-6 3,-2-2,2-3,0 1,0-2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1309 283,'16'11,"-12"-10,-1-1,0 2,0 1,0-2,-2 2,-1 0,-1 0,-1 1,1-1,0 1,-1-1,0 0,-2 2,2-2,-8 5,6-6,1-1,-1 0,-1 1,1-1,-1-3,3-1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2472 278,'9'19,"-5"-19,-1 0,0 0,0 0,0 0,-4 4,-2 2,2-2,-1 0,0-1,1 0,-1 1,1-1,-3 2,1-4,0-3,0-1,2 0,0 0,0 0,1-1,0 1,1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2474 248,'-1'19,"1"-13,0-1,0-1,0-1,0 0,0 0,0 0,0 0,0 0,1 0,-2 0,-3-1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2509 296,'-3'19,"8"-16,-2-2,0-2,0 0,0-2,-1 0,-1 0,0 0,1-1,-2 1,0 0,-3 1,0 1,0 0,0 0,0 1,-1 0,6 3,2-2,1 1,-1 0,-1-1,1 0,-1-1,1 1,0-1,-7 0,1 4,2 0,0-1,0 0,1 1,0 0,1-1,1-3,1-3,0-3,-2 3,0 0,0 0,0 0,0-1,0 0,1 0,-2 1,0 0,-1 0,1-2,-2 1,1 1,0-1,-1 1,-2 7,2-1,0 0,-1 2,1-2,0 1,-1 1,3 0,-1-1,0 0,0-1,1 1,-1-1,0 0,1 0,0 0,0 0,3-9,-3 2,0 0,0 1,1-1,-1 0,0 1,0 0,0 0,0 11,-1-4,0 0,0-1,1 0,-1 0,2 0,1-3,1-1,2-3,-3 2,1-2,-1 1,-2 0,0 0,-1 0,0 0,0-1,0 1,0 0,0 10,-1-2,0 1,0 0,0 11,0-9,0-4,0 1,0-2,1 0,-2 0,1 0,-1 1,-1-1,-1 3,2-3,-1 1,-1 0,-1-2,1 1,1-2,0 0,-2 0,2-2,-1 0,-1 0,0-2,3 0,0-1,0-2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1241 1228,'2'0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8:4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2538 302,'14'-7,"-10"6,-1-1,1 1,-1 0,-1 4,-3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558 274,'-14'11,"12"-7,1 0,1 0,-1 0,1-1,1 0,0 1,0 0,0 0,1 0,-1 0,0 0,2 0,1 1,0-3,0-1,-1-1,2 0,-1-2,-1 1,2-1,0-1,-1 2,-1 0,22-18,-22 14,-1 2,1-2,-2 1,-1 0,0 1,0 0,-1 0,-1-1,0-2,-1 2,-1-3,1 5,-3-1,2 0,1 2,0 1,-1 0,0-1,1 1,-6-1,4 4,1-3,1 2,1 1,-1 0,-2 1,3 0,0-1,-2 2,3-2,-1 1,2-1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577 289,'2'0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590 259,'-6'22,"6"-19,0 0,0 0,0 0,0 2,0-1,0-1,0 0,-1 0,1 0,1 0,-7-10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212 556,'9'2,"-5"-1,0 0,-1 1,0 3,-7 3,-1-3,3-2,-2 0,-3 2,4-2,1 0,6-4,-1 1,0 0,1 0,0 0,-1 0,0 0,0 1,1-1,0 1,0-2,-1 0,-4 5,-1-1,-2 0,1-4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216 526,'-14'21,"12"-15,0-2,-1 0,2-1,-1 0,0 0,1 1,0 0,0 1,1 0,0-2,1 0,-1 1,1-1,1 0,0 2,0-2,1 1,3 1,-2-1,-1-2,2 1,-2-1,2 0,-1-1,1-1,-2-1,1 0,0-3,0 1,-2 0,2-2,-2 2,3-6,0-3,-4 8,1 0,1-3,-2 4,1-4,-1 4,0 0,-2 0,-3 0,1 0,-2 0,2 1,-8-3,7 5,0-1,-1 1,1 1,-1 0,1-1,-1 2,0 0,1 0,1 1,-3 3,3-2,0-1,1 2,0-1,0 2,1 0,0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196 788,'18'-4,"-15"5,-1 2,-5-1,-1 2,-5 5,6-7,8-2,5 1,-7 0,1 0,-1 0,0-1,0 2,0 1,-3 0,1 1,-4 6,0-9,0 1,0-2,-2 2,0-2,1 0,1 0,0 1,0-1,0 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197 767,'-20'18,"16"-14,1 0,1 1,1-2,0 0,1 1,0 0,0 0,-1 7,1-8,1 3,0-3,1 2,0 1,0-3,-1 0,3 3,-2-2,1-1,1-1,0-1,-1 0,1-2,0 0,1-1,0-1,-2 2,0-2,0 1,0 0,0 0,0 0,2-2,0 1,-1-1,-1 3,0-1,0-1,0-1,-1 1,-1-1,0-10,-1 10,-1-1,1 2,-1 0,-2-3,1 3,0-2,0 2,-1 0,0-1,0 1,0 0,0-1,1 0,-6-2,4 3,1 1,-1 1,-3 1,0 8,3-1,1-3,1 0,0-1,-1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1853 408,'24'6,"-20"-6,0 1,-1-1,2 1,-2-1,0 0,0 1,0-1,1 0,4 0,-4 0,1 0,-2 0,4 1,-2 0,-2-1,1 0,4 1,-4-1,-1 0,0 1,0-1,2 0,0 1,-1-1,-1 0,1 1,-1-2,0 2,0-1,0 0,2 0,-2 0,0 0,4 0,4 0,-8 0,0 0,0 0,0-1,0 1,2 0,-1-1,0 1,-1 0,0-1,1 1,-1 0,0 0,2-1,-2 1,2 1,-2-1,0 0,6 0,9 1,-14 0,-1-1,0 0,0-1,1 1,1 0,-2 0,0 0,3 0,-3 0,1 0,0 0,1 0,0 0,-1 0,-1 0,0 0,0 0,0-1,0 1,0 0,1-1,-1 1,0 0,4-2,-3 2,0 0,0 1,0-2,-1 1,1 0,-1 0,2 0,-2 0,0 0,2 0,-2 0,1 0,0 0,-1 1,0-1,0-1,0 2,0-1,0 1,0-1,0 0,4 0,-3 1,1 0,0-1,-2 0,2 0,-1 0,-1 0,1-1,-1 1,0 0,0 0,0 0,0 0,2 0,-2-1,0 2,0-1,2 0,-2 0,0 1,0-1,1-1,0 1,0 0,0 0,0-1,-1 1,0 0,3-1,-3 1,0 0,2-1,-2 0,0 1,5 0,-3-1,-1 1,1 0,0 0,-1 0,0 1,0-1,0 0,-1 0,1 1,-1-1,1-1,1 2,-1-1,1 1,0-1,-1 0,0 1,-1 0,0-1,0 0,0 1,0-2,-9-4,-2 1,0 0,-2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1522 340,'2'0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1298 1301,'-16'40,"15"-37,1-6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1523 340,'-2'18,"2"-15,0 0,1 2,1 0,0 1,0-2,0-1,0 1,2-1,-1 0,0-1,0 0,6 0,-4-3,-1 1,0-1,0 0,-1 0,1 0,0-1,-1 1,2-3,-1 0,-2 1,1 0,-1-1,0 1,1-4,1 2,0-3,-2 4,0 1,-1 0,-2 0,1-1,-1 1,0-1,-2-1,0 1,2 1,-3-1,-1 0,0 2,-1 0,2 1,0 1,-1-1,0 1,2 0,-1 0,1 0,0 0,0 0,0 0,-2 1,1 1,1-1,0 1,0 1,0 0,0 0,2 1,5-2,0-3,-1 1,2-2,1-2,-2 4,-1 0,1 0,-1 1,1 1,0 0,0 0,-1 0,-2 1,-6 1,0-2,2 0,0-1,-2 2,2-3,1 3,6-2,1 0,-1 0,0 0,0-1,-1 1,0-1,0 1,1 0,0 0,-1 1,-5 2,-3 0,0 0,1-1,0 0,0-1,0 0,1 0,-1 0,0 0,1-2,-1-8,4 2,1 1,0 1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1691 352,'15'4,"-12"-4,0 1,2-2,-2 1,2 0,-2 0,1-1,1 1,2 0,-3 0,-1 0,4-1,-4 1,0 0,3-1,-3 2,0-1,1-1,5 2,-1 0,-5-1,0 1,0-1,1 0,1 1,-2 0,0 0,-7-5,1-1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1797 336,'20'7,"-17"-7,7 2,-7-2,1 0,-1 1,0-1,0 1,2 0,-2 1,0-1,0-1,-3 4,-7 7,4-6,-1 0,1 0,0-2,-1 0,1 1,0-2,0-1,-2 0,2-2,1-2,-1 0,1-3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1190 336,'-17'19,"16"-15,1-1,0 0,-1 2,1 0,1-2,-1 0,0 0,1 0,0 1,1 0,1 0,0-1,0 0,2-1,-2-1,0 1,0-1,0-1,0 1,2-1,-2 0,0 0,0 0,2 0,-2-1,0 1,0 0,0-2,0 2,1-1,-1-1,2 0,-2-1,1 0,-1-1,-2-1,-1 1,0 1,-1 0,0-1,0 0,-1 0,0 0,-1 2,1-1,-3-2,2 2,1 0,-1 1,-1-2,0-1,0 3,0-1,1 3,-1-1,0 2,-8 4,8-2,0 0,2 0,0 1,0-1,1 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1234 336,'-7'26,"7"-22,-1-1,1 2,-1 0,1-1,0-1,-1 1,1 0,0-1,-1 3,1-3,0 1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1279 352,'20'2,"-17"-2,0 0,2 0,-1 0,-1 0,3-1,-3 1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1313 326,'16'13,"-13"-12,0 1,-1 1,1 0,-2 0,-1 0,-2 2,-2 3,2-4,1-1,-1 0,1 1,-1-1,-1 1,1 0,0-1,0 0,3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1356 345,'-8'18,"8"-15,-1 2,1-2,0 0,0 1,0 0,2-1,-1 1,2-1,0-2,0 0,2 0,-1-1,0 0,-1-1,1 0,-1 0,1 0,-1 0,1 0,-1-1,0-1,0 0,0-2,-2 2,1-2,-1 2,0-3,-1 3,0-4,-1 2,0 1,0 0,0 1,0-1,-1 0,1 1,0 0,-1 0,-1 1,0 2,0 1,0 1,0 0,-1 1,0 0,1 0,-1-1,1 1,0 0,1 1,0-1,0 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1370 347,'14'6,"-10"-3,-7 1,0-2,0 0,0 0,1 1,7-2,-2-1,1-1,0 0,0 0,-1-1,1 0,1 1,-1-1,-1 1,0-1,0 1,0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1427 355,'15'-4,"-12"3,0 1,2-1,1 0,-3 1,0 0,0 0,1-1,1 1,-2 0,0 0,0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1370 1222,'-3'46,"3"-42,0 1,0 1,0 0,0 1,0 6,0-9,-1 4,1-5,0 2,-1-2,1 0,-4-7,0-1,0 0,1 2,0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1465 320,'16'10,"-13"-8,1-2,0 1,-1-1,0 1,0 0,0 1,-4 1,-2 0,1 0,0 0,-2 1,1-1,0 2,-3 3,3-2,2-3,-2 1,-1-2,1-7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169 970,'-7'15,"4"-11,0 0,1-1,1 1,-2 0,1-1,1 0,-2 0,2 0,0 0,2 0,-1 0,0 0,3-3,0-1,0 0,0 1,0 0,0 0,0 0,-2-3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168 985,'-4'16,"4"-11,-1 2,0-2,1 1,-1-1,0 1,0-2,1-1,-1 1,-1 0,1-1,0-6,0-4,-1-6,2 6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125 986,'-11'43,"11"-38,0 0,1 0,-1 0,1-1,0 1,0-1,0 1,1 0,0 1,0-1,-1-2,2 3,0-4,0 0,0 0,1-3,0-1,-1-2,2-2,-3 2,0-2,-1 2,1 0,-1 0,1 0,0 0,-1 0,0 0,0-1,0-4,-2-3,1 6,-1 2,0 0,0-1,0 1,1 0,-1 0,-1 0,2-1,-1 1,-2-4,1 4,1 1,-2 2,-2 11,3-5,0 0,1 0,-1-1,1 0,0-1,0 0,1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573 995,'-3'13,"4"-9,0-1,1 1,1 0,-1 1,1-1,0 0,1-1,0-1,-1-1,1 1,-1-1,0-1,0 2,-8 1,1-1,1-1,-1-1,0 2,-1-2,2 0,0 0,0-2,1-1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573 1005,'33'-2,"-30"2,0 0,0 0,-2-3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547 990,'-1'20,"2"-15,2 8,-2-8,1-1,1 4,-1-4,0-1,-1 0,2 2,-1-2,2 2,-3-2,1 1,1 2,1-2,-1-1,1 0,-1-3,1 1,-1 0,0-2,0 0,0-1,0 0,0-2,1-4,-2 3,0 1,0 0,0 0,-1 0,0 0,0 0,0-1,-1 0,1-2,0 1,-2 1,1-1,-1 1,1 1,-1 1,0-1,0 1,0-1,0 1,-1-1,0 0,-8-15,8 16,-1 1,0 0,0 1,0 0,-1 1,1 1,0 1,0 2,-1 1,1 2,0 0,-1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 1241,'-10'32,"10"-28,-1 0,-1 2,1 0,1 5,-1-7,1-1,0 0,0 0,0 0,0 1,2-1,1-1,2-4,-1 0,-2-1,0 0,1 0,0 0,-3 0,0-1,-1 1,0-1,0 1,-3-1,2 1,-1 0,0 2,0 0,-4 2,3 2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 1262,'-6'70,"6"-64,1 0,0 0,0-1,2 2,-2-4,1 0,7 2,-4-4,0-2,-2 0,2-1,-2 0,3-2,-1-1,0-2,-3 3,-1 1,0-1,1 1,-1 0,1 0,-1 0,-1 0,1 0,0 0,-1 0,0-1,0-1,-1 1,0-9,0 3,-3-5,3 12,-2 0,0 0,0 2,0 2,1 2,0 0,0 0,1 0,-2 6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553 1323,'14'-4,"-11"3,0-1,0 1,0 0,0 0,-1 4,-3 2,1-2,-1 1,1 1,-1-1,1 0,-1 1,1 0,0-1,-1 1,1-2,0-8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1233 1224,'16'39,"-14"-36,-3-7,-7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554 1277,'-23'35,"22"-29,-1 0,1 0,0 1,1 2,-1-1,0-2,1-1,0-1,1 1,0-1,0 0,1 5,1-5,-1 0,1 0,0 0,1-1,-1-1,1 0,0-1,0-1,0 0,-1 0,1 0,-1-2,0 1,1-2,-1 1,1-2,-1 1,1-1,0 0,0 1,-1 0,0 0,-1 0,0 0,0 0,1-3,0-1,-2-7,-1 10,0 0,-1-1,0 2,1 0,-2 0,1 0,-1-1,0 1,0 0,-1-1,-1 1,1-2,0 0,-2 0,2 0,0 1,-1 1,1-1,0 1,-4-1,3 5,-1 2,3 0,0 1,0 1,1 3,1-1,0-1,-1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1597 289,'14'-5,"-11"5,0-1,0 1,0-1,0-1,0 1,0 1,1-1,-1 2,0-2,1 1,-1-2,1 1,0-3,-1 4,-1-4,1 3,0 0,-6 3,1 1,0 0,0-6,-1 1,0 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1712 227,'-13'22,"10"-17,3-2,-3 0,7-2,-1-1,3-2,-3 2,0 0,1-2,-1 2,-2-3,-4 0,1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1712 230,'-6'17,"5"-10,1-1,-1-1,1 0,0-2,0 0,0 0,-1 0,1 0,1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1732 263,'-3'16,"1"-12,1-1,-1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1772 201,'-6'46,"9"-43,3-2,-3 2,1-1,0-1,-1 1,0 0,-4 2,-1 0,-6 6,4-7,1-1,-3 1,2-3,1 0,-3-5,5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1763 235,'27'-6,"-24"5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1810 248,'3'17,"-4"-12,1-1,-1 0,0-1,1-6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1859 198,'-15'26,"13"-22,1-1,0 0,-1 0,1 0,-1 1,1-1,-1 2,1-1,1 1,0-2,-1 1,1 0,0-1,0 0,1 1,2-2,0-1,0-1,2 0,-2-1,0-1,-2-1,-2-1,-3 0,2 1,-3-1,2 2,2-2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1871 250,'-3'17,"2"-14,0 1,-1 1,1-2,0 0,1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836 1469,'33'48,"-31"-44,2 1,-1 0,1-1,-1-1,-6-6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1887 209,'25'-1,"-22"-1,0 2,-2 3,-1 0,-1 2,0 0,0 2,0-2,0-1,0 4,1-1,-1 0,0 1,1-2,-1 0,1 0,-1-2,0 0,1 0,0-1,-2 1,-1-5,1-2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1533 414,'-21'29,"18"-28,0 0,0-1,0 1,0-1,-2 2,2-1,0 0,0 0,-1-1,1 0,0 0,0 0,-1 0,-1-1,1 1,1 0,0-1,-5 1,3-1,2 1,0-1,-1-1,0 0,0 0,0 1,0-1,0 0,-2-1,3 0,0-1,2 1,-1 0,1 0,-1 0,1 0,-1 0,1 0,-1 7,1 0,0 0,1 0,-1 0,1-1,0 0,-1 2,-1-1,1 0,1-1,-1 0,0 1,1-1,-1 0,0 0,1-7,2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1386 403,'14'1,"-9"-1,-1-1,-1 2,0-1,0 1,0-1,1 1,-1-1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1354 433,'-27'30,"24"-28,-1 0,-1 0,2-1,-3 0,3 0,0-1,0 1,-2-1,1 1,-1-2,1 1,0-2,1 0,-1 0,0 0,-4-2,5 2,0 0,0 1,0-1,0-1,0 0,2-1,-1 1,1 0,0 0,0-1,0 1,-1 0,1 6,1 1,0-1,0 1,0 1,0-2,0 0,0 1,0 1,0-2,0 0,-1 2,1-2,0 2,0-2,0 0,-1 0,1 0,0 0,0 0,0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1227 442,'18'-4,"-14"4,0 1,0 1,-1-1,0 0,0 1,0-1,0 0,1 0,-1 0,0-1,0-1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1254 501,'11'14,"-9"-10,0 0,1-1,-2 1,2-1,1 3,-1-3,0 0,2-1,-1 0,0-1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1326 550,'21'23,"-18"-20,0-2,2 2,-1-1,-1 0,0 1,0-2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1388 602,'18'23,"-15"-20,1 1,-1-1,0 1,-1-1,1 1,-1-1,0 0,-1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1465 732,'-7'27,"7"-24,-1 1,1-1,-1 1,1 0,0-1,0 0,1 0,1 0,0 0,2 1,-1-1,2 1,-1-1,0 0,-1-1,0 0,2 0,-1 0,-1-2,0 0,0-1,1-1,-1 0,0-1,-1 0,1 0,0 0,-1 0,1 0,0 0,-1-1,1 2,-2-1,3-2,-1 0,-2 2,3-8,-4 7,1 0,-1 0,0 0,0 1,0 0,-1-2,-1 0,1 2,-1-1,0 0,0 1,-2 1,-10-3,2 7,8-2,0 2,1 0,-1 0,1-1,0 1,-2 2,2-1,1 0,-1 2,0-3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1502 720,'-2'42,"2"-37,-2 0,2-1,-1-1,0 0,-3-2,2-5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878 1451,'-22'39,"20"-36,-1 6,2-5,0 1,0-1,0-1,0 0,0 1,0 0,-2 0,3-1,3-3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1560 610,'-13'66,"11"-63,1-6,0 0,1 0,-2-1,2 1,-3 1,0 1,0 2,0 2,0 0,1 0,0 0,3 0,0 1,2-2,1 0,-1-1,0-1,0-1,3 1,-2-2,0 1,-1 1,0-1,0 0,-3-2,-4 3,1 1,-1 8,4-6,1 0,0 0,2 0,0-3,0-1,2 0,-2-2,0 1,2-3,-4 2,0 0,-1 0,-3 0,0 2,-1 0,1 1,0 1,0-1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1596 675,'14'0,"-10"0,-1 1,0-1,0 0,0 1,0 0,1-3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1639 668,'-3'14,"7"-13,0-4,-2 0,0-2,0 1,-1 1,0 8,-1-2,0 0,1 0,-1 0,3-1,3-6,-3 1,-1-1,-1 0,-1 0,-1 1,1 0,-2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1704 611,'-16'59,"14"-56,1 0,-2 2,1-2,0 0,2-6,3-2,-1 2,1 0,0 1,1-1,-1 2,1-1,-1 0,0 1,0 1,-2 3,0 4,-1-4,0 1,-1-1,1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1720 666,'11'16,"-11"-13,-1-6,-1 0,1 0,-1 0,1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1717 642,'8'13,"-6"-9,1-3,1 0,0-2,-1 0,0-1,-1-1,1-1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598,'-19'39,"17"-33,1 1,-1-2,1 0,0 0,-1-1,1 0,0-1,0 0,0 2,0-1,1-1,2-6,2-1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1769 667,'23'9,"-20"-10,0-2,-3 0,-2 0,0-2,-2 1,0 2,-2 3,2 1,0 2,1-1,1 0,0 0,1 0,0 0,0 0,0 0,0 1,1-1,-1 1,1 0,1 1,-1-1,1-1,-1 0,3 3,-1-3,1 1,-1-1,1 0,0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1539 795,'10'16,"-8"-13,0 0,2 2,0-1,1 0,-2-2,0 0,1 0,-1 0,2 2,-3-1,1-1,-1 1,0 0,0 1,0 1,1-1,7 11,-3-9,-4-2,0-3,0 1,0-1,0 1,0 1,-1 0,-5-2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1675 847,'-10'18,"7"-14,0-1,0 1,-1-1,1 1,0-1,1 0,1 0,5-2,1-2,-2 0,2 0,-2 0,0 0,1 1,-1 2,-13 11,4-5,3-4,1 0,-1 0,1-1,0 0,-1-1,0 0,-1 1,-1 0,2-2,-1 0,0 1,-1-1,2-4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903 1445,'-4'36,"6"-33,1-3,1 2,0 0,0-1,-1 1,0-1,-1 2,-4 0,-2 1,0 0,-1 1,2-2,0 0,1-6,-1-2,2 2,0 0,0 0,1-1,0 0,1 1,1-2,2 2,1-3,-3 1,0 0,0 1,-2 1,1 0,0-2,0 1,-1 1,-1 0,-2 1,-1 1,1 0,0 2,0 7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1619 909,'35'4,"-32"-4,5-2,-5 2,1 0,-1-1,0 1,0 0,2 0,-1 0,-1 0,0 1,-7 0,-4 1,1 0,2 0,1 0,0 0,1 0,-2 0,1 1,1 0,0 0,1 0,8-3,-3 0,0 0,0 0,0 0,0-1,0 1,0 0,0 0,-2-3,-3 0,1-1,0 1,0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1665 914,'-1'16,"2"-12,0-1,0 1,-1 0,1 0,-2 2,1-1,-1-2,-2-4,2-2,-1 0,1 0,-1-1,1 1,-2 1,-1 3,1 3,-5 4,5 0,2-5,1 1,-1-1,3-8,0 1,0 0,0 0,-1 1,2 0,1-1,-1 1,0 1,0 1,1 1,0-1,-1 1,2 0,-1 1,0-1,0 1,-1 1,0-1,0 3,-3-7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1714 886,'-7'15,"5"-12,1 0,1 1,-2 1,1-1,-1 0,1-1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1706 935,'5'16,"-6"-13,-1 1,0 0,1-1,1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1754 874,'-27'33,"26"-30,-1 0,1 0,-1 1,1-1,4-2,0-2,0 1,0-1,2-1,-1 0,0 0,3-3,-4 3,0 1,0-1,0 0,2-1,-2 2,2-2,-2 2,0 0,0 0,0 0,0 1,0-1,-9 2,0 2,1 0,1-1,1 0,0 0,0 1,1 1,-1 0,0 0,0-1,1 1,-2-1,1 0,-1 0,0 0,0 0,0-1,1 1,-4 2,5-2,0 0,6-4,0 0,0-1,3-1,-3 2,-1 0,1 1,-1-2,0 1,2 0,-2 0,0 0,0 0,1 0,1 1,-1-1,-1 0,-1-2,-4 0,1-1,-1-1,1 0,-1-5,1 6,0 1,-1-4,1 4,1 0,-2-1,0 0,1 1,1 0,-3 0,2 0,1 9,0 0,0-1,0 1,0 1,0 0,0 2,0 0,0-2,0-1,0 8,0-6,0-1,0 7,0-8,0-1,-1 2,0-4,-4-3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1710 1026,'-3'14,"0"-10,0-2,-1 1,-1 0,1-1,1-1,0 0,-1 1,1 0,-1-1,-2 4,3-2,0-1,0 0,1 1,-2 1,2-1,0 0,5-1,0-2,0 2,1 0,1 1,0-1,5 2,-7-3,0 0,0 1,0-1,0 1,0-1,0 1,1 1,2-1,-3-1,-1-4,-6 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1164 561,'-1'15,"-4"-11,2-3,0 2,0-1,-2 0,1 1,0-1,0 0,1 0,-1 0,1 0,0-1,0 1,-1 1,1-1,-1 2,0-1,2 1,-1-1,1 0,7-3,0-1,0-1,0 1,-1 0,0 1,0 0,-1 0,2 2,-1-1,-1 0,1 1,0-1,0 0,-1 0,0 1,0-1,0 1,0 0,2 1,-2-1,0 0,2 1,-2-2,5 4,-4-2,-1-1,0-1,-6-1,0 0,0 0,0 2,0-1,0-1,0-3,1-1,1-1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1183 537,'-20'33,"17"-31,1 1,-1-2,0 2,-1-1,0 1,1-1,-1 1,1-2,0 1,0 0,0-1,-5 5,5-3,1 0,0 0,5-1,0 0,0 0,0 2,0-3,1 2,-1-1,0 0,0 0,3 1,-2 0,0 0,-1-1,1 0,0 0,-1 0,0-2,0 1,1-1,-2 3,0 0,-4-9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1467 1044,'-1'18,"2"-13,0 1,0 1,-1-1,1-1,-1 0,1 0,0-1,-1 0,1 0,0 0,-1 0,0-1,0 1,-2-7,2 0,-1-1,0-1,0 1,1 0,-1 1,0 0,0-1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1469 1010,'36'1,"-32"-1,0-2,0 2,0 0,-1-1,1 0,-1 0,2 1,0-1,-1 2,0-1,0 2,0-1,1 2,-2-2,8 1,-8-2,0 1,-3 4,0 5,0-6,0-1,1 1,-1 0,1-1,-1 1,0-1,0 1,0 1,0 0,0 0,0 1,0-2,0 0,0 0,0 0,0-1,-1 2,0 1,0 1,0 4,0-1,-1-7,-2-8,3 0,-1 1,0-1,-1 2,1 0,-2-1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652 621,'1'5,"-2"-2,1 1,-1-1,1 0,2-6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961 1418,'-19'53,"18"-48,-1 2,3 3,-1-7,2 2,-1-1,1-1,1-1,0-3,0-1,0-1,-2 0,1 0,-1 0,-1 0,0-1,-1 1,-1 0,0 0,-1 3,1 3,-3 2,-1-1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1496 1117,'2'0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1497 1117,'33'-1,"-29"0,-1 0,1 1,0-1,-1 0,1 1,0-1,0 1,2 0,-1 0,0 0,1 0,-1 0,-1 0,0 1,0-1,0 0,-1 0,0 1,2-1,-5 3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1784 1014,'2'22,"-2"-18,0 1,0 0,1 4,0-3,0 0,0 9,-1-9,1-1,-1 0,0 0,0-1,0 1,0 6,0-6,-3 11,2-20,1 0,-1-1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1798 1000,'30'6,"-25"-6,-1 0,0 0,0-1,5 1,-5 0,0-1,-1 0,1 0,-1 1,0-1,0 0,1 1,-1 0,1 0,0 0,1 0,-1 0,0-1,-1 1,2 0,-1 1,-1 0,0 1,0 0,0 1,-1 0,-1 1,-2-1,1 3,0-2,0-1,0 0,0 1,1-1,-1 0,0 1,1 0,-1 1,0 0,1 1,-1 2,1-1,-1-1,0 0,0 0,0 0,0 5,-1 2,0-9,0 10,0-9,-2-1,2-1,-2 1,0-1,0-3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1813 1135,'61'8,"-56"-8,-1 0,1 0,0-1,0 0,1 1,-2 0,-1-1,1 0,-1 1,1-2,-1 0,-5-1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1835 1053,'6'17,"-4"-12,-1-1,1 0,-1 0,0-1,0 0,2 1,-1 0,1-1,0-1,0-3,-1-3,0-1,-2 1,1 0,0 1,0-2,-1 1,1 0,1-1,-2 1,2 1,0 0,-1 0,-1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1491 1028,'9'7,"-4"-7,0-1,-2 1,0 0,1 0,-1 0,0 1,-7-3,1 1,0-1,-1 0,1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1503 1008,'2'14,"-1"-9,-1 0,0-2,0 0,0 2,0-2,0 1,-1 0,1 0,-1-1,0 0,-2-6,0 0,1-1,-2 1,0-1,1 4,6 0,4 0,-4-1,1 0,0-1,-1 1,1 0,0-1,0 1,0 1,-1-1,-7 5,-2-1,2-1,1-1,0 0,0 1,-1 0,0-1,0 1,1 0,4 1,2-3,1 0,1-1,-2 1,1-1,0-1,-1 2,0-1,-9 6,3-2,0 0,-1 1,2-1,1 0,-1 0,0 0,-1 2,0-1,7-7,-2 0,1 0,-2 0,3-1,-2 1,2 1,-1-1,-3 6,-2 1,0-1,0 0,1 0,0 0,3 0,2-2,1-2,0-1,-1-1,-1-1,0 2,-1-1,0 0,-1-1,-2 0,1-1,-1 2,0 0,-5 5,3 0,-1 1,1-1,2 1,2 1,1 1,3 0,-2-2,0-2,1-1,0 0,1-3,-1-1,-3 1,2 0,1-1,-2 0,-1 1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1500 1118,'18'-3,"-15"2,0 1,1-2,-1 1,0-1,1 2,-1-1,-9 0,2-1,1 1,3 5,0-1,0 0,0 1,0-1,-2 5,2-4,-1-1,0 1,-1 1,1-2,0 0,-1 1,1-1,1-11,2 4,-1 0,1 1,1-1,-1 1,1 1,1-1,-1 2,0 2,-2 2,0 2,-1-2,0 2,0-1,0-1,0 1,0-1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1496 1136,'20'33,"-13"-35,-3 1,-1 1,1-1,-1 0,0 1,1-2,1 1,0 1,-1 0,-1 0,0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1008 1461,'42'4,"-37"-6,-1 1,-1 0,1-2,2-2,-2 4,2-1,-1 1,0 0,-1 2,0-1,-1 0,0 1,-4-4,-5 0,2 3,1-1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1490 1210,'22'-10,"-18"9,0-1,2 1,-3 2,-3 2,-6 2,2-2,1-1,-1 1,1 0,0-1,1 1,-1 1,0-1,1 1,0 1,0-1,-1 1,1-1,0-1,-2 3,2-3,5-5,2-2,-2 1,-1-1,1 2,-1-2,2 0,-2 1,0 0,4-1,-2 1,-7 6,0 0,0 1,-1 3,3-4,-4 7,4-7,1 0,0 0,1 0,2-2,0-2,0-2,1 1,-1-1,1 0,1-2,-2 2,0 0,-1-2,0 0,0 2,2-5,-3 5,0 0,0 0,0 0,0 0,-1-1,1 1,-2 0,1 0,0-1,-1 0,1 0,-1 1,0 0,0-1,-2 1,0 2,0 3,0 2,2 0,1 1,0-1,1 1,-1-2,1 2,1 0,0-1,-1-1,0 1,1-1,-1 1,0 1,1 1,-1 0,1-1,0 0,-1-1,0 0,0-1,0 0,0 0,1 2,0-1,0 0,-1-1,1 1,0-1,1-1,-2-6,0-1,-1 1,0 0,0-3,0 3,0 0,0 0,-2-6,3 5,-2-2,1 1,0 2,0 1,0 0,0 0,0 0,-1 0,-2 2,0 5,1-1,1 0,-2 2,2-1,-1 1,-2 8,2-9,1-1,-1 0,1 0,-2-1,0 0,0-4,0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1539 1169,'6'15,"-4"-12,1 3,-1-2,0 0,-1 0,-1 0,1 0,-4-5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1555 1216,'32'-16,"-28"13,-1 0,0 1,0-1,0 0,0 1,-1 5,-2 0,0 0,-2 1,-1-1,0-2,0-1,-1-2,2-1,-1-1,1 0,0 0,2 1,-2-1,2 1,-1 0,2 0,2 4,0 3,-1 0,0-1,-1 3,2 11,-2-11,-1-2,0-1,0 1,0 0,0 0,0 1,0 1,0-1,0 4,0-6,0 0,-1 1,0-1,-2-3,0-4,-1 0,0 0,3 0,-2-2,3 3,0 0,1 0,1-1,0 0,0 1,3-1,-1 1,0-1,-1 2,2-2,-1 1,-1 2,2-1,-2 1,3-1,-2 1,-1 2,-2 3,-2-1,0 1,-1 0,0 0,1 0,-1 0,0 0,0 2,1-1,-1 1,0-2,1 1,-2-1,1 0,-1-3,0-8,2 3,1-6,-1 5,1 1,1-5,-1 6,1-1,1 1,0 0,1 2,1 1,-1 1,0 0,0 1,2 1,-1 1,0 1,-3-2,0 0,0 4,0-4,-1 0,0 2,0-2,-1 0,-2-2,0-4,2-1,0 0,0-1,0 0,1 2,0 0,0 0,-1 0,2-1,0 1,1 0,1 1,0 0,0 1,2-1,-1-1,-1 3,1-2,-1 1,1-1,1 1,-1-1,-1 1,1-1,-1 0,-1-1,-8-4,3 2,1 2,-1 0,1 0,-1 1,0-1,0 1,0 0,1 6,3 0,0 0,0 0,2 10,-1-7,-1-2,1 0,-2-2,1 0,0 1,0-1,1 3,-2-2,1 11,0-10,-1-1,0 0,0 1,0 0,0-1,-3-4,-1-3,2 0,0 0,-3-2,4 2,-1-2,1 1,1 0,2 0,0-1,1 1,-1 1,0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1476 1314,'-3'15,"2"-11,0 0,0-1,0 2,1 0,-1-1,-1 3,1-4,-1 1,2-1,-2 0,2 1,1-1,2-1,1-1,-1 0,0-1,0 1,1-2,0 1,0-2,0 2,-1-1,2 0,-2 1,0 1,-5-4,0 0,0 0,0-1,0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1464 1296,'31'11,"-28"-14,0 1,-5 6,-3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1466 1336,'41'12,"-41"-6,0-3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1512 1338,'14'16,"-11"-12,-1 0,1-1,-1 1,1-1,-1 1,1-1,-1 0,-2-6,-1-1,0 0,1 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1540 1336,'-13'35,"10"-32,1 1,1-1,-1 0,4-6,2-1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1559 1335,'-6'55,"5"-49,1-1,0-1,-1 1,1-1,0-1,0 1,0-1,0-7,0 0,0 0,0-3,0 1,0 0,0 2,0-1,0 1,0 1,0 0,0 0,0 0,1 0,-1 0,1-1,-1 0,0 1,1-1,-1 1,1-1,0 1,2 1,0 1,1 1,0 0,-1 0,0 1,0 0,-4 3,-1 0,-5 6,6-7,-1 0,0 0,0 0,0 1,1-1,5-9,-1 1,3-10,0 6,-3 6,0 0,0 2,0 1,-2 4,0-1,-1 2,0-1,0 1,0-1,-1 4,0-5,0 1,0-1,0-8,1 2,0-1,1-1,-1 0,0 1,1 0,-1 0,1 0,1 0,0 1,0 0,0 0,2 0,-1 2,0 0,0 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1606 1351,'25'-10,"-23"6,0 1,-1 0,0 0,-4 1,-1 1,0 2,1-1,-1 3,0 0,1 1,0 0,2-1,-1 2,2-1,-1-1,1 1,-1-1,1 0,1 1,0-1,2-1,1-1,-1-1,0 0,4-2,-3 0,-1 0,1-2,-1 1,0-1,-1-1,3-5,-3 5,-1 2,1 0,0 0,0 0,0 0,0-1,-2 1,-3 5,-1 2,2-1,0 1,0-1,1 0,-1 1,1-1,-1 1,2 0,0-1,3-3,9-7,-9 5,0 1,-1 4,-3 0,-1 1,1-1,-4 4,1-4,4-8,2-1,0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1166 1388,'1'37,"-6"-34,1-1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1685 1316,'-14'34,"13"-30,1-1,4-3,-1-1,0 1,0 1,1 0,-1 1,0-1,1 3,-3 0,1-1,-3 0,0 1,0 0,-1-1,-1 0,0-2,0-1,1-6,1 3,2-1,-1 1,0-6,0 5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1687 1317,'25'22,"-22"-21,-3 2,-1 1,-1 3,2-3,-2 0,2-1,-1 0,3 0,2-2,0-2,-1-1,-1-1,1 0,-2 0,-2 0,1-1,-1 1,-1-1,-4-4,3 8,11 0,-5-1,2 0,0 1,-2 0,-1 3,-2 1,0 0,0 0,-1-1,1 1,0-1,-1 1,0-1,1 0,0 0,0 1,1-7,1-3,0 1,-1-1,0 0,1 1,-1 2,0 0,1-2,1 2,-1 0,1 2,0 0,0 3,1 3,-3-1,0 0,-1 1,1 0,-1-1,0 0,1 0,-1 0,0-1,-2 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1814 1331,'2'0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1504 1425,'3'14,"-3"-10,0 0,1 0,0 0,-1 1,0-1,0 0,1-1,-1 0,1 2,0-1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1479 1463,'-13'40,"12"-36,0 0,0 0,0 1,0-2,-1 1,1 0,3-9,2 1,-1 1,-1 0,0-1,1 2,-1-1,2-1,-1 0,0 2,0 0,0 0,-6 6,-1-2,0 0,1-1,0 0,0 2,2 0,5-1,-1 1,0 0,0-1,0 1,0 0,0 1,-2-1,2-5,-1-2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1533 1472,'-22'19,"19"-16,0 0,2 1,1-1,3-4,0 0,1-1,0 1,-1-1,2-1,-2 2,0 0,2 1,-2 1,-2 2,-2 0,-1 0,-2 0,0 0,0 0,-1 0,2-1,4 1,3-2,0 0,0-1,1 4,-8-1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1487 1534,'-1'20,"2"-17,-1 0,1 0,0 0,2-2,-3-4,1 0,0-1,-1 1,0 0,0-1,1 1,0 0,1 0,1 2,0 1,0 1,0 2,0 0,-2 0,0 0,-1 0,-2 1,1 0,-1-1,1 1,-2 0,0-2,0-2,0-1,0-2,0 0,2-2,1 1,0 0,0 1,2 0,1 1,4 1,-4 2,-1 2,-3 1,0-1,-1 0,1 0,-1 0,1 0,-5 2,2-2,0 0,0-1,0 0,1-1,-1 1,1 0,8 1,-2-3,3 0,-3 0,0-1,0 1,2-2,-2 2,0-1,0 1,0-1,0 0,1 1,-1-1,1 1,-1 0,1-1,0 1,-1 1,-7-5,0 2,0 0,1 0,0 1,0-1,-1-1,0 0,1-1,0 3,0 3,3 2,0-1,0 2,0-2,0 1,0 0,1-1,0 1,-1-1,1 0,2-7,-1-2,-1 3,0 0,0-1,0 0,0 1,0-1,-1 1,1 6,-1 0,0 6,1-4,1 0,-2-1,1-1,0 1,0 0,-1 1,1 0,1 0,-2-1,1 0,-1-1,-2-8,2 2,-1-1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1361 1496,'15'24,"-16"-21,0 0,-3 0,-1 0,2 0,-2 1,2-1,-1 0,1-1,2 1,4-4,0 1,0-1,0 0,0 0,0 0,0 0,0 1,0 5,-3 0,0-2,-1 0,0 2,0-2,-1 1,1 0,-2-1,6-9,0 1,0-1,0 2,0 2,0 0,1 0,1 0,-2 1,0 0,0 0,0 0,0 0,1 0,2 0,-3 0,1 1,-1-2,0 2,-5-3,-1 0,-1 1,1-1,-2 0,1-1,1 1,1 0,-1 1,0 4,3 3,0-1,0-1,0 1,0 0,1 0,-1 0,0 3,1 1,-1 0,1 1,0 0,1-1,-1 2,1 3,-1-2,0-3,-2-1,-1 3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1332 1487,'-12'16,"11"-11,0 1,0-1,1-1,-1 1,0 0,0-1,0 1,-1 3,2-3,-1 0,0 5,1-6,0-1,0 0,0 1,1-1,2 5,0-3,1 0,-1 0,-1-2,3 1,1 1,-3-3,0-1,0 1,0 0,0-1,1 0,0 0,0 1,-1-1,0 1,0-1,0 0,0 1,1 0,-1-1,6 1,-4-1,-2-1,0 0,1 0,-1 0,1 0,0 0,-1-1,0 1,0-1,0 0,0 1,2-2,0 0,-2 2,3-1,-2 0,0 1,0-1,1 1,-1 0,3-1,3-1,-7 2,0-1,0-1,0 1,0 0,1-1,0 0,0 0,1-1,-1 0,-1 1,0 0,0 0,0 0,0 0,0 1,2-2,-2 2,0 1,2-2,-1 1,-1 0,0 1,0-2,1 2,1-1,-1-1,-1-1,-1 0,-2 0,-1 0,0 0,-1-2,0 1,-3-6,3 6,-1 1,-4-4,4 3,0 0,-3-2,3 1,2 1,-2-2,1 0,0 1,0 1,1 0,-1 1,1 0,0 0,-2-1,0-1,1 2,-1-1,-2 0,1 0,1 1,0 1,0-1,-2 0,0 0,2 2,0 0,0 0,0 0,0 2,-1-1,0-1,-1 1,-1 0,0 0,0 0,-4 1,6-1,-2 0,0 0,0 1,-1 1,0 0,1 0,0 1,1 1,-1 0,1 0,0 0,0 0,-1 1,2 0,-1 0,0 0,1 1,1-1,0-1,1-1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1991 1078,'15'-1,"-12"1,0 0,3-1,-3 2,1-1,-1 0,1 1,-1 0,1-1,0 2,-1-2,2 0,-1 0,0-1,4 0,-4 1,-1-1,0 0,0 0,1 0,2-1,-3 2,2 1,-1-1,-1 1,0-1,0 1,0 0,1 0,-1-1,2 2,-1 0,0-1,-1 0,1 0,0-2,-1 1,0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1137 1421,'36'-3,"-32"2,-1-1,0 2,0-1,0 2,-3 2,-2 1,-1 0,-2 2,2-3,0-2,0 1,-1 0,1-1,0-1,0 1,0-1,6-1,0 0,0 1,0 0,0 1,0-1,2 1,-2-1,1 0,-8-4,-2-1,3 2,2 0,0 0,0 0,1 7,0-1,-1 0,1 0,0 0,-1 0,0 2,1-2,0 1,-1 0,1 4,-1-2,1-3,0 0,0 0,-1 0,1-6,0-2,0 2,1 0,-1 0,1 0,2 3,1-2,-1 1,0-1,0 0,0 2,0 1,-2 2,-1 0,-3-1,-1 2,1-2,-1 0,1-1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2193 1044,'17'-2,"-12"2,-1-1,2 0,-1 1,-1-1,0 1,0-1,-1 0,0 0,1 1,3-1,0 1,-3 0,-5 3,-2-2,0 0,0-1,0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2221 994,'-3'22,"3"-19,-1 1,1 0,-1 0,1 0,-1 0,1-1,-1 3,0-2,0 1,-1-1,1 2,0 8,0-8,0 0,0-2,-1 0,1 1,0-2,0 1,0-1,-1 1,0 0,1-1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2207 1082,'39'-7,"-38"10,-2 3,-1-2,0 2,-1-2,-1 1,2-2,-2 1,2-1,-1 2,1-1,1-1,9-4,-5 0,2-1,-2 1,0-1,1 0,0 1,-1 0,0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2307 1033,'-17'27,"15"-24,-1 0,1 1,0 1,-3 5,3-6,1-1,-1 0,-1 1,8-7,-2 0,0 1,0-1,0 1,0 1,0 1,-2 3,-1 0,0 0,0 0,0 0,-1 2,0 0,-1-1,2-1,0 0,-1 0,0 0,1 1,-1-1,0-6,2-2,-1-2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2311 1048,'3'20,"-4"-15,1-1,0 0,0 1,0-2,-1 0,1 0,-1 0,1 1,-1-1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2318 1058,'21'2,"-20"1,-1 1,-1 1,-1 1,-2 7,2-10,-2 1,1-1,0-2,0-6,3 1,0 0,0 1,0 7,0-1,-1 0,1 0,-1 2,0 0,1-2,5-10,-4 4,1 0,0 0,0 0,1 1,0 5,-2 0,-1 1,1 0,2-5,1-3,-1-2,-1 0,0 3,-2-1,1 1,0 7,0 1,0-2,-1 0,0 1,1-1,1 0,-1-8,0 0,-1 0,1 0,0 0,-1 1,1 0,-1-2,0 2,0 0,0 1,1 7,0 2,-1 0,1 0,-1 0,1-1,-1 4,0-5,-1 0,1 0,0-1,-1 2,1 1,-1-1,1 1,-1 5,-1-6,1-2,0 3,-1-3,-4-8,3 1,0-1,-5-10,3 6,1 4,0-1,1 0,1 1,1 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2402 1010,'-2'15,"1"-10,1 0,0-1,-1 2,0-3,0 1,0-1,-2 4,2-2,-1 0,0 1,-3 6,4-9,-2-2,3-5,0 0,1 0,-1-2,2 3,0 0,4-2,-3 3,2 0,-2 1,0-1,0 1,0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2395 1063,'10'22,"-10"-19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2441 1007,'-15'32,"12"-28,2-1,5-1,0-3,0 1,-1-1,1 1,-1-1,0 0,-3 4,-4 0,1 0,0 0,0-1,-1 2,3-1,-2 0,2 0,4-5,0 0,1 0,-1 1,-6 2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2410 1099,'-5'26,"5"-23,0 0,1-6,0-2,0 1,-1 0,1 1,-1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1121 1478,'40'-3,"-37"2,0 0,0-1,0 1,1-1,-1 0,0 1,1 0,1-1,-1 1,-1 0,1 0,0 0,-1 0,-6 4,-1-2,1 0,0-1,0 1,0 0,-2 1,0 1,2-1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2422 1083,'7'19,"-8"-15,0-1,0 1,-1 0,-1-1,1 1,-1-2,0-3,1-2,1 0,1 0,0 0,3 1,0 1,-3 5,-2 0,0-1,-2 6,1-2,-2 4,3-7,-1 0,11-4,-3-2,-2 0,2 0,-1 0,-1 0,1 1,0 0,0 0,-2-2,-5 2,-2 1,2-1,0-4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2412 1112,'0'53,"0"-50,-1 0,1 0,1-7,1-2,0 1,-1 0,0-2,0 4,-1-1,2-4,-2 5,1 0,0 0,0 0,0 0,-1 7,0 1,0 1,0-2,0 1,0-1,1 1,-1-2,1 1,-1-1,3-5,-2-4,0 0,1 0,-1-1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2472 1039,'3'14,"-4"-11,1 2,-1-2,1 0,-1 0,-3-5,0-1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2452 1066,'5'14,"-5"-11,0 0,-1 1,1 0,-1 0,1-1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2454 1088,'16'-15,"-12"12,-1 3,0 0,1 2,0 0,-2 2,-1-1,-1 0,0 0,-2 0,-4 2,1-3,1 0,1 0,0-1,0 1,0-2,7-2,1 0,-2 1,1-1,-1 2,0 0,-7 2,1 0,-2 2,2-1,-1 0,0 2,2-2,6-6,1 0,-1 1,0 0,-4 6,-5 2,2-3,1 0,1 0,-2 2,2 0,-1 0,0-1,0-1,1 0,3-7,2-2,-2-1,0 2,1 0,-2 2,1 0,1 0,0 0,0 2,-2 4,0 0,-1 3,1-2,-1-1,1 0,-1 1,3-2,-1 1,2-3,4-1,-5 0,3-3,-4 1,0 0,1-3,1 1,-2 1,-2 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2145 1246,'16'-14,"-13"13,0 0,0 0,12-1,-10 0,-1 1,-1-1,-3-1,-4 0,1 2,-1-1,1 1,0 0,0 1,1 4,2 1,1 8,-1-8,0 1,1-1,-1-1,0-1,0 4,-1-3,1-1,-1 0,2 0,-2 0,0 1,2-1,-7-6,3 0,0 0,0 1,0-2,0 1,1-1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2163 1229,'-14'39,"10"-34,1-1,1-1,0 0,1 0,2-7,1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2206 1201,'-4'14,"8"-13,4-2,-4 0,0-1,5-1,-5 1,0 0,-1 1,-6 6,1-2,-4 2,3-2,-6 6,7-5,0 1,-3 6,4-6,-1-1,1 0,0 0,1 0,-1 0,0-1,1 1,0 0,0-1,0 0,0 1,4-9,-3 2,0-1,0 1,0 0,0-1,0 1,0 0,0-2,2 0,0 0,-1 2,-1 0,1 0,1-3,0 2,-1 1,1 1,0 0,0 2,0 2,0 1,-2 1,1 1,-3-2,0 0,1 0,-1 0,0 0,-1 2,-1 0,1-2,-1-2,2-5,0 1,0 0,1 0,0-2,2 0,-2 2,2-1,0-1,1 2,-1 0,2 1,-1 0,0 1,0 0,1 0,-1 0,0 1,0-1,1 0,1 0,-2 0,-1-2,-1 0,-1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2281 1196,'-17'2,"17"2,-1 0,1-1,-1 4,1-3,1 0,-1 1,0 1,1-1,-1 1,0 3,1-6,0 0,0 2,2-2,0-1,0-4,3 0,-2-1,-1 0,-1 0,-1 0,-4 0,-3 4,0-1,2 1,0-1,0 2,1-2,-1 0,0 1,1-2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2318 1233,'39'-10,"-36"10,1-1,-1 1,1-1,-1 0,0 0,-7 0,-1-1,1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1131 1485,'36'0,"-35"4,0-1,-1 1,1-1,-1 1,0-1,0 0,0 0,0 0,0-7,0 1,0-1,0 0,0 1,0-2,0 1,0 1,0 0,2-1,0 1,1 5,-1 1,1 1,1 1,-2-1,-1-1,0 0,1 3,-2 1,-1 1,-1-5,0 1,-1-2,0 1,-1 0,0-2,0 1,0 0,-2-2,0 1,2-2,1-1,-1-2,2-3,2 3,0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1182,'1'14,"-1"-8,0-1,0 0,1 0,-1 0,0 2,0 1,0 16,0-19,0-1,0 0,0 0,0 0,0 0,0-1,0 0,1 0,-3-8,0 0,-14-7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2307 1258,'18'-8,"-15"8,1-1,-1 0,-1 4,-4 1,1-1,-1 0,0 0,0 0,0 0,-3 2,2 0,2-2,-1 1,1-1,5-8,-1 2,1-1,1 1,2-3,-3 4,0 0,-1 0,-1-1,1 1,0 0,0 1,1-2,0 0,0 1,-1 0,-3 5,-3 1,2-1,0 0,6 1,0-4,0 0,-2-1,0 1,1-1,-1 0,1-1,-1-1,-2-1,-1-3,1-10,-2 10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2400 1171,'2'20,"-1"-15,-1 0,0-1,-1 0,1 0,-1 0,0 0,0-1,0 1,-2 1,1 0,-4 5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2305 1395,'-13'9,"9"-6,0-1,0 0,0 0,-4 2,4-2,-1 1,1-2,1 1,-1 0,0 1,1-1,6 2,1-2,1 1,-1-1,-1 0,0 1,1 0,1 0,-1 0,0 0,3 1,-4-2,1 0,0 1,-2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2121 1393,'1'15,"-1"-12,-1 1,1-1,-1 0,1 0,-1 1,1-1,-1 0,1 1,0-1,-1 1,0 0,1 0,0-1,-1 1,1-1,0 1,0-1,3-3,0-1,1 0,0 0,2-1,-1 0,-1 0,-1 1,1-1,0 1,-1 1,0-2,0 2,1 0,-7-3,-2-2,2 2,1 0,-1 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2121 1396,'33'-7,"-30"6,0 0,0 3,-5 3,0-2,0 1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1433,'2'0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1786 1319,'15'13,"-13"-10,1-1,-2 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1781 1366,'20'16,"-17"-16,1-4,-2 0,-2-1,0 1,0 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1835 1310,'-5'28,"4"-24,1 1,-1 5,0-5,1-1,-1-1,0 1,1 0,0-1,-1 1,1 0,0 0,0-1,0 1,1-1,2 0,1-3,0 0,-1 0,0-1,1 0,0 0,-1 0,0-1,2 0,1 0,-3 1,0 1,0-1,-3-2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1220 1448,'47'-23,"-43"22,1 0,-2 1,-5 3,-1-3,0-1,0 0,0-1,-2-2,2 0,0 0,2 1,-2-1,2 1,-1 6,1 0,1 1,-1-1,0 0,0 2,1-2,-3 5,2-5,1 1,-1 0,0 2,1 1,-1-2,0 1,0-1,-1 2,0 0,1-4,0 0,-1 1,1-1,2-8,0 2,1 0,-1 0,1-1,0 1,0-1,0 1,1 1,-1 5,-1 0,-1 0,1 0,0 3,-1-1,1 0,0 1,0-2,-1-1,0 0,1 0,-1 0,0 1,0-1,-2-9,0-2,1 1,-4-6,4 10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1825 1318,'28'5,"-24"-6,0-1,-1 1,0 0,0 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1829 1369,'47'-15,"-43"13,-1 4,-3 1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2118 1417,'27'6,"-23"-6,-1 0,0-1,0 0,1 1,-1 0,0 1,-6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2345 1372,'6'25,"-6"-20,1 0,-1 0,1-2,0 1,-1 0,1 0,-1-1,1 0,-2 1,2-1,-1 0,1-6,-1 0,1 0,1-1,-1-1,0 0,-1 0,1 0,-1-1,0 1,1 1,0-1,-1 2,1 0,0-2,0 1,0 1,-1 0,2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2463 1356,'10'-1,"-6"0,-1 0,1 0,-1 1,0-1,-5-3,0 1,0 0,-5-2,4 4,0 2,0 0,0 3,2 0,0 1,0 5,0-6,1 0,-1 4,1-4,-1 0,1 0,0 8,0-6,0 0,1-1,0 0,-1-2,0 1,1-1,0 4,-1-4,0 0,0 0,0 0,1 2,-1-2,0 1,0 0,1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2466 1381,'13'20,"-12"-15,0 3,-1-5,1 2,-1-2,0 1,0-1,1 0,-2 1,0-1,-1 0,-1-2,0-3,-1-2,1 1,1-1,1 1,0 0,1 0,2 0,1 0,0 1,0-1,0 1,-3 6,-2 1,-1-1,1-1,-1 0,0 0,-1 2,-2-1,3-1,-1 0,0 0,-1 0,1-1,2 1,-1-2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1467,'16'-1,"-13"-1,0 1,1-3,-1 2,0-1,1 0,1-2,-2 3,2-2,-2 2,0 1,1-1,0 0,-1 1,0-1,-6 4,0-1,0 1,0 1,1 0,-1-1,-2 5,3-3,0 0,-3 6,3-7,0 2,0-2,1 0,-2-1,6-5,-1-1,0 1,0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2464 1454,'25'12,"-21"-8,0-2,0 1,-1-1,-1 1,1-5,-1-2,-1-2,0 0,0-1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2515 1384,'21'-1,"-20"5,-1 1,-1-1,0 1,1 0,-1-1,0 0,0 1,0-2,1 0,-1 0,0 1,-1 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1452,'2'0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1254 1476,'26'-30,"-23"30,-3 3,2 0,-2 1,1 1,-1-2,1 2,0-1,0 0,0 0,1 0,-2 0,1 1,-1-2,0 0,0 0,-1 0,1 3,-2-2,1-1,-2 0,2 1,-2-3,0-1,0-2,0-2,2 1,0-1,0-1,1-2,0 3,0 0,1 1,1-1,0-1,2 2,-1 0,0 2,0 0,0 0,0 0,0-3,-3 1,0-1,0-1,1 0,-1 2,0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2584 1338,'-20'33,"17"-28,1-1,1 1,0-1,0 0,1-1,3-5,-1 9,-2-2,1 1,-1 0,0-2,0 0,1 5,-1-5,0 0,0 0,0 2,0-1,0-1,0 3,-1-3,2-1,-2-13,0 2,1 1,0 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2569 1393,'16'11,"-16"-7,-1-1,1 0,0 0,-1 0,-2-3,2 3,1 4,0-2,0-1,0-1,0 1,0-1,0 1,0 4,0-5,0 0,0 1,-1-1,2-10,0 1,0 1,0 1,-1 1,1 0,1 0,0-1,0 1,1 5,-2 2,-2-1,1 1,0-1,2-7,1-2,-1 2,0 0,-1 0,1 0,-1 1,0-1,0-1,1 1,-2-1,1 1,0 0,0 0,-1 1,3 1,0 0,0 1,-2 7,-2-1,0 0,0-1,1 0,-1 1,1-2,2 0,1-1,2 1,-2-1,0 1,-1 0,-3 4,0-3,0-1,0 1,-2 1,2-2,-2 1,2-1,-1 0,-3-10,3 2,1 0,1 1,0-1,0 2,3 1,-5-1,5 1,1 4,0 0,1 1,0 2,-2-2,-1 0,1 1,0 0,1-1,0 0,0 0,0-1,-1-1,0 1,0-4,-3-1,-1-4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1897 544,'13'3,"-10"-3,0 1,0-1,0 0,0-1,0 1,0-1,0 1,0 1,1-1,0 1,1-1,-2 0,1-1,-1 1,0 0,0 0,0-1,1 2,-1-1,0 1,0-1,0 0,1 1,0-1,0 1,0-1,2 0,-3 0,4-1,-3 1,-1-1,0 1,0 0,0 0,0 0,0 0,0 0,1 0,0-1,0 1,-1 0,0 0,3-1,-3 1,4-1,-4 0,1 1,-1 0,0 0,0 0,0 1,0 0,0 0,1-1,0 0,-1 0,0 0,0 0,1 1,0-1,0 0,-1 0,1 0,0 0,0 0,0 0,-1 0,1 1,1-1,-2 0,0 0,4 0,-3 0,1 0,0-1,-1 0,1 0,-2 1,2 0,-2 0,0 0,2 0,-1 0,-1 0,1 0,-1 1,3-2,-2 0,-1 1,2-1,-2 1,1 0,1-2,0 1,-2 1,0 1,0-1,0 0,0-1,0 1,2 0,-2 0,1 0,0-1,0 1,-1 0,2 0,0 1,0-1,-2 0,2 1,-1-2,0 2,-1-1,1 0,-1 0,0 0,1 0,0 0,0 0,-1 0,0 0,0 0,2 1,-1-1,-1-1,1 2,0-1,-1 0,0-1,1 1,-1 0,0 0,0 0,1 0,-1 0,1 0,2-1,-2 1,-1-1,2 1,-1-1,-1 1,0 0,0 0,1 0,-1 0,0 0,0 0,0 0,0 0,0 0,0 0,0 0,1 0,-1 0,2 0,-2-1,0 2,1-1,-1 0,0 0,0 0,0 0,0 0,-24-9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2529 495,'14'5,"-11"-5,1 1,-1 0,2 1,-2 0,-1 1,-1 0,-1 2,0-1,0 0,-1-1,1 1,0 1,0 0,-1-1,0-1,1 1,0-1,0 0,-1 0,2 0,-1 0,0 1,0-1,1 3,0-3,-1 2,1 0,0 0,-1-2,2 5,-2-5,1 2,0-2,-1 0,0 0,0 1,0 0,0 1,0 0,0 0,0 0,0 1,0-3,0 0,-1 2,1-1,-1 0,2 0,-1-1,-1 1,1-1,0 0,0 2,0-2,-3-6,-1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2512 722,'19'3,"-16"-3,0 0,0 0,0 0,0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2529 721,'-4'27,"4"-22,0 0,-1 0,1-2,-1 0,1 0,0 0,-1 1,1-1,0 0,3-3,2-1,-1 0,0-1,-1 1,0-1,0 2,0-1,0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2580 729,'14'1,"-11"-1,1 0,0 1,-1-1,0 1,0-1,-1 3,-2 0,0 0,1 0,-1 3,0 0,0-1,1-1,-1 0,0-1,0 0,0 0,0 1,1-1,-1 0,0 0,-3 0,-2-1,1 0,0-2,-8 0,3-3,4 2,2-1,-1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2556 804,'-7'15,"5"-12,-2 2,2-2,-1 1,0 0,2-1,-3 2,3-2,-1-6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2496 890,'-14'-2,"10"5,1 0,1 0,1 0,-1 0,-1 2,3-2,-1 4,1-4,0 0,0 0,1 0,2-3,0 0,0-3,1-2,-3 1,1 0,0 1,-1 0,1 0,1-1,-1 0,1 1,-2 9,0 0,0 0,-1-1,0 0,1-2,0 3,1-3,2 0,0-4,-1-2,-2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2570 833,'16'19,"-15"-16,1 2,-1 0,1-1,-1 1,1-1,-1-1,3 2,-2-2,1 0,0-1,0-1,0-1,-6-2,-1 0,0 0,-1 0,2 2,0-1,-1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1322 1413,'4'42,"-4"-37,-1-8,1-1,0 1,1-1,-1 0,-1 0,2 1,0-1,-1 1,1-1,1 1,1 4,0 3,-1-1,-2 0,1 1,-2 6,1-7,-1 1,1-1,-1-10,1 3,0-1,1 2,-1 0,0-1,1 0,1-1,-1 1,1 0,-1 1,0-1,1 11,-1-2,-1-2,1 1,-1-1,1 2,-1-1,0 1,0-2,0 0,-1-6,1-1,1 1,-1 0,1 0,0-1,2 0,0 1,0 0,0 2,0 2,-1 2,-1 0,-1 0,0 0,0 0,-1 1,-1-1,-1-1,0-1,6-2,1 0,-1 0,-4 6,-12 15,9-16,1-1,-1 0,-3 3,3-2,0-1,1-1,-1 1,1-1,0 0,0-1,6-3,2-3,2 2,-4 1,2-2,-2 3,2-2,0 0,-2 1,1 1,-1 0,0-1,1 0,-1 0,0 1,-6 3,-4-3,4 0,-4-2,3 0,1 0,1 6,1 0,1 2,0-2,0 0,0 1,0 0,0-1,0 0,0 1,0 0,0-1,0 0,0-6,1 0,0-1,0 1,2 0,0 3,1 0,0 1,0 0,0 2,-1-1,0 1,-1 0,-3-9,0 3,0 0,-2-3,2 1,-1 1,-1-1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2573 940,'20'-6,"-19"10,-1-1,0 0,0 1,-1 0,1-1,0 1,-1-1,3 0,1-1,2-1,1-1,-3 0,1 0,-1-1,0 1,-1-4,-2 1,1 0,-1-1,0 1,0-2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2607 910,'0'13,"2"-10,1-1,-3-5,-3-1,0 0,3 7,1 0,-2-7,-3-1,0 1,-3-3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2579 682,'-9'1,"6"-1,0 0,-1 0,-1 0,2 0,0 0,-4 0,4 0,0 0,-2 0,1 1,-2 0,3 0,0 0,0 1,0-1,0 0,0 1,-1 0,0 0,-1 0,1 0,1 0,0-1,-2 3,2-3,-1 1,-1 2,2-2,0 1,0 0,0 0,-1 0,0 1,1 0,-1 0,2 0,0-1,1 1,0-1,-1 5,0 0,1-5,1 1,-1-1,1 1,-1 0,0 0,1 1,-1-1,2 0,-1 0,0 0,0 0,0 0,0 0,0 0,0-1,0 0,-1 1,1-1,0 1,1-1,-1 0,0 1,1 1,-1-2,1 1,0 0,-1-1,1 1,0-1,-1 0,1 0,0 0,0 0,0 0,-1 0,1 0,-1 0,1 0,-1 0,2 1,-2 0,1-1,1 0,0 0,0 0,0 0,-1 0,1 0,0 0,0 0,0 0,1 0,0 1,-1-1,0 3,-2-3,3 2,0-3,-2 1,2 0,0-1,0 0,0 0,0-1,0 0,1 1,3 0,-4-1,2 0,-2 0,0 0,0 0,0 0,0 0,1 0,-1 0,0 0,2 0,-1 0,1 1,-1-2,-1 1,0 0,2 0,-2 0,1 0,-1 0,1 0,0 0,1 1,-1-1,4 0,-4 0,-1 0,0 0,2-1,-2 0,3 0,-1-1,0-1,-1 1,1-1,-1 0,-1 1,2 0,0-1,-1 0,-1 1,0-1,0-1,0 0,0 0,-1-2,0 2,-1 0,0-2,0-2,0 3,0 0,-1 1,0 0,1 0,-1-2,1 1,-1 1,1-1,1-1,-2 1,1 1,-1 0,0 0,0 0,1 0,-1-1,0 0,0-2,0 3,0-1,0 0,0 1,0-2,0 2,0-1,0-1,0 2,-1 0,1 0,0 0,-1 0,1 0,0 0,0-2,0 1,-1 1,1 0,0-1,-1 1,1-1,-1 1,1-2,0 2,-1 0,1-4,-1 4,0-4,0 4,1 0,-1 0,0 0,0 0,0-1,0-1,0 1,0 1,-1-3,2 3,-1 0,-1-2,1 2,-1 0,0 0,-1-1,1 1,-1 1,0-1,-1 0,2 0,-1 0,0 0,2 0,-2-1,1 1,0-1,-1 1,1 0,-1 0,0 1,0 0,-1 0,0 0,-3-1,3 2,0 0,1 0,-1 1,1-1,0 1,0 0,0 0,-2 1,2-1,-1 0,1 0,-2 1,-6-2,4 2,1 0,-4-2,6 1,1-2,-4-4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2039 444,'-14'5,"12"-1,-1 0,1 0,0 1,0-1,-1 2,1-2,0 0,1-1,-1 0,1 1,0-1,1 0,-1 1,1 0,1-1,0 0,1 0,1-2,0 2,1-2,0 2,1-2,-1 1,1-1,-1-1,0 0,0-1,1 0,-2 0,0 0,0 0,0-1,1 1,1 0,-2-1,1 0,0-1,-1 2,0 0,0 0,1-1,-1-1,0 2,-1-3,-1 1,0 0,-1 0,0-1,0 0,0 1,-1 0,0-1,1 0,-2 0,1 0,-1 1,1-1,1 1,-1 0,0 0,0 0,-2 3,-2 2,0 1,1-1,-1 0,-1 0,1 0,0-1,0 0,2-1,0 0,0-2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2385 711,'2'0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2237 680,'18'0,"-15"1,-3 3,-2-1,-1 0,1 0,-1-1,0 1,1 0,1 0,-1 0,5-1,0 0,1 0,0-2,-1 1,0 0,0 1,0-1,-6 2,-1-1,1-1,-1 1,1-1,-1 2,0-1,1 0,0-1,0 0,6-3,2 0,-1-1,0 0,-1 2,0 0,0 1,0-2,0 1,0-1,-3-1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2287 667,'1'26,"-2"-20,1 1,0-2,-1 0,1-1,-2 1,2 0,-1-1,1 0,-1 7,0-7,1 0,-1 0,1-1,-1 0,1 0,2-6,-1-2,1-8,-1 7,1-2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2305 681,'4'17,"-3"-11,0 5,0-7,0-1,0 0,1 3,1 0,-1-3,0 0,-5-9,2 2,-1-1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2308 710,'-15'30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2369 666,'-6'15,"5"-10,-2 6,2-6,0 0,0 0,0 0,0-2,0 1,0-1,1 0,0 0,-1 0,2 0,2-3,1 0,-1-1,0 0,0 1,0-2,-2-1,-3 0,-3-4,-2 1,3 2,0 1,0 1,1 1,-2-2,1 3,0-2,7 3,3 0,-3-1,1 0,1 0,-2 0,1-2,-1 2,1-1,0 1,-1 0,3 0,-6 3,-4 0,1-2,-1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1357 1438,'15'34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1876 559,'-15'7,"12"-5,0-1,-6 3,4-2,1 1,0-1,0 1,0 1,1-1,0 0,0 0,0-1,-6 6,5-5,-1-1,2-1,0 1,8-1,0 0,2-1,-3-1,-1 0,0 1,2-1,-2 0,0 0,0 1,1 0,0-1,0 0,1 1,-1 0,-1-1,1 1,-1 0,0-1,9 0,-9 1,0 1,-10-33,5 27,0 1,0 1,1 0,-1 0,0 0,-2 1,1 1,0 1,0 0,0 0,-3 0,3 1,0-1,0 0,0 0,0-1,3 4,1 0,0 0,0 4,0-3,0 1,-1 0,0 2,0-1,0-2,0 1,0 0,0 0,0-1,-1-1,1 1,0 0,1-1,-1 0,0 1,3-9,-1 0,0 0,1-4,-1 4,1 0,2-8,-3 7,0 0,0 1,0 0,0 0,0 1,0 0,-1 1,1 0,-1-1,0 0,1 1,-1 0,0-1,-4 6,1 3,-1 0,1 0,0-1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2159 519,'2'0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2148 552,'-16'68,"14"-63,1-1,0 0,0-1,1 0,-1 0,1 1,1-1,2-1,0 0,2 1,-2-2,0 0,1 0,0 0,1 0,-2 0,0-1,0 0,1 1,-1-1,0 0,0 1,1-1,1 0,-2 1,5-2,-2 2,-3-2,1 1,0 0,0 0,-1 0,1 0,0 0,0 0,-1-1,0 1,2 0,-2 0,2 0,-2 0,0 0,0 0,0 0,0 0,1 0,-1-1,7 1,-1-1,-5 0,-1 1,0 0,0 0,0 0,0 1,1-1,-1 1,1-2,-1 1,0 1,1-1,0 1,-1-1,1 1,-1-1,0 1,0 0,0-2,0 1,0-2,0 2,0-1,0-1,0-2,-1 0,0 0,0-1,0 0,0 2,0 0,-1 0,1 0,0 0,-1 0,0 0,2-2,-2 2,1-2,-1 2,0 0,0-1,0-1,-1 2,1 0,0 0,0 0,0 0,0-1,1 0,0 0,-3 1,-3 2,1 1,-1-1,1 0,-1 0,0 0,-1 0,-3-1,4 1,-1-1,1 0,0 0,1 2,-2 0,0-3,2 3,-1-1,1 0,-1 1,1-1,-1 0,1 0,-1 0,-1-1,2 1,0 0,-3 0,2-1,0 2,0 0,0-1,-3 1,1 1,2-1,-2 0,0 0,2 0,0 1,-5 1,4 0,0-1,-8 1,8 0,1-1,-1 0,2 0,-1 1,0-1,-3 2,3-2,0 0,0 0,-3 0,3 1,1-2,-4 1,2 0,-1 0,2-1,1-1,0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2306 691,'4'18,"-3"-13,1 1,-1-3,0 0,2 3,-2-3,1 1,0 2,-1 0,1 0,0-1,0-1,0 1,-1-2,0 0,0 0,0 0,1 0,-1 0,0 1,0 0,0 1,0-1,0 2,2 8,-1-7,-1-2,0-1,0 1,0 2,0 0,0-2,1 2,0-1,-1-1,1 0,-1 0,1 0,-1 1,1 0,-1 1,-1-1,2-2,-1 1,0-2,0 1,1 0,-1-1,0 4,1-4,0 6,0 5,-1-7,0-3,2 7,-2-7,-1 0,1 0,0 1,0 1,0-1,0 3,0-5,0 1,0-1,0 2,0-1,-1-1,2 7,-2-6,0 1,1 0,-1-1,0-1,0 0,0 0,0 0,0 0,0 2,0-2,0 0,0 1,0-1,0 2,0-1,0 1,0 0,0-1,0 8,0-7,1-2,-1 0,0 0,0 1,1 1,0-1,-1 1,0 0,0-1,1-1,-1 2,0-1,0-1,0 0,1 2,-1-2,0 2,0 1,0-3,1 0,-1 1,1 1,-1-2,0 0,0 0,0 2,0-1,0-1,0 0,0 0,0 1,0 1,0-2,0 0,0 0,0 1,0-1,0 0,0 2,0-2,0 1,0 0,1-1,-1 0,1 1,-1-1,1 0,0 2,-1-2,1 1,-1 0,0 0,0 0,0 0,0-1,0 0,1 0,-1 0,1 0,-1 0,1 0,-1 0,0 1,0-1,0 0,0 1,0-1,0 0,0 0,0 1,0 0,0-1,0 1,1-1,-1 0,0 0,0 1,1 0,-1 1,0-2,0 0,0 0,0 0,1 0,-1 1,0-1,0 0,0 0,1 0,-1 0,0 0,0 1,0 1,1-1,-1 3,0-4,1 0,-1 4,0-3,1-1,0 0,-1 0,2 0,-1 0,-14-34,7 14,2 3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1877 447,'-17'10,"14"-9,0 1,0 0,-1 0,1 0,-1 1,1 1,1-1,1 0,-1 0,0 1,0-1,-1 1,2 0,-1-1,0 0,0 1,1-1,2 0,1 0,0 0,1 1,-1-1,-1 0,0 0,1 0,1-2,0 0,1 2,1-1,1 0,-3-2,0 1,1-1,-1 0,1 0,0 2,-1-2,1 1,0-1,1 1,-2-1,1 0,-1 0,1 0,-1 0,0-1,0 1,0 0,0-1,2 0,-2 1,0 0,5-1,-4 1,0 0,0 0,0 0,0 0,0 0,-1-1,1 1,-1 0,2 0,-2 0,0 0,2 1,0 1,-1-1,-1-1,1 0,0 0,-1 0,1 0,0 0,-1 0,0 0,2-2,-2 2,0 0,1-1,-1 1,0 0,2 0,-2 1,0-1,4 1,-4 0,0-1,2 0,0 0,-1 0,-1 0,0-1,0 1,0-1,0 1,2-1,-1 1,-1-1,0 1,0 0,0 0,0 0,1 0,0 0,0 2,-1-1,0-1,1 2,-1-2,1 1,-1-1,2-1,-2 1,0 0,3-1,-3 1,1-2,-1 2,0-1,1 0,-1 1,0 0,1 1,0 0,-1 0,3-1,-3 0,0 0,0 0,1 0,0-1,-1 0,1 0,-1 0,0 0,2-1,-1 1,-1 1,1-1,0 0,-1 1,0-1,0 1,0-1,1 1,-1-1,0 1,1-1,0 1,-1-1,0 2,1-1,3 0,-3 0,0-1,-1 1,0 1,4-1,-4 0,5 1,-4 1,-1-2,1 0,0 0,-1-1,2 1,0-1,-2 1,0-1,0 1,0-1,0 1,0 0,0-1,0 1,1 0,0 0,-1 1,1-1,-1 1,1-1,-1 0,2 1,-1-1,-1 0,0 0,7 1,-5-1,-1 1,-1 0,0-1,1 1,-1 0,2-1,-2 1,4-1,-2-1,0 0,-1 0,0-1,-1 1,0-1,0 0,0 1,0 0,0 0,0-1,0 1,0-2,1-1,-1-1,-1 2,0-1,0-1,0 0,0-1,2-7,-2 8,0 1,-1 1,0 0,1 0,-1 0,0 0,-6 0,1 2,-3 0,3 1,1-1,-2 0,1 1,1-1,0 2,-2-2,1 2,-1-1,1 1,-1-1,0 0,-1 1,2-1,1 0,-7 1,7 0,-4 0,3-1,0 0,0 0,-3 1,2-1,1 0,1-1,-1 2,-1-2,2 1,-4-1,4 0,-1 1,0 0,0-1,0 1,-2-1,2 1,0-1,0 0,1 1,-1 0,1-1,-1 1,0 0,0 0,0 0,-1 0,-2 0,1-1,1 1,0-1,1 2,0-1,0 0,0 0,-1 0,1 0,-1 0,-1 0,-5 1,5-1,1 0,-1 1,3 0,0-1,-1 1,0-1,-1 1,-1-1,1 0,0 1,0-1,0 0,1 0,0 0,-2 1,3-1,0 0,-1 0,0 0,0 0,-1 0,-3 0,3 0,1-1,-2 1,3 0,-2 0,1 1,0-1,1 0,-2 0,-4 1,3-2,2 1,-3 0,4 0,0 0,0 0,0 0,0 0,0 0,0-1,-3 1,1 0,0-1,0 1,-1 0,1-2,1 1,-3 0,2 1,-2 0,2-1,1 1,-2 0,-3 0,3 0,1 0,-1 0,3 1,-2-1,0 1,-1-1,-7 2,5-1,2 0,-1-1,1 1,1 0,-1 0,-7 1,7-2,1 0,0 0,0 1,1-1,0 0,0 1,1-1,0 1,-1 0,-1-1,-2 1,2 0,2 1,-2 0,2-1,0 0,-2 0,1 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1663 470,'-3'14,"2"-9,-1 2,2-4,-1 0,1 0,0 3,0-3,1 1,0-1,2 0,2 0,-1-1,-1-2,0 0,1 0,1 0,2-1,-3 0,-1 0,0 0,0-1,0 1,0 0,1-2,-1 2,2-2,-2 2,-1-2,1-1,-2 1,0-2,-1 2,-1-6,-1-3,-1 7,0 0,0 2,0 0,0 1,-1 1,1 0,-1 1,1 0,-1 2,1-2,0 1,0 0,-1 0,1-1,0 1,0 0,0-1,2 4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1687 476,'2'25,"-3"-22,1 0,0 0,0 0,0 1,1-1,1 0,1-1,-1-5,-1-2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2273 685,'-20'16,"18"-10,0 3,1-3,1-3,0 2,1-2,0 0,0 0,0 0,-1 1,1 0,1 0,-1-1,0 1,1-1,2 1,0 0,-1-3,19 2,-17-5,-1 0,0 0,0-2,-1-1,-1 1,0 0,-1 0,1 1,0-1,0 1,1-2,-2 2,1-2,-1 1,-1 0,0 1,-2-1,0-1,1 2,-1 0,-2-1,1 0,0 3,-1-2,-1 1,0 2,0 0,2-1,0 2,-1-1,1 1,-2 0,2-1,-2 3,2-3,0 2,-1 0,14 0,-5-1,-1-1,0 1,0-1,0 1,-1 0,0-1,-2 3,-2 0,0 1,-2 0,-1 0,0-1,1-1,-1 1,-2 1,3-2,1 1,8-1,-2-1,2-1,-2 1,0-1,-1 0,0 0,2 0,-1-1,-1-1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2289 1541,'-21'17,"22"-11,0-1,0 1,0-2,0-1,2 3,-1-3,2 2,0-1,0-1,-1-2,1 2,0-4,1 0,3-4,2-2,-4 3,-3 2,3-3,-3 2,0 0,-3 0,-1-1,0 1,-3-3,1 2,1 1,-1 0,0 1,0 0,-1 0,0-1,0 1,1 1,-2 0,0 1,2 0,0 0,0 1,0 1,-1 7,4-5,-1 1,2-2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2303 1545,'1'18,"-1"-13,0-1,0-1,0 1,-1-1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662 612,'2'3,"-1"0,-1 0,0 1,0 0,0-1,0 2,0-1,0-1,0 1,0-1,0 0,-3-3,0-1,-1 0,0-1,2-1,1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1332 1502,'-1'37,"3"-34,0 0,1-3,0-4,-1 0,-1 1,-1 0,1-2,-1 2,0 0,0-1,0 0,-1-2,1 3,-2-2,1 2,-2 2,0 5,1 0,2-1,-1 0,3 0,1-1,1-3,0-2,0-2,1 2,-1 0,0 0,0 1,-1 0,0 2,0-1,-2 4,-1 1,0 0,0 0,-1 0,0 2,1-3,-1 4,1-4,-1 0,2 0,2 0,1-3,-1-2,-1-1,-1 0,0-2,-1-1,0 2,0 0,0 0,0 1,-1-2,0 1,-1 1,0 0,-1 3,0 2,-1 2,1 0,0 0,0 2,0 0,0-1,1-2,-1 0,0-1,-2-1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2383 1548,'-13'56,"12"-53,1 1,0 0,0-1,1 1,1 0,1-1,1-1,-1-1,1-1,-1 0,1 0,-1 0,0-1,0 1,0-1,0-1,0 1,3-3,-1-1,-2 3,0-1,-1 0,1 0,0 1,0 0,0 0,1-1,0 0,-2-1,-1 1,-1 0,-1 0,-1-2,0 1,0 0,-1-1,1 1,-1 0,-2-3,0 2,1 1,0 1,1 1,-1 0,1 1,0 0,0 2,0-1,0 1,-1 1,0 0,1 0,0 1,9-2,-3-1,0 0,0 0,0 0,1-1,4 1,-4 0,-1 1,0 1,-2 1,-2 1,0-1,-1 1,1-1,-1 1,0-1,-1 1,-1 1,1-2,1 1,0-1,6-5,0 0,1 1,-1 1,0 1,-1 0,0 2,-5 0,-2-1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1575 859,'6'15,"-3"-10,-1-2,0 1,-1-1,1 1,0-1,-1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1604 858,'-5'27,"4"-24,0 2,0 0,-1 2,1 0,0 0,-1-1,1-1,-2 0,2-1,0 0,0-1,-1 0,1 0,0 0,-2 0,2 1,-1-1,0-8,2 1,0 1,0-1,0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1569 931,'11'-14,"-7"11,-2 0,1 1,0 0,1 0,1 0,-1 1,0 1,0 0,-1 2,-1 2,-2-1,0 0,0 4,-1-3,0-1,0 1,0-1,0 0,0 1,-1 2,1-3,-1 4,1 0,-1-1,0-3,-1-7,1-1,1 1,0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1595 931,'24'5,"-20"-6,-1 0,0-1,0-1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1663 879,'-19'29,"17"-25,-2 2,2-3,-3 1,3-1,5-1,1-2,-1 0,1 1,-1 0,-1 2,-1 0,0 0,-2 1,0 1,-1 0,1-2,0 0,0 3,0-2,2-10,1 1,-1 0,1 1,-1 0,1-1,-1 1,1 1,0-1,0 1,0 0,-1 0,1-2,1 2,-1 0,1 0,1 0,0 1,-1 1,5-3,-4 3,-1 0,0 0,3-1,-1 2,-2-2,0 2,0-1,-6 1,-1-2,2-1,-1 2,1-2,0 0,-1 1,3 7,0-2,0 2,0-1,0 2,0 0,0 1,0 1,-1-1,1-1,-1-1,0 8,1-6,0-2,-1 6,1-8,0 1,-1-1,0-9,0 0,1 0,0 0,0 1,0 1,1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1698 901,'-1'33,"6"-35,-1-1,0 0,-2 0,1 2,-5 5,-6 5,3-5,2 0,-1 0,3-1,-2 0,1 0,0 0,5-4,0 1,0-1,1 0,-1 0,0 1,0 0,0-3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1700 883,'0'16,"0"-8,1 1,-1-1,0-1,0-2,-1 1,1 1,0 0,-1-1,0 6,1-8,0 0,0-1,-2-16,2 7,1 0,-1 1,0 0,0 2,1-1,-1-1,-1 1,1 0,0-1,0 0,-1 1,1 0,0 0,0 0,0 0,0 0,3 4,-3 5,1 4,-1-1,0 0,-1-2,1 1,0-2,0 2,-1 1,1-1,0-1,0 0,-1-1,1-2,1 0,-1 0,3-7,-2 0,0-3,0-2,-1 2,0 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1665 921,'18'-11,"-15"10,4-5,-4 5,1-2,0 0,0 1,-1 0,0 2,0-1,0 1,0 1,-1 2,-3 0,-2-2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1755 894,'-19'19,"17"-16,0 0,1 0,-1 0,1 0,-1 0,0 0,-1 5,2-5,0 1,0-1,4-5,-1-1,1 0,0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2030 1752,'0'49,"1"-46,-1 2,0-1,1-1,-1 0,1-6,-1-1,-1 0,1 0,0 1,-1-3,1 2,-1 1,1 0,-1 0,2-1,-2 1,3 0,3 1,0-1,-2 2,0 0,2-3,-1 3,0 1,0-1,3-1,-4 2,0 0,0-1,1 1,1 0,-1 1,-1 0,0 0,-13 8,6-4,0-1,1-1,-1 0,1 0,-1 0,0-1,0 0,1-1,0 1,0-1,-1 1,1 0,0-2,9-1,-2 0,0 1,-1 0,1-1,-1 1,0 0,0 0,3-2,-3 1,1 0,-1 2,-1 2,-5-4,0-2,-5-14,6 12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1761 909,'-27'46,"25"-42,1-1,-2 2,3-2,-2 0,5-4,2-2,-2-1,1 1,-1 0,0 0,0 0,1-1,-1 1,-1 0,2-1,4-6,-7 7,-1 6,0 3,0-2,0 0,0-1,0 1,0 0,-1 0,1 1,0 0,0-1,0 0,-1 0,1-1,0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1839 931,'-2'14,"2"-11,0 0,1 2,-1-2,1 2,-1-2,1 0,-1 0,0 2,0-2,0-9,-1-2,1 2,0-4,-1 5,1 1,0 1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1842 894,'14'15,"-12"-11,0-1,1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1867 942,'18'-6,"-15"5,9-1,-7 1,-1-1,1 2,-7-18,1 15,1 0,-2-2,1 2,-1 0,-1 1,-1-1,1 1,-1 2,0 0,-1 1,2 1,1 1,1 0,1 2,0 0,1 2,-1-1,1 0,0-1,0 0,0 0,0-2,-1 1,4 18,-3-18,-1 0,1 2,-1-3,-1 1,0-1,0 0,-1 0,-1 0,0 0,0 1,-1-1,0-1,0 0,0 1,0-2,-1-3,2 0,-1-2,0 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1837 881,'-11'21,"11"-16,-1 1,1 1,-2 5,2-7,-1 1,0-1,0 1,0-1,0 1,0 1,1-1,-1-2,1 0,0 0,0 0,-1-1,2 0,-1 0,2 0,-1 1,1 4,-1-4,0-1,3 5,-1-4,0-2,2 2,-2-3,0 0,1 0,0 0,-1-1,1 1,-1 0,0-1,0 0,0 0,1-1,2-1,-2 1,0-1,0 0,1 0,-1-1,0-1,-1 0,0-1,-1 0,1 0,0 1,-1-1,0 1,0 0,0-1,-1-1,1-1,-1 0,0 0,-1 2,1 0,-1-1,0 1,0 0,-4-30,4 31,-3-4,0 1,2 3,-1 1,1 0,-1 0,0-1,-2-3,1 4,-1 1,0 0,-1 0,0 1,1 1,-4 2,5-1,0 2,-1 2,0 0,1 1,0-1,-3 5,3-6,0-1,0 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2048 935,'-20'-12,"17"12,0 2,0-1,-2 3,2 0,0 0,0 0,2 1,1 0,0-2,0 0,2 1,1-2,1-1,0-3,-1-1,0 0,-1-1,1-1,0 2,-2-1,0 1,1 6,-1 9,0-5,-1-4,1 0,-1 2,0-2,-1 1,1-1,-1 1,0 0,0 0,-1 0,1 0,-2 0,2-1,0 0,-1 2,1-1,-3 1,2-2,-2 0,0-2,0 0,0-3,1-1,1 0,2-1,-1 0,1 1,0 0,1-4,1 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2074 930,'-7'30,"6"-25,-1-1,1 0,0 0,0 1,0-2,1 0,3-1,0-2,0-1,1-1,0-1,-2 0,-1-1,0 1,0-2,-1 2,0-1,-1 0,0 1,-1 0,1 0,-3 0,1 2,7-1,-1 2,1-2,0 1,-1 1,0 0,1 0,-1-1,3 1,-2 0,0-1,0 1,-1 1,1-1,1-1,-1 1,-7 3,-1-5,3-2,0 1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2121 901,'-13'55,"13"-51,0-1,0 1,0 1,0-2,1 0,-1 0,0 0,3 0,0-2,0-2,0-1,0 0,1-5,-1 2,-1 0,0 0,0 1,0 1,-1 0,3-1,-3 1,1 0,-2 7,-1-1,0 0,1 0,0 0,0 0,0 1,0-1,1 0,2-3,0-2,0-1,0 0,3-3,-3 4,-2-1,-3-2,0 2,-1 0,1-1,-1 1,-1-2,1-3,-1 4,1 3,-2 2,3 2,-1 0,-1 0,0 1,0-2,-1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2008 882,'-5'38,"4"-31,1-2,-1 1,0 0,0 0,0 2,1 1,-1-2,0 0,-1-2,1 1,-1 4,-2 8,2-7,2-7,-1 0,0 1,1-1,-1-1,5-1,-1-3,2 2,7 0,-5-1,-4 0,0 0,0 1,0-1,0 0,0 1,0-1,1 0,-1 0,1 1,4-2,-3 1,0 0,6-1,-7 0,1 1,-1-2,0 1,0 1,0-1,0 0,1 1,0-1,0 0,4-1,-2 0,3-3,-7 4,2-3,-2 1,1 0,-1 0,1 0,0 0,-1 1,0-1,0 1,0 0,1-1,-1 1,0-1,-1 0,3-4,-5-10,-3 0,1 8,1 5,-1-1,1 0,-1-1,0-1,1 0,-1 1,0 0,-1 1,1 0,-1 0,1 1,-3-4,4 3,-1 1,-2-4,2 5,-1-1,0 3,0 0,0 0,-5-1,3 2,-1 1,-1-1,-1 2,1 0,0 1,-7 6,6-4,1-1,-1-1,1 0,2 1,0-1,0 0,1-1,-4 2,5-2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2193 949,'13'-3,"-10"3,1 0,-1-1,0 1,0 0,0-1,0 1,1-1,-1 1,0 0,2 0,-3 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2048 1718,'6'58,"-3"-37,-2-15,1-1,-1 1,0 1,0 1,0-1,-1-1,0-2,1 0,-1 0,-3-10,1 0,1-2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2295 891,'-1'17,"1"-9,-1-1,1-1,-1-1,1-1,-2 8,2-9,0 0,0 1,-1 0,1-1,0 1,0 0,0 2,-1-2,2-1,-4-15,1 5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2281 883,'-15'12,"14"-7,-2 4,2-3,-1 7,1-8,1 0,-1 0,0 0,0 0,1 1,-1 0,0 1,1-1,0-2,0 0,-1 5,1-6,1 0,-1 0,1 2,0-2,2-1,0-1,0-2,0 1,0-1,0-1,1 1,0 0,-1-1,1 0,-1 1,1-2,-1 2,1-3,1-2,-1-3,1-11,-4 15,0 1,0 0,-1-1,0 1,0-1,0-1,0-1,0 1,-1 1,0 0,0 1,0 1,0 0,-3 0,-2 0,3 3,-2 2,-7 5,2 1,6-2,1 0,0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2263 897,'1'16,"-1"-10,0-2,0 0,0 0,-1 1,0 0,1-1,-1-1,0 1,0-1,-1 3,2-1,-1-1,1-1,3-1,0-2,2 0,0 0,-2 0,0-1,0 1,0-1,-9 0,-2-3,5 2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2276 882,'-14'2,"11"1,1 2,0 0,1-2,0 0,0 1,-1 0,1 0,0 1,0-2,0 1,-1 0,2 0,-4 3,3-3,-1 0,1-1,0 0,1 0,-1 1,1-1,-1 1,0-1,-1 4,0-2,1-1,0 0,1-1,0 0,2 0,0 0,1-1,0 0,1 0,-1 1,2 0,0 0,-2-2,0 0,1 0,-1 0,1-2,-1 0,1-2,-1 0,0-1,1 1,-1-1,-1 1,1 0,0 0,-1 0,0-1,0 1,1-2,-2-1,0 3,0-1,1-3,0 2,1 1,-1 1,1 0,0 0,-4 0,-1-2,1 2,1 0,0 0,-1 0,1 0,-1-2,1 1,-1 0,0 0,0 1,-1 0,-1 0,0 1,0 0,0 0,0 2,-1-1,1 1,-1-1,0 0,0 0,0 0,1-1,-1 2,1 0,-2 3,2 2,-1 0,1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1857 1071,'1'19,"-1"-14,1-1,-1 0,0 0,0-1,0 5,0 1,-1-5,0 4,1-5,-1 1,-1-1,1 0,-2-1,0-2,-1-1,1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1766 1166,'20'-16,"-17"15,0 0,0 0,0 0,0 0,1-1,-1 2,0-1,0 2,0 1,-1 1,-1 1,0-1,-2 2,1-2,-2 1,1-1,-1 0,1 1,0 5,-1-5,1-1,0 0,0 0,0 0,-2 1,2-1,0 0,-1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1786 1252,'-2'6,"3"-3,1 0,1-1,0-2,-1-3,-2-5,0 5,-3 1,0 2,0 1,0 2,2 0,1 0,2 0,1-2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1126 553,'-7'23,"5"-17,0-2,0 0,0 0,1 0,-1-1,0 0,-3 3,2-4,-1 0,1 1,0-1,-2 0,1 0,1 0,-1 0,0 0,0 1,1 0,-2 0,1 0,0 1,-1 0,-1 0,1-1,0-1,1-1,-1 2,1-1,0-1,1 1,-1-1,0 1,0 0,-6 1,5-2,1 0,0 1,-1-1,1 1,1 0,-4 3,4-2,-1 0,1 0,-1 1,0-1,-1-1,0 1,0 1,0-1,1-1,1 0,-5 4,4-3,1 0,-1 1,-1 0,1 1,-1 0,0 2,-15 17,18-20,0-1,-1 1,1 0,1 1,-2 0,1-1,1 0,-1-1,0 1,-1-1,-4 5,5-5,0 0,1 0,-1 0,0 1,0 0,1 1,0 1,0-2,0 0,0 0,-1 0,0 0,1-1,0 1,0 0,-2 7,2-4,-1 0,1-1,-1-1,1 0,-1 0,0 0,1 0,0 0,0 2,0 0,0-1,-1 0,1 0,0-1,0 0,1 0,0 1,0 1,-1-1,1 0,0 0,-1-1,1-1,0 0,1-1,0 1,0 0,0 3,0-1,0-1,0 0,0 0,0-1,0-1,0 0,0 0,1 0,0 0,1 1,-2-1,2 1,-1 0,0 0,1 1,1 2,-2-4,3 1,-2 0,0-2,0-1,3 4,-3-3,0-1,4 2,-4-2,0 0,5 1,-4-1,0 0,0-1,0 1,0-1,0 0,0 1,0-1,0 0,-1 0,0 0,1 0,0 0,0 0,0-1,1 1,0 0,0 0,0-1,0 1,0 0,-1 0,0 0,0 0,0 0,0 0,7 0,-6 0,0 0,0 0,0 0,0 0,-1 0,1 0,4-1,-4 0,0 0,1 0,0 0,-1 0,1 0,-1 1,0-1,-1 0,1 0,1 1,0 0,0-1,0 0,1 1,-2 0,0-1,0 0,0 2,1-2,0 1,0-1,1 1,0-1,-2 0,0-1,1 1,-1 0,0-1,1 0,1 0,0 0,-2 0,12-5,-13 5,12-3,-11 4,7-3,-8 2,1 0,-1-1,0 0,0-1,0-1,0 0,0-3,0 0,0 0,0 1,0-1,0 0,-1-1,1-1,-2-1,1 3,-1 0,0 0,0-2,0 0,0 1,0 0,0 1,-1 0,1-1,0-2,0 0,0 1,0 1,1-14,-2 12,0 3,1-10,-2 10,0 0,0 0,-1-1,0 3,0 0,1 1,-2-1,1 1,0-1,-3-8,2 9,-2-3,2 4,0-1,0 1,0-1,0 0,0-1,0 0,0 0,-1 0,1 1,-2-4,1 5,1-1,-1 0,0 0,1-1,-1 1,2 1,-1 0,-1-1,1 2,-4-4,2 3,0-1,-1 1,1 0,1 1,0 1,-1 0,-1-1,1 0,-1 1,-4-2,4 2,0 1,0 0,-2-1,0 2,-1 1,-1 0,1-1,0 3,-1 0,0 1,-1 0,1 1,1-1,-8 7,8-5,1 0,0 1,0 0,2-1,2-2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1339 991,'18'7,"-12"-5,-2 0,-1-1,0 0,0 0,2 1,-2 0,2 2,-2-3,0 1,0 0,0 1,4 3,-3-4,0 0,-1 0,1 0,-1 1,0-2,0 1,0-1,0 1,0 0,0-1,0 0,1 1,-1 0,0-1,2 0,-1 0,0 0,0 0,0-1,-1 1,1 0,-1 0,1 0,-1 0,0 0,0-1,0 0,0 1,0 0,4 0,-4 0,0 0,0 0,0-1,1 1,3 1,-4 0,1-1,-1 0,0 1,1 0,0 0,0 0,0-1,0 1,-1 0,0-2,0 3,0-2,0-1,0 1,0-1,0 0,0 0,0 0,0 0,0 0,0 0,0 0,1 0,0 1,-1-1,1 0,-1 0,0 0,1 1,0-1,0 0,-1 1,0-2,0 2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1413 1113,'13'-17,"-10"15,0-1,2-1,-1 2,-1 0,0 1,0 1,0 2,-2 2,0 0,0-1,-2 2,1-2,-2 7,1-5,0-1,1 0,-1 2,0-2,0-1,1 2,-1-2,1 2,-1-2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2111 1747,'2'0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1433 1215,'2'-14,"-4"17,2 1,1-1,2-1,0-3,-2-2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938 304,'-14'17,"13"-14,1 5,0-4,1-1,2 2,-2-2,4 1,-3-1,1 1,0-2,1 3,-1-1,1 0,-1-1,1-1,1 1,-2-3,0 0,0 0,2 0,-1 0,0-1,1 0,-1 0,0-1,-1 0,1 0,0 0,0-1,-1 1,1-1,-1 0,0 1,0 0,1 0,0-1,-1 0,0 0,1-1,-1 0,-2 0,0 0,1 0,-2-1,1 1,-1 1,0 0,-1 0,-1-5,1 5,-2-1,-4-3,4 5,0-1,-1 1,1 0,0 0,-5-3,5 4,0 0,0 0,-2 1,1 2,-1-1,0 1,0 0,0 1,1 0,-1-1,1 1,0 0,1-1,0 1,1 0,-4 6,5-6,-1 0,1 1,1-1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991 279,'-3'25,"3"-19,1 0,0 0,-1-1,1 7,-1-7,0-1,0 0,1-1,-1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1107 1341,'35'-5,"-25"3,-6 1,0 0,0 0,0 0,-1 1,5-1,-5 0,0 1,1 0,1-1,-1 1,-1 0,3 0,-3 0,0 0,0-1,0 2,-5 5,0-1,0-1,-1 0,0-1,-3 0,2-3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1157 1308,'4'29,"-2"-15,-1-8,-1-1,0-1,1 0,-1-1,0 0,1 0,1-6,-1-2,0-2,0-1,0 0,0 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1184 1295,'-3'36,"2"-31,0 3,0-2,0-1,-1 0,1-1,-1-1,0 0,-2 2,-3 2,2-3,1-1,-1-1,1-1,9-2,0 0,-2 0,1 0,7-5,-3 1,-3 2,-1 1,-1 1,0-1,1 1,-1 0,0 0,0-1,1 2,-2 8,-2-4,-1 0,1 1,-3 9,2-8,-4 8,1-10,0-1,0 0,1-1,0-2,0-1,2-3,0-2,1 1,-1 1,1-3,0 3,0 1,0 7,0 3,0-2,0 1,0-1,0-1,0 1,0-1,-1 0,2 8,-1-6,-1-1,1 0,1-1,-1-1,1-6,-1-1,0 1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1245 1335,'5'45,"-5"-41,1-1,-2 0,0 0,7-8,-2 1,0 1,0 1,-1 0,0 1,1 0,-1 0,0 0,0 0,0 2,-6 4,-1-1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1245 1415,'1'27,"-1"-24,-1 0,2-6,2-1,-1 1,2-1,-1 1,1 0,-1 2,0 0,0 1,0 1,-3 2,-1 0,-3 1,3-1,-1 0,-1 1,2-1,0 0,-1 2,0-1,0 0,5-5,1 0,1-2,-2 2,0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1230 1327,'-7'19,"6"-13,1-2,0 0,-1 0,1 0,0 0,0 0,0-1,0 3,1 0,-1 1,0 1,0 0,0-1,0-2,1 1,-1 0,0 1,1 0,-1-1,0 0,1-3,-1 0,0 1,0 0,1-1,0 0,1 0,0 0,-1 0,-1 0,1 0,0 0,1 0,1 0,0 0,2 1,0-1,0-1,-2-1,2 0,-2 0,3-2,-1-1,-2 0,-1-1,1 0,0 1,0-1,3-3,-3 3,0 1,1 0,1-2,-2 2,1-1,0 0,0-1,0 0,-1-1,-2 1,1 0,-1-2,1 1,-1 1,0 0,0 1,0-1,0 0,0 0,0 1,-1-1,1-1,-1 0,1-7,-1 7,0 0,0 0,-1 1,1 0,-1 0,0 1,0-1,-2-4,2 2,-1 1,1 1,-1 0,0 0,-1 0,0 1,-2-1,1 1,0 1,0 0,0 0,-2 0,0-1,2 0,-6-5,6 5,0 0,1 1,0 0,0 1,-6 1,6 2,-1 1,1 0,-1 0,1 1,1 0,-2 3,2-3,1 0,-1 0,1 0,0 1,0 0,1 2,0 1,0-2,0-1,0-1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1243 1487,'11'-2,"-7"2,0-1,-1 1,3-1,-1 0,0 0,-2 1,1-1,-1 1,1-1,-1 1,0 0,0 2,-6 2,-3-2,2 0,0-1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2128 1772,'1'40,"-1"-36,0-1,-1 1,1-1,0 0,0 0,1-6,-1-1,1-1,0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1303 1370,'2'16,"-1"-11,-1 2,1 0,-1-1,0-1,1 0,-1-1,1 0,-1-1,1 1,-1-1,1 0,-1 1,0-1,0 0,-1-7,1 0,-1 0,1 0,-1 0,1 1,-1-1,1 1,0-1,-1 0,1-1,0 0,-1 0,1 0,0 2,-1-1,0 1,1 0,-1-1,0 1,3 6,-1 3,1 1,0 17,0-7,-1-4,0-4,-1-1,0-1,1-2,-2 0,0-1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1360 1378,'14'0,"-8"0,-1-1,0 1,-2-1,0 1,0 1,0-1,2 0,-1 0,0 0,0 0,0 0,-1 1,0-1,3 0,-2 1,-1-1,0 1,-1 2,-7 2,1-4,0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1511 1324,'-4'20,"3"-16,1 0,-1-1,0 5,0-4,0-1,1 4,0-3,0 1,0 0,0 1,0-1,0 0,0 2,0-4,-1-9,1 0,-1 1,1 1,-1 1,1 0,-1-2,-1 2,1 0,-2 1,0 1,0 2,-3 4,1 5,4-6,-2 12,3-13,0 4,0-4,1 1,3-1,-1-1,0-2,0 1,4-3,-1-3,1-1,-2 2,-3 1,1 0,0 0,-1 0,0 0,0 0,1 0,-1 0,-2 6,-2 2,-3 7,3-8,0 0,1-1,1 0,0 0,4-4,2-1,-3 0,1-1,-1 1,0-2,-2 1,0-1,0-1,-1 0,-1 0,0 0,-1 2,-2 0,1 0,0 1,0 2,0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1554 1399,'19'1,"-16"1,0-1,1-5,-3 1,0-1,0 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1589 1393,'2'32,"-1"-28,2-5,-1-3,-1 1,-1 0,1-1,-1 1,0 0,1 0,-1 0,0 0,0-1,1 0,-1 1,0 6,0 0,0 3,0-1,1 0,0-2,-1 1,0-1,2 1,-2-1,2 0,0-6,-1 0,1-1,-1 0,0-1,-1 0,0 0,1 1,-1 1,0 0,0-1,0 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1648 1315,'-1'58,"1"-54,-1 1,1 1,-1 1,0-1,1 1,-1-1,1-2,-1 0,1 0,-1 0,0 0,1-7,2-2,-1 1,0 0,0 1,2-1,-2-1,2 2,-1 0,1 1,0-1,0 1,-3 7,0-2,0 6,-1-4,1-2,0 0,-1 1,1-1,0 2,0 0,0-2,0 2,0-8,1-1,-1 0,1 0,0 0,0 1,-1 0,1 0,0 0,0 0,-1 0,1 0,2-2,1 6,-2 2,1 2,0 0,-1-2,0 1,0-1,-2 0,1 0,-1 0,-3-4,0-2,1-1,0-1,0 0,1 1,-1-1,1 0,0-1,0 2,0 0,0 1,0 0,-1 0,1 0,1-1,-1 1,1 0,3 5,1 2,-1-1,-1 1,1 2,-2-3,0 0,0 0,0 0,1 1,-1-1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1713 1328,'-4'58,"4"-51,0 1,0-1,0-1,-1-1,1 1,0-2,0 0,0 1,-1-1,1 0,0-1,0 2,1-9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1724 1409,'18'28,"-14"-30,-1-1,-1 0,-1 0,0 0,-1-1,0 1,-1-1,0-1,1 2,-2-1,-1 0,0 2,0 1,-1 3,0 1,2 0,1 1,0-1,-1 6,2-5,0 0,0 3,1-3,0 1,1 1,-1 0,1 0,1-1,-1 0,0-1,1-2,2 0,-2-3,0-3,-2 0,0-2,-1 0,1-1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1443 1260,'-3'13,"2"-7,0 0,0 1,0 0,0 0,0-1,-1 5,1-5,0 1,0 8,0-9,0-1,0-2,1 1,-2-1,1 0,1-9,1 1,0-1,0-1,-1 0,0 1,1 1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1442 1260,'5'28,"-4"-23,-1 0,1 1,-1-2,1 0,-1 0,-1-1,1 1,0-1,1 1,-1-1,-1 0,0 0,-2-4,0-2,0 1,-1-1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2148 1749,'35'-15,"-32"17,-1 1,0 1,-1-1,0 0,0 0,-1 3,0-2,0 0,0 0,0 0,0 1,0 0,0-1,0 0,-1-1,1 0,-1 5,1-3,0-1,-1-1,1 1,-1 0,-7-12,4 4,1 0,0 2,0-1,0 1,0-1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1424 1324,'21'-4,"-18"4,0 1,0 1,0-1,1 0,0-1,0-2,-1-2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1475 1293,'2'0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1840 1319,'0'17,"0"-12,0 1,0-1,0-1,0 0,0 0,0-1,0 0,0 0,0 0,0 0,-1 0,0-7,0 0,0 0,1 0,-1-3,1 3,0-1,0 1,0 1,0 0,0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1833 1326,'19'-25,"-15"24,-1 1,0 1,0 1,0 0,-1 1,-1 0,0 0,-2 0,-2 0,-1 0,1-2,-2 1,0-1,2 0,-1 1,1-1,0 1,1 1,2 0,2 0,2-1,-1-2,1 0,0 0,1 0,0 1,-2 1,-2 1,0 1,-1-1,-1 0,-1 2,0-2,-2 1,1-1,0 0,0 0,0-1,1 1,-1-1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1877 1372,'-5'0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1935 1292,'-3'63,"3"-58,0 1,-1-1,0-2,1 0,-1 1,1-1,0 1,-1-1,1-6,1-2,-1 2,0 0,0 0,0-1,2 0,0 1,1 0,0-1,-1 1,1 1,0 1,0 2,0 2,-1 1,-2-1,-2 1,1-1,1 0,-2 1,1 0,0-1,-1 2,-1 0,2-2,-2 0,0-4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1965 1365,'-10'27,"10"-23,0-1,-1 0,1 0,0 0,1 1,-1-1,3-2,1 0,0-2,-1-2,0-3,-2 3,1-1,-1 0,0 1,0 0,0 0,1-1,-2 0,0 0,0 0,-2 1,-1 0,0 2,0 1,0 1,0 1,3 1,3-2,2 0,4-3,-6 0,0 1,0 0,0 0,0 0,-6 5,-1-2,2 2,0 1,2-1,0 0,1-1,2-3,1-3,-1 1,1-1,0-2,-2 2,1 0,1-1,-3 0,0 0,-1 0,0 1,0-2,0 0,0 1,0 0,0 1,-1 0,1 0,-1 0,1 0,0-1,-1 1,-2 7,2-1,0 2,1 0,-1 0,1 1,0 0,0 0,0 0,0-1,1 0,-1-1,0-1,2 1,-1 0,2-2,0-5,0-2,-2 2,0-2,0 1,-1 1,1 0,0 0,-1 0,0 7,1-1,-1 1,0-1,1 0,0 0,0 0,1 0,1-1,1-3,-1-1,0-2,-1 0,0-1,-2 2,0-1,0 1,0 0,0 0,-1-1,1 0,-1 1,1 16,0-8,0 0,0-1,0 1,0 0,0-2,0 1,0 0,0 2,-1 1,1 1,-2 2,2-5,-1-1,-1 3,1-2,-1-2,0 1,-1 2,1-3,1 0,-2 1,-1-4,-1-7,2 4,-1-1,1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2070 1324,'15'3,"-11"-2,-1-1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2070 1295,'3'41,"-3"-35,-1-1,1-1,-1 5,1-6,-2 3,1-3,2-6,0-2,1-2,0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2081 1329,'10'21,"-9"-18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2145 1763,'4'37,"-4"-34,2-8,-2 0,0-1,1 1,-1 1,0-1,1 2,0-1,1 1,1 1,1 3,0-1,-1 1,0 1,0-1,-1 2,-2 1,0-1,0 0,0 1,0 0,0 0,0-1,0 1,-1-1,1 0,-3-2,0 0,-1-1,0-1,1 1,2-3,2 0,0 0,0 0,1 0,1 2,1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2105 1286,'-10'41,"13"-41,1-1,0-1,-1 2,1 0,-1 0,-5 4,-3 1,0-2,3 1,-1-1,4 0,2-1,0 0,0-2,-6 1,-2 4,2-3,0 1,0 0,1 0,5-2,0-1,0 0,0 0,-8 4,3-1,-3 0,2 0,-1 1,2 0,-1 0,1-1,5-5,1-1,-1 1,1-1,-1 1,1 0,0 0,1 1,-1 1,-1 0,1-1,0 1,-1 0,0 0,0 2,-2 1,-1 3,0-2,-1 0,-1 9,1-9,-4 3,2-4,0-2,0 0,0-2,-1 1,1-3,1 0,1-2,0 0,0-1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2099 1368,'4'10,"-3"-6,-1-1,1 0,-1 0,0 1,1 1,-1-1,0 1,0-1,0 0,0 0,-3-4,2-4,0-1,0 0,0 0,0 2,1 0,-1 0,0 0,0 6,-1 0,1 2,-3 6,3-8,0 0,-1 0,1 1,-2 1,1-2,-1-1,2-5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2154 1335,'3'47,"-3"-43,1 1,-2 0,1 0,0-1,1-1,-2 1,1-11,0-1,0 2,-1 0,1 1,0 1,0 0,1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2195 1285,'-14'44,"13"-41,0 0,0 0,-1 6,0-5,1-1,0 0,0 1,-1-1,6-6,1-2,-2 1,-1 1,0 0,2-1,-1 0,1 1,2 0,-2 1,-1 1,0 1,1 4,0 2,-2-2,-1-1,0 1,-1 0,0-1,0 0,-1 2,1-2,-2 2,1-2,0 0,-1 0,0 3,1-3,-1 1,0 3,0-3,-2 0,0-8,3 1,-1 0,1-2,-1 0,1 1,0 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2189 1354,'-2'34,"1"-29,1-2,0-6,0-2,1 1,0-1,0 2,1 0,0-1,0 1,1 0,0 2,0 3,-3 1,-1 1,0 0,-1-1,0 0,0 0,-1 0,-1 0,7-4,0 0,1-1,-1-1,-1-3,-3 3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2251 1275,'0'19,"-1"-13,1-2,0 4,0-5,0 2,-1-1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2257 1273,'6'34,"-6"-31,0 0,-1 2,0 0,-1 1,2-3,-1 0,1 0,-2 2,1-2,0 1,-2-1,1-6,1 0,1-1,-1-1,2 2,0 0,0 0,2 1,-1-1,1 6,-3 1,0 0,-1-1,-2 2,-1-1,2 0,1-1,-1 0,1 0,0 0,4-2,1-3,-1-1,0 0,0-1,-1 1,1 0,-3 6,0 0,-1 3,0-2,0-1,-1 3,2-3,-1 1,0 0,4-3,1-2,1-3,-2 1,-1 0,-1-1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2260 1366,'-22'21,"22"-17,0-1,0 0,-1 0,1 0,0 1,0-1,-1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2245 1394,'8'13,"-7"-10,0 0,1 1,2-2,-1-1,0 0,0-2,1 0,-1 1,0-1,0 0,1-3,-2 1,-1-1,0 0,0 1,-1-1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1931 1481,'0'17,"1"-14,0 0,-1 0,0 0,1 0,-1 0,3-1,0-3,0-2,0 1,0-1,-1 0,-1 0,-1 0,0-1,-1 0,-2 0,2 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2200 1746,'44'-12,"-41"9,1 2,-1-1,0 2,-1 3,-7-5,2-3,1 0,0 1,0 0,1 1,0 0,0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1933 1451,'13'13,"-10"-11,0 1,-2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1969 1491,'16'-2,"-13"3,0 0,0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1972 1522,'28'-15,"-27"12,0-1,0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2013 1488,'-1'17,"3"-9,-2-5,0 0,1 1,0-1,2-1,0-3,0-3,-2-1,-1 0,0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2007 1465,'12'18,"-9"-15,0-3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2025 1498,'27'-4,"-24"4,1-1,-1 1,0 0,-5-3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2045 1476,'2'31,"-2"-26,0-1,1 1,-1-1,1-1,-1 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2080 1461,'2'32,"-2"-23,1-3,-1 0,0-1,0-2,0 2,0-2,0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2133 1450,'-17'31,"15"-28,1 1,-1 0,1 0,1 1,-1 1,0-1,1 0,0-1,1-1,-2 0,2 1,0-1,2-2,0 1,2-1,0-2,0-1,-1-1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2152 1467,'-2'15,"2"-10,-1-1,0 0,1-1,0 0,0 0,0 0,-1 3,0-3,1 0,3-3,0-1,2-1,-2 0,0 1,0-1,0 1,2-1,0-1,-1 1,-1 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2242 1661,'1'35,"0"-28,-1-4,1 6,-1-4,0 1,0 0,0-1,1-1,-1 0,0 0,0 0,1-1,-1 0,0 0,0 1,0-1,0 2,0-2,-2-6,-1-1,1 1,0 0,3 0,1 0,1 0,-1 0,1 0,0 2,-4 4,-1 2,-3 0,3-1,-4 4,4-5,-3 2,2-5,7-3,3-2,-4 3,0 1,1-1,-1 1,0 1,-4 5,-1 1,-1 0,0 2,1-4,-2 1,-3 3,0-2,4-4,0 2,0-2,3-5,2-1,0 0,0 1,1 1,2-1,-2-1,0 2,0 0,0 0,0 0,-2 5,-2 1,-1 0,2 0,1-1,1 0,0 1,1-2,0-3,0-2,1 0,-1 0,-1 0,2-3,-2 3,2-2,-3 0,1 0,-1-1,-6 4,1 3,1 1,0 0,-2 1,3 1,0 0,0-1,2 0,1 0,2 0,0-2,1 0,5-1,-6-1,5-1,-5 0,0-1,-2 0,2-8,-2 7,-1 1,0-1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2193 1488,'2'17,"-2"-13,0 4,0-5,1 1,0-1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2218 1450,'14'16,"-11"-12,-1 0,-1-1,1 4,-2-4,1 2,-2 1,1-3,-1 1,-1 6,0-5,-1-1,0 0,-2-2,1 0,0-1,-1 0,2-1,-1-1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1898 341,'-4'17,"3"-12,0 0,-1 7,2-7,-1-1,1-1,-1 0,0 0,0 2,1-2,0 0,0 0,8-3,-5-1,0 0,0 1,3-2,-3 1,0 1,0 0,0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1468 1477,'0'26,"0"-19,-1-1,2 0,-1-1,0-2,0 1,0 0,-1 0,1 1,0 1,0 2,0-1,-1-1,1 0,0 0,-1 0,0 1,0 11,1-10,-1-1,0 1,0-1,1 0,-1 0,1 1,-1 1,0-3,0-2,0 0,1 0,-1-1,0 1,0 1,0-1,1 0,0-1,0 1,0-1,0 0,0 1,0-1,0 0,1 1,0-1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1409 1750,'-5'23,"6"-15,0-2,0 1,0-2,0 0,-1 0,1-1,0 1,-1 0,1 0,-1 0,-1-1,1 1,-1-2,0-6,0 0,1 0,-1-1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1405 1757,'14'2,"-11"-2,1 1,-1 0,0-1,0 0,1 1,-1-1,1 0,0-2,-1 2,2 0,-2 0,0 0,0 0,0 0,0 0,0 0,0 1,2-2,2 1,-4 0,0 0,1 0,-1 0,0 0,1 1,-1 0,0-2,1 2,-1-2,4 0,-4 1,0-1,0 1,0 0,0 0,0 0,1 0,-1 0,0 0,0 1,-2 3,-1 5,1-1,0-2,-1 0,1-1,-1-1,1-1,0 10,0-9,-1 5,0-4,0-1,-1-1,2 0,0 1,-2-1,0 0,-2-1,0-1,-1-1,1-1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1405 1836,'15'0,"-11"1,-1-1,2 0,-1 1,-1 0,1-1,0 1,0-1,1 1,1-1,0 0,0 1,-1-1,-1-1,1 0,-1 0,0 0,-1 0,5-2,-4 2,1 1,-1-1,0 0,0 0,-1 1,2 0,-1 0,-1 0,0 4,-2 1,-3-1,1-1,-4 0,2-3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1457 1767,'-18'9,"14"-6,-1 4,3-4,-1 1,0-1,3 0,4-2,-1-2,0 1,0 0,1-2,-1 2,-3 4,0 1,-2 5,2-7,0 0,-1 0,1 0,-2 2,2-1,0-1,0 0,2-9,-1 2,0-1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1447 1803,'16'-4,"-13"3,0 0,0 0,1 1,0-2,1 1,-2 0,1 0,-1 0,0 1,-5 3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1477 1737,'8'55,"-7"-51,-1 1,1-1,0 0,-1 0,1-1,0 1,-1-1,0 4,0-4,1 1,-1 0,0-1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2292 1724,'38'-24,"-35"24,0-1,-6 4,-1 2,-1-1,1 2,1-1,0 1,-1 3,2-5,-1 0,0 1,0 0,0 0,2-2,0 1,4-7,4-2,-4 3,4-4,-3 3,0 0,-1 0,1 2,-1 0,-3 4,0 1,0 0,0-1,1 0,-1 1,0 0,0 0,1 0,0 1,-1 1,0-2,0 0,1-1,-1 0,0 0,0 1,0 0,-4-3,0-4,1-1,2 1,-1 0,1 0,-1-1,2 1,0-1,-2-3,2 4,-1 0,-2 4,-1 12,3-9,0-1,-1 1,1-1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1482 1796,'-12'13,"11"-10,6-3,-1-2,-1 0,0 1,0 0,0 1,0 1,-5 2,-1 1,0-1,0-1,0 0,-1 2,1-1,7-2,0-1,-1 0,0-1,2-1,-2 1,1 0,-1 1,-1 3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1579 1763,'17'1,"-13"-2,0 1,0-1,0 1,1 0,-2 0,2 0,-1-1,-1 1,0 0,2-1,-1 1,0-1,-1 1,1 0,0 0,-1 0,0 0,4 0,-4 0,1 0,-1 0,0 0,0 0,2 0,-1-1,0 1,2 0,-2 0,0 0,0-1,-1 1,0 0,0 1,1-2,0 1,-1 0,0 0,1-1,-1 1,1 0,1-1,-1 1,-1-1,0 2,-2 2,0 0,0 2,0-1,0 1,-1-1,0-1,1 0,-1 0,1 0,0 0,-1 0,2 2,-2-2,1 0,1 1,-2 0,1-1,-1 1,1-1,-1 0,0 0,0 1,0-1,-1 3,1-3,-3 0,0-2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1579 1854,'17'0,"-13"-1,0 1,-1-1,0 1,3-1,-1 1,-1-1,5-1,-5 2,0 0,0-1,-1 0,1 1,-1-1,1 0,0 1,1 0,0-1,1 1,0 0,-1 0,-1-1,0 1,-1 0,1 0,0-1,-1 1,1 0,0 0,0 0,4 0,-4 0,0-1,2 1,-2 0,0 0,-1 0,-9 2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1594 1788,'14'-3,"-11"0,0 2,0-2,0 1,1 0,0 0,1 1,-2 0,0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1621 1757,'2'15,"-1"-10,-1 7,0-8,0-1,-1 0,1 0,-2 1,-1-2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1606 1796,'21'-1,"-18"1,-8 6,2-2,0 0,0-3,9-1,-3 0,3-2,-3 1,0 0,0 0,-5 4,-2 3,1-1,0 0,-2 3,4-5,-1 0,1 0,-2 2,1-2,0 0,7-8,-2-1,-1 0,1 2,-1 0,1 0,0 0,0 1,-1 0,-2 6,1 0,2-1,0 0,0-2,1 0,0-1,-1 0,0-2,0-1,-1 1,-2 0,0 0,-2 0,-1 0,0 2,0 3,1 1,1 0,0 0,1 0,3-3,0-1,2-3,-1 0,0 1,-1 1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1694 1776,'3'15,"-3"-10,0 0,0-1,0-1,1 0,-1 0,1 0,0 0,2-1,1-1,-1-1,1-1,0-1,0 0,0 0,-1 0,1 0,-3-1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1695 1775,'20'-8,"-17"6,0 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1700 1801,'26'-3,"-21"2,-2 1,0-1,0 0,-6-1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1787 1750,'13'3,"-10"-2,0-1,0 0,0 0,0 0,1 0,-1 1,1 0,1 0,-1 0,-1-1,0 1,0-1,0 0,0 0,1 1,-1-1,0 0,0 0,1 1,-1-1,0 1,0-1,0 0,0 0,1 0,0 0,-1 0,4 0,-3 0,0 0,-1 0,0 0,0 0,1 1,0-1,0 1,-1-1,0 0,1 0,-1 0,1-1,0 2,-1-1,0 0,1 0,0 0,-1 0,0 0,0 1,-2 6,-2-1,1 0,0-1,0 0,0-2,0 1,-1 0,1-1,0 1,0 0,0 0,-1 0,1 1,1 0,-1 1,0-1,0-2,0 0,1 2,-1-2,0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683 620,'3'-1,"0"1,0 1,0 0,-3 2,-3-1,0 0,0-1,0-1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2338 1763,'2'0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1819 1843,'13'1,"-9"-2,1 1,-1 0,1 1,-1-1,0 0,0 0,-1 0,1 1,0-1,-1-1,15 2,-14-1,-1-1,0 1,0 0,1 0,0 1,-1-1,0 2,0 0,-8-10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1802 1787,'1'14,"0"-11,-1 2,1-2,0 0,-1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1798 1753,'9'15,"-8"-12,1 0,-2 0,1 0,-1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1808 1803,'27'-10,"-24"10,0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1832 1759,'-7'17,"7"-8,0-5,0 0,1-1,-1 0,0 0,1 0,-1 0,1 2,0-1,-1 0,0 1,0-2,0 0,-1 0,-2-1,-1-5,0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1854 1808,'11'-6,"-8"7,-1 4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1883 1795,'7'15,"-8"-11,1 0,-1 1,0-2,0 3,1-2,-1-1,-2-1,0-2,0-1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1903 1801,'15'1,"-12"-2,1-1,-1 1,1 0,-1 1,1 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1923 1773,'0'32,"0"-29,1 0,-1 0,0 2,2 0,-1-2,0 0,2-5,0-3,-2 2,1 0,1 0,0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1951 1804,'11'6,"-8"-8,-1-1,0-1,-2 0,0 0,-1 0,0 1,0 0,-2 1,0 1,-2 2,1 0,1 2,0 0,1 0,-1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2337 1764,'26'26,"-24"-22,1-1,-11-7,2 1,-7-7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1996 1753,'-1'22,"1"-17,0 0,0-2,0 1,0 2,0-3,0 4,1-4,-1 0,1 0,1 0,2-3,1 0,-1-1,-1 0,1 0,-1-2,0 1,0 0,0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2032 1791,'2'16,"-2"-11,0 0,1-1,0 1,-1 0,1 5,-1-7,-1 1,0-1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2005 1848,'-2'15,"1"-12,0 1,-1 0,0 0,0-1,2 0,-3-1,1 3,-1-3,0 1,-1-1,0-2,-1 2,-1-2,2 1,-1-1,0 1,1-1,0 0,0 1,0-1,-7 2,7-2,1 1,-2 0,0 0,0 0,0-1,-4 3,5-3,1 1,-4 0,3-1,1 1,0 0,-1-1,0 1,-1-1,0 1,0-1,0 0,1 0,-1 1,1-1,0 0,-6 2,2-2,3 0,0 0,0 0,0 0,1 0,0-1,0 1,1 0,0 0,-1 0,1 0,0 0,0 0,-1 0,-1 0,1 0,-1 0,0 0,1 0,1 0,0 0,-1 0,1 1,-9-1,8 0,0 1,-1-1,1 0,0 0,0 0,-1 0,2 0,0 0,-1 0,1 0,-1 0,1 0,0 0,-1 0,-1 0,0 0,0 0,0 0,0 0,1 0,1 0,-1 0,1-1,-1 1,1 0,-1 0,1 0,-2 0,1 0,-2 1,2-1,0 0,1 0,-2 0,2 0,-1 0,-3 1,4-1,0 0,-1 0,-1 0,-1 0,2 0,-1 0,0 0,1 0,0-1,0 1,0 0,0-1,-1 1,-5 0,4-1,0 1,1-1,1 0,-1 1,1-1,0 1,0 0,0-1,0 1,0-1,-2 1,1 0,1-1,-1 1,1 0,0 0,1-1,-1 1,0 0,1-1,0 1,-1-1,0 1,-1-1,1-1,-7 1,8-1,-1 0,1 0,-1 1,1-1,1-1,-1 2,-1-2,1 0,0 1,0-1,0-1,0 0,0 2,0-2,0 0,-1 0,2 0,0 1,0-1,0-1,1 1,0 0,0-1,0 1,0 1,1 0,-1-1,-1 1,1-2,0 2,1 0,-1 0,4 1,0 1,2 0,-2 0,0 1,1 0,1 0,-2 0,1-1,-1 0,0 0,0 1,0-1,0-1,4-1,-4 1,0-2,1 3,-1-1,5-3,-5 4,0 1,0-2,0 2,0 1,-2 4,-1-2,0 0,-2 1,-2-4,3-4,-1 1,0 0,0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1:2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1347 1757,'15'0,"-11"1,-1-1,0 0,0-1,1 2,-1-1,0 1,-2 3,-5 8,2-5,0-1,-3 8,1-6,3-3,1-2,-2-8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4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895 1815,'0'-4,"0"-5,0 5,14 21,-11-18,-3-4,4 9,-1-5,1 1,-1-1,0 1,0 0,2-1,-1 0,1 0,0 0,-1 0,0 0,0 0,-1 0,2 0,-2 0,0 1,1 0,-1 0,0-1,0 1,0-1,2 1,-1 0,-1-1,0 1,2 0,0 0,-2 0,0 0,0-1,1 1,-1 0,1 0,-1 0,0 0,0 0,-1-4,-1 8,4-5,-1 1,0 0,-1 0,3-2,-10 4,8-2,1 0,-1 0,1 0,-2 0,2-5,-6 10,5-5,-1 0,1-1,-1 1,5-4,-9 8,6-5,-1 1,-1 0,0 0,0 0,1 0,0-1,0-1,0 5,0-3,-1-1,0 1,1 0,0-2,0 4,0-2,-1 0,2 0,-1 1,-1-2,0 2,0-1,0 0,0 0,0 0,1-3,-1 6,1-3,-1 0,0 0,1-2,-1 4,0-1,-9-2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4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920 1831,'13'-1,"-10"1,0-1,1 0,-1 1,0 0,0-1,2 1,-2 0,1-1,1 0,-1 1,1-1,1 0,-1 1,-1-1,0 1,0-1,0 1,0 0,0 0,1-1,0 1,1 0,0 0,0-1,-1 2,0-1,0 0,1 0,-1 0,0 0,1 0,1 0,0 0,0 0,4-1,-5 1,-1 1,1-1,1-1,0 0,-2 1,1 0,-2-1,1 1,-2 0,0-1,0 1,0-1,-2-5,0 12,3-7,-1 1,0 0,0 1,1 0,1 1,-3-5,1 8,1-3,-1 0,0-1,-7-4,0 2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4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921 1759,'2'14,"-5"-9,2-1,-1 0,0-1,0 0,-1 1,1-1,-1-1,0 2,-1-1,0 1,1 0,-1 0,2-1,0 0,7-1,-1-1,1-1,-5-5,4 11,0-5,0 1,1 0,2 0,-1 1,-1-1,-6-14,7 27,0-13,-2 1,0-2,-1 0,0 1,0-1,0 0,0 1,-2-5,-5-3,-3-2,-1 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4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 1798,'2'13,"-2"-10,0 1,0 0,1 0,-1 1,0-1,1 0,-1 1,0-1,1-1,-1 0,2 2,0-1,0-1,1-2,-3-4,1 0,-1 0,0-1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4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 1756,'19'18,"-16"-15,-3 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4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369 1817,'14'-4,"-11"3,1 0,0 0,-1 0,0 1,0 0,1 0,-1 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589 1050,'-16'46,"12"-33,3-10,0 1,0 1,0-1,0 2,0 1,0-2,0-1,0 0,0 0,0 0,0-1,1 0,0 0,0 1,-1 1,1 4,0-4,0-2,-1 4,0-2,0-2,1 0,0 0,-1 5,1-4,0-1,1 11,-1-10,0 3,0-4,1 0,0 2,0-2,-1 0,1 0,0 0,0 0,-1 1,2 4,-2-1,1-4,0 1,1 2,-1-3,0 1,1 0,0 0,-1-1,0 0,1 2,1 7,-2-8,1-1,-1 3,0-3,1 1,0 0,1 0,-3-1,3 2,1 3,-3-4,1 0,-1 1,1-1,2 2,-1 2,-1-5,-1 0,3 2,-2-1,-1-1,1 0,0 1,-1-1,2 4,-2-4,1 0,-1 0,2 1,1 3,-1-4,3 3,-4-3,1-1,0 1,-1 0,0 1,5 7,-5-7,2 1,4 4,-5-7,0 1,1 0,0 0,-1-1,1 0,4 3,-5-4,2 3,0 0,-3-1,0 0,4 2,-2-2,1 1,0-1,0 0,-2-2,0 0,1 0,-1-1,0 1,0 0,0 0,2 0,-2 0,0-1,4 2,1 1,-5-3,0 1,1 0,1 0,-1-1,0 1,-1 0,1 0,-1 0,0 0,0 0,0 0,0-1,0 0,2 2,1-1,-2-1,0 1,1-2,-1 2,0-1,-1 0,1-1,-1 1,0 1,0-1,0 0,0 0,2 1,-2-1,1 1,-1 0,6 1,-4-2,-1 2,4-1,-5 0,1 0,9 2,-9-3,11 1,-11 0,5-1,-6 0,0 1,4-1,-4 1,1-1,-1 0,4 1,-2-1,0 0,0 0,0 0,0 0,-1 1,4-2,-5 2,0-1,4 0,-3 0,1 1,0-1,4 0,-4 0,-1 0,4 0,-5 1,0-1,5 1,-3-1,-1 0,1 1,0-1,-1 0,-1 0,0 1,0-1,2 1,-2-1,3 1,-3-1,0 1,3 0,-2-1,0 0,0 0,1 0,-2 0,3 0,-2 0,1 0,-2 1,1-1,-1 0,2 0,5 0,-6 0,3 0,-4 0,0-1,0 1,0 0,0 0,3-1,1 0,-4 1,0 0,5-1,-4 1,0-1,-1 0,0 1,0-1,2 0,-1 0,0-1,0 1,0-1,-1 0,0 1,0-1,0 1,1-3,-1 3,0-1,2-2,0 1,-1 0,-1 1,0-1,1 1,-1 1,0-1,1-1,1 1,-1-1,-1 2,0 0,1-2,1 0,-2 0,1-1,-2 0,1-1,0 1,0 0,-1 0,0 1,0 0,-1-1,1 1,0-1,-1 1,0 0,0 0,1-3,-1 1,0 0,0 1,2-3,-2 2,0 1,0 1,0-1,0 0,0-1,0 0,-1 0,0-1,1-9,-1 8,0 2,-1-5,1 4,0-2,-1-14,0 17,0 0,1-1,-1-1,1-1,-1-12,1 15,-1 0,0-5,0 5,0-2,0-1,1 1,-1 2,0 0,0 1,0 0,-1 0,0-6,1 3,-1-2,1 2,-3-7,3 9,0 2,-1-2,1 1,-1-1,0 0,-1-7,1 8,-1 1,-4-6,4 6,0 0,0 0,1-1,0 0,-3-3,3 2,1 1,-4-6,1 5,1-1,-1 3,2 0,-3-2,1 2,1 0,-3-2,1 1,-2-5,3 3,1 2,0 1,-1-1,1 1,1 0,-3-2,2 3,-2-2,-5-1,7 2,-1 0,-5-5,2 2,3 3,1 2,-1-1,1 1,0 0,-7-2,6 2,-6-2,6 1,0 1,1 0,0 0,-2-1,2 0,-3 0,2 1,-1 0,-2 0,2-1,1 1,-4-1,5 0,0 1,-2-1,2 1,-3-1,1 0,0 1,1-1,-1 0,-8-2,9 3,0-1,-1 1,2 0,-1 0,-1 0,-4 0,3 0,-4-1,0 2,5-1,2 0,-3 1,3 0,-2 0,1 0,0-1,-2 1,-4-1,5 1,1 0,0 0,-1-1,2 1,0 0,-3-1,1 1,0 0,0 0,-3-1,2 2,2-1,0 1,1-1,0 1,0 0,-7 1,5 0,-1-1,2 0,-3 1,3 0,0 0,1-1,-1 0,-1 1,2 0,0-1,0 0,-1 1,-5 1,4-1,1-1,0 0,1 0,-8 2,8-2,0 0,-5 1,4-1,0-1,-9 2,10-1,-4 0,4-1,-1 1,0 0,-1 0,2 0,0-1,0 1,-3 0,2 1,0-1,-1 0,1 0,1 1,-1-1,1 1,0-1,0 0,0 1,0-1,-1 2,-1-1,1 0,-1 0,-3 1,4-1,0 0,0-1,0 1,0 0,1-1,-1 1,1-1,-1 0,0 0,0 0,1 1,-2-1,1 1,1-1,-1 1,1-1,0 1,0 0,0 0,0 0,-1 0,1 0,0 0,0 0,-2 1,1-2,1 1,0-2,0 1,-4 4,4-2,1 0,0 0,-3 0,1-1,1-1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4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397 1768,'-11'15,"10"-11,1 0,0 0,0-1,0 1,1 0,0-1,1 2,0 0,0 1,0 1,0 0,0 0,0-2,-1 0,1-1,-1 0,0-1,0 0,1 1,-1 0,-1-1,1 6,-2-6,0 2,-1-2,1 0,-2-1,-1-1,1-1,-2-1,1-2,0 0,2-2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4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443 1778,'-5'12,"5"-9,1 1,-1 0,1-1,0 1,0 0,0 0,-1 0,1-1,-1 0,0 0,0 0,0 1,0 0,0-1,0 2,-1-1,1 0,3-2,0 0,0-1,0-2,0 2,0-1,0 1,0-1,0 0,0 0,0 0,0 0,0 0,1 0,-1 1,1 0,-1-1,1 0,-1 0,0 1,0-1,1 0,0 0,-1 0,0 0,0 0,1 0,0 1,0-1,-1 0,1 0,-1 0,1 0,-1 1,1-1,0 1,-1 0,0-1,1 1,-1-1,0 0,0 1,0-1,1 0,-1 0,0 0,0 0,0 0,0 1,0-1,0 0,0-1,0-1,-2-1,-2-2,0 0,-1-1,1-1,0 0,-1 0,1 2,1 0,-2 0,1 1,1 1,0 0,-1-1,1 1,0-1,0 0,-1-1,1 0,0 1,-1-4,1 4,-1 1,0 0,-1 0,-1 1,0 3,0-1,0 0,-1 0,1 0,-1 1,0-1,0 1,1-1,-2 1,2-1,0 0,-1 0,0 0,0 1,1-1,0 1,-1-1,1 0,0 0,-2 0,2 1,0-1,0 0,0 0,-2 0,2 0,0 0,0 0,0 0,0 0,0 0,0 0,-2 1,1-2,1 2,0 0,0 0,0 0,0 3,1 1,2 0,-1-2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4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482 1777,'0'24,"-1"-17,0-2,0 0,1-2,0 0,0 1,0 0,-1 0,1-1,-1 1,0-1,1 0,3 0,2-2,0-1,-2 1,0-1,2 0,-2 0,0 0,0 1,0-2,0 2,0 0,0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4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479 1788,'13'2,"-9"-2,1 1,-1-1,-1 0,0 0,0 0,-1 3,-3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4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494 1820,'14'-2,"-10"2,0 1,-1 1,0-2,0 1,0 0,1 0,0-3,-5-1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4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650 1789,'-14'6,"11"-3,2 0,-1 0,2 0,0 0,1 0,1 1,0-1,0 0,1-2,0-2,0 1,0-3,-1 0,-2 0,0 0,-1 0,4 7,-2 1,0 1,-1 1,1-1,0 0,-1-1,0 0,-1 0,1-1,-1 0,0 0,0 0,0-1,0 1,-1-1,0 2,1-2,-2 2,1-2,0 0,0 0,-1-3,2-4,1-3,0 0,0 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4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676 1807,'-4'24,"3"-20,1-1,-1 0,4-1,0-6,-1 1,1-1,-2 1,-2 0,1 0,-1 0,-2 1,0 0,3-1,4 2,1-1,0 1,-1 1,-1 0,0 0,1 0,-1 0,1 0,0 1,-1 0,1-1,0 1,0-1,-1 0,0 0,-7-2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4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700 1789,'11'21,"-9"-16,-1-1,0-1,-1 1,1-1,-1 1,0-1,0 1,1-1,-1 0,1 1,0-1,0 0,2-3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4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737 1812,'0'15,"0"-10,1-1,-1 0,0-1,0 0,1 1,1 0,1-2,0-3,0-3,-2-1,1 0,-1 0,-1-1,0 2,0 1,1 0,-1-1,0 1,0 0,-1 0,-2 2,0 0,0 0,0 1,0 0,1 5,1-1,1-1,0 1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4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794 1792,'5'50,"-4"-44,-1 0,1-1,0-1,-1 0,0 1,0-2,0 0,-1 2,0-2,1 0,-1-7,1 0,0 0,0 1,0 0,0-1,1 0,0 0,0 0,0 1,0-1,0 1,-1 0,3 1,-1 5,-1 0,1 2,0-1,-2-1,1 0,0 2,-1-1,0-1,0 0,-1 1,1-1,-1 0,0 0,0 0,4-5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 1603,'3'37,"-4"-34,4-3,0 2,1-2,0 0,-1 0,0 0,0 0,1 0,-1 1,0 0,-3 2,-3 0,0-1,-2 1,1-1,0 1,1 1,0 1,0 0,1-1,-1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4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837 1857,'0'30,"0"-27,3-3,-2-3,2 0,-2 0,-1 0,0 0,1 0,-1 0,-1 0,-1 0,-1 1,0 1,0 1,6 1,0-1,2 0,-1-1,0 0,0-1,-1 0,0 1,0-1,0 0,-5 6,-2-1,2 0,1 0,0 0,1 1,1-1,1 0,-1 0,2-5,-1-1,0-2,-1 2,0-1,-1 1,0 0,0 0,-1 0,1-1,-2-1,1 0,0 0,-1-3,1 5,-1 0,1 0,1 6,2 4,-1-1,1-1,-1 0,1 0,-1-1,0-1,1 0,0 1,0-1,1 2,-1-1,1-2,-1-5,1-1,-1 0,-1 0,-1 1,0 0,1 7,-1-1,2 0,0 0,0 0,1-2,0-3,-2-1,-1-1,1 0,-1 1,2 6,0 0,-1 0,0 0,0 2,0-1,0 0,0 1,0 4,-1-5,0 0,0-1,0 0,-1 0,1 0,-3 0,0-2,-1-2,0 0,1-1,0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4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952 1861,'-2'14,"2"-8,0-2,0 2,0-3,1 1,-1-1,2 0,1-3,0 0,1-2,1 1,-2-1,1-1,-1 2,1-3,-1 3,1-2,-1 4,0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4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1001 1868,'2'16,"-2"-10,1-1,-1-1,0 0,1 0,0 0,1-1,-2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4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778 1913,'12'2,"-9"-1,1-1,-1 1,1-1,-1 0,0 0,1 0,2 0,-3 0,0 0,0 0,2 1,-2-1,2 0,0 0,-2 1,0-1,0 1,0-1,1 0,0 0,0 0,0 0,-1 0,1 0,0 0,-1 0,5 0,-5 0,0 0,0 0,0 0,0-1,0 1,1 0,0-1,0 1,-1-1,0 2,0-2,0 1,0-1,2 2,-2-2,1 1,-1 0,0 0,0 0,1 0,0 0,-1 0,1-1,1 1,-1 1,-1-1,1-1,-1 1,2 0,-2-1,2 2,-1-3,0 2,-1-1,1 2,-1-2,0 2,0-1,1 0,-1 1,-7 0,-3-3,1 0,1-1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2:14:2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794 1913,'-1'-15,"1"10,0-1,-1 1,1 1,0 0,-1 0,0 0,0 0,0 0,0-1,0 0,0-1,0-1,0 1,0 1,0 1,0 0,0 0,0 1,0-1,1-1,-1 0,1 1,-1 0,0 0,1-1,-1 0,0 2,0-1,0 0,0 1,1 0,-1 0,0 0,5 7,-1-1,0-2,0-1,0 0,0 0,0 0,0 0,0 0,0 0,0 1,2 0,-2-1,0 0,1 1,-1-1,1 0,-1 1,0-1,2 2,0-2,-1 2,0-2,1 1,-2-1,1-1,-1 2,1-1,0 1,-1-2,2 3,-1-2,0 1,0 0,-1 0,1-1,0 1,-1-1,0 0,0-1,2 0,-1 2,1-2,-1 1,-1 0,1-1,0 1,-1-1,0 1,0 0,0 0,0 0,0 1,0-1,0 0,0 0,0 0,1 0,-1 0,0 1,0 0,0 1,0-1,0-1,0 1,0 0,0-1,0 1,0-1,1 1,-1-1,0 1,0 0,0 2,-3 1,1-1,0 2,0-2,0 1,2 3,-2-2,0-2,0 2,1 1,-1-1,0 1,1 3,-2-5,2-1,0 0,-2 0,2 2,-1-2,2 2,-1-2,-1 1,0 3,0-3,0 2,0-3,-1 0,1 0,-1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529 627,'3'2,"0"-1,0 0,0 0,0 0,1-2,0 1,-1 0,2 0,0 0,0 0,-2 0,2 1,-2-1,0 0,0 1,0-1,0 0,0 0,0 0,1-1,-1 1,0 0,1 0,-1-1,0 1,1 0,-1-1,0 1,0 0,1-1,-1 1,0 0,0 0,0 0,0 0,0 0,0 0,0 0,0 0,0 0,0 0,0 0,0 1,0-1,0 0,0 1,0-1,1 0,-1 1,1-1,2 1,-2-1,-1 0,0 0,0 0,0 1,0-1,0 0,0 0,0 1,1-1,-1 0,0 0,0 1,0-1,0 0,1 1,-1-1,0 0,0 0,1 0,-1 0,0 0,0 0,0 0,2 0,-2 0,0 0,0 0,0 0,0 1,0-1,0 0,2 0,-2 0,1 0,-1 0,1 0,0 1,0-1,-1 0,0 0,0 1,0-2,0 1,0 0,0 0,0 0,1-1,0 1,0-1,-1 1,0-1,1 1,-1 0,0-1,0 1,0-1,1 1,0-1,-1 1,1 0,0 0,0 0,-1 0,0 0,1 0,0-1,0 1,1-1,-1 0,-1 1,0 0,0 0,0 0,-2-3,-5 0,1 1,-1 0,0-2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 46,'-4'2,"1"-3,0 1,0 0,-1 0,1 1,-1 1,0-1,-1 1,1-1,1 0,0 0,-2 1,2-1,0 1,-2 0,2 0,-2 1,2-1,-2 1,2-1,0 1,-2 1,2-1,0-1,1 1,-1 0,0-1,1 1,-1 0,1 0,-1 0,1 0,-1 0,-1 2,1-1,1-1,0 0,1 1,-1 0,0 0,0-1,1 1,-1 0,1 0,-1 0,1 0,-1 0,1 0,-1 0,0 1,0-1,0 1,1 0,-1-1,0 1,0 0,0-1,1 1,-1-1,1 0,0 0,0 0,0 1,0-1,0 0,1 0,-1 0,1 1,-1-1,1 0,-1 1,1-1,0 0,0 0,0-1,0 1,0 0,0 0,0 0,-1 0,1 0,0-1,0 1,0 0,0 0,0 0,0 1,0-1,0 0,1 0,-1-1,0 1,1-1,-1 0,2 2,-2-2,2 2,0 0,-1 0,0-2,0 0,0 0,0 0,0 0,0 0,0 1,-1-1,1 0,0 0,0 0,1 2,0 0,1-1,0 0,-1 0,1 0,0 0,0 1,0-1,0-1,0 1,1-2,0 1,0-1,0 1,0-1,0 1,0 0,0 0,1-1,-1 0,-1-1,2 0,0 1,0-1,0 1,0 1,-2-2,0 0,0 0,2 1,-2-2,0 1,0-1,0 0,0 0,0 0,0 0,0 0,0 0,0 0,0 0,0 0,0 0,0 0,0 0,1 0,-1 0,0-1,0 1,0 0,0-1,0 1,1 0,-1 0,0 0,0 0,2 0,-2 0,0 0,0-1,0 1,0 0,2 0,-2 0,0 0,0-1,0 1,2 0,-1-1,-1 1,0-1,0 1,0-1,0 0,0 1,0-1,0 0,1 0,-1 0,0 1,0-1,1 0,-1 1,1-1,0 0,-1 1,1-1,0 0,3 0,-3 0,-1 0,1 0,-1 0,0 0,1 0,-1 0,0 0,1 0,-1 0,0 1,0-1,1 0,-1 0,3-1,-3 1,0 0,0-1,2 0,-2 0,0 1,0 0,0-1,0 1,2-1,-1 0,0 0,0-1,0 0,0-1,0 0,0 0,0 0,-2 1,1-1,0 0,0 0,-1-1,0 0,0 2,-1 0,0 0,0-1,1 1,-1-1,0 1,0-1,1 1,-1-1,-1 1,1-1,0 1,0-1,0 1,0-1,-1 0,1 0,0 0,0-1,-1 1,1-1,0 0,0 0,0 1,-1-1,1 0,0 1,0 0,-1-1,1 1,-1-1,0 1,1-1,-1 1,0 0,0-1,0 1,0-1,0 1,0-1,1 0,-1 1,0 0,0-1,-1 1,1 0,0 0,-1-4,0 5,0-1,0 1,0 0,0 0,-1 0,0-2,0 2,1 0,-2-2,1 2,0 0,-2-2,0 1,2 1,-2-1,1 1,-2-1,3 1,-1 1,1-1,-1 1,0 0,1-1,-1 1,0 0,0-1,-2-1,2 2,0 0,1-1,-1 1,0-1,0 1,0-1,0 1,0 0,-1-1,1 1,0 0,-1 1,1-1,-1 0,1 1,-1-1,0 1,1-1,-1 1,0-1,1 0,-1 1,0-1,0 0,0 1,0-1,1 1,-2 0,1 0,0-1,0 1,-1 0,1 0,-1 0,1 1,0-1,-1 0,1 1,-1-1,0 1,1-1,-1 1,0-1,1 1,-1 0,1-1,-1 1,1 0,-1 0,0 0,0 0,0 0,0 1,0-1,0 1,-1 1,1-1,0 1,0 0,-1 0,1 0,0-1,1 1,-1 0,1-1,0 1,0-1,0 1,0-1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223 125,'-1'-4,"-2"4,1 3,0 0,1 0,0 0,0 0,0 0,0 0,1 0,-1 0,1 0,2 0,0 0,0 0,1-2,0 0,0-1,0 1,0 0,0-1,0 0,0 0,0-1,0 1,0 1,0 0,0-1,0 1,0 0,0-1,0 0,1 0,0-1,0 0,0 0,-1 1,0-1,1 0,-1-1,0 2,0-2,0 2,0-1,0 0,0 0,0 0,0 0,0-1,0 1,0 0,0 0,0-1,0 0,0 0,0-1,-1 0,-3 0,-2 0,0 1,0 0,0 0,0-1,0 1,-1 0,1 0,0 1,-1 0,-1 0,1 1,1 0,-2-1,1 1,1-1,-2 1,2-1,-2 1,0 0,2 0,0 0,0 0,0 0,0 1,0-1,-1 0,1 1,-1 0,1 0,0 0,-1 0,1 0,-1 0,1 1,-1 0,0 1,0-1,0 1,1 0,-1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91 206,'-3'2,"2"1,1 0,0 0,0 0,0 0,0 0,0 0,1 0,0 0,2 0,0-2,0 0,0 0,0 0,0-1,0 0,0 1,0-1,0 0,0 0,0 0,0-1,0 1,0 1,0-1,1 0,0-1,-1 0,1 1,0-1,-1 0,0 0,1 1,0-1,-1 0,0 0,0-1,-1-1,-1 0,-2 0,0 0,0 0,-1 0,0 0,0 0,-1 0,0 1,0 1,0 0,0 1,-1-1,1 1,-2 0,0 1,0 0,2-1,0 0,-2 1,2-1,-2 0,2 0,-2 0,2 0,-2 2,2-1,-1 1,1-1,-1 1,0 0,0 0,0 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586 587,'-3'-1,"0"4,2 0,0 1,0-1,0 0,0 2,1-1,-1-1,1 0,0 0,0 0,0 0,0 0,0 1,1-1,-1 0,3-1,0-2,0 1,0-1,1 0,-1-1,0 1,1 0,0 0,-1 0,0 0,1 0,-1 0,1 0,0 0,0 0,0 0,-1 0,1 0,-1 0,1 0,1 0,-2 0,1-1,-1 0,0 1,0-1,0 1,0-3,-1 0,1 0,-1 0,-1 0,0-1,-1 1,1 0,0 0,0 0,0 0,-1 0,0 0,-1 0,-1 0,0 0,-1 1,0 0,0 0,0 0,0-1,0 2,0 0,0 0,-1 0,1 1,0-1,-1 1,1 0,-2 0,-1 1,3-1,0 1,-1 0,1 0,-1 0,0 1,0-1,0 0,-1 0,1 1,0-1,-1 1,1 0,0-1,-1 1,1 1,0-1,1 0,0 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 1595,'23'31,"-22"-28,-1 0,-2 0,-1 0,0-1,2 1,2 0,0 0,-2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584 547,'1'4,"-1"-1,-1 1,1 0,-1-1,1 1,-1-1,1 0,1-6,0-1,-1 1,1 0,2 1,0 3,-1 2,-2 0,-1 0,-2-1,0-1,3-4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599 561,'-1'4,"0"-1,0 0,4-2,0-2,-1-2,-1 0,-3 0,0 0,1 6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610 564,'1'-3,"-1"0,-3 3,1 4,2-1,-1 0,4-1,0-4,-1-1,1-1,-2 1,0 0,-1-1,0 1,-1 0,1 7,0-1,0 0,0 1,1-1,0 0,2-5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629 554,'0'3,"0"0,0 0,1 0,2-4,-1-2,0 0,0 0,-2 0,0 6,0 1,-1-1,1 0,-1 0,-1 0,-1 0,0-3,-1 0,1 0,-2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817 578,'3'0,"-2"3,-1 0,0 1,1-1,-1 0,0 0,0 0,0 0,1 0,-1 1,0-1,0 0,0 0,0 0,-1 0,0 0,0 0,1 0,3-1,0-2,0 0,0 0,0 0,0-1,0 1,0 0,0-1,0 2,0-1,0 0,0 1,0-1,0 0,1 0,0 1,-1-1,1-1,-1 1,1 0,-1-1,0 1,1 0,0 0,0 1,0-1,0 0,-1 1,0-1,1 0,0 1,-1-1,0 1,0 0,0-1,0 0,1-1,-1 0,0 0,0 0,0 1,0-1,0 0,-2-2,-1 0,0 0,0-1,1-1,-1 0,1 0,0 1,-1 1,1-1,0 0,0 0,0 0,1 1,-1 0,0 0,-1 0,-3 3,0 0,0-1,0 1,0-1,0 1,-2-1,2 1,0 0,0 0,-1 0,0 0,0 1,0-1,-1 1,1-1,-1 1,0 0,0 0,0 0,0-1,0 1,0 0,1 0,-1 0,0-1,1 1,0-1,0 0,0 0,1 0,0-1,0 1,0-1,-1 0,0 1,0 0,1 2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827 639,'4'-2,"-6"6,0-1,-1 1,2-1,-3 1,1 0,0-1,0-2,2-4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751 658,'3'2,"0"-2,1-1,0 0,0 1,0-1,0 1,-1-1,-6-1,0-1,0 2,1 4,0 0,-1 1,0 1,-1 0,3-2,-2 2,0-1,1-1,2-6,2-1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758 668,'3'0,"-2"3,-2 0,0 0,1 1,-1-1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762 677,'5'-5,"-2"4,1-1,-1 1,0 1,0 2,-4 1,0 0,-1 1,-1-1,0-2,0-1,1-3,2 0,0 0,-1 0,2 0,0 0,1 6,-2 0,0 0,-1 1,0 0,0-1,-1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786 654,'5'3,"-7"1,1-1,-2 1,1-1,5-6,0 1,0 0,0 1,0 0,0 1,0 0,-1 3,-3 0,-1 0,-1 0,0-2,0 1,0-2,0-1,2-2,2 0,2 2,-1 4,-2 1,1-1,-1 0,-1 1,1-1,-1 0,-1-7,1 1,1 0,-1 0,1 0,-3 5,0 2,0-1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 1547,'-31'42,"28"-36,2-3,0 1,0 1,0 1,0-1,1 0,-1 0,0-1,1 0,-1 0,0-1,1 0,-1 2,1-2,0 0,0 1,0-1,1 0,0 5,-1-4,1 1,1-2,-1 0,2 1,0-2,2 1,-2-3,1 1,-1 0,0-1,4 3,-4-1,1-1,0 0,3-1,-3-1,0 0,-1 1,1-1,0 0,0-1,-1 1,1-1,-1 0,0-2,-1-5,-1 6,0-1,0-1,-1 1,1 1,-1 0,1 0,1-3,-1 3,1-1,0 1,-2 0,0 0,-1-2,1 2,-1 0,1 0,-1-1,-1-2,1 2,-1 1,1 0,-1-1,-1 0,1 0,-3-2,2 3,0-1,-1 0,0 1,0 0,0 0,1 1,0 2,0-2,0 3,1 3,0 1,1-1,0 0,0-1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784 682,'10'-4,"-7"3,1 1,-1-1,0 2,0 0,0 1,-2-5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813 661,'1'-3,"3"2,0 2,0 0,0-1,-1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830 655,'-1'3,"1"0,0 0,0 0,0 0,-2 0,1 0,-2-4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819 671,'-1'-4,"4"3,0 0,1 1,-1 0,0 0,-6 2,0-1,-1 1,1-1,0 0,0 1,6-3,0 0,0 0,0 1,0-1,0 0,0 0,-6 2,0 0,0 2,1 0,0 0,-1 2,0-1,1-1,0 0,5-8,-1 2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824 680,'4'-4,"-4"7,-1 0,-1 0,1 0,1 0,3-2,0-3,1 0,-1-1,0 1,0-1,-2 0,-4 1,0 2,0 1,1 2,3 0,2 0,0-3,0 0,0-2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851 667,'5'-2,"-2"2,0 0,0 0,0 1,0-1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865 659,'-3'2,"3"1,-1 1,0-1,0 1,0-1,0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860 673,'4'-1,"-1"2,0 1,-6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847 673,'4'10,"-3"-6,0-1,2-1,1-3,-1-1,1 0,-1-1,0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880 669,'3'-1,"0"1,0 0,1 0,-1-1,0 1,0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 1662,'8'38,"-5"-36,0-1,0 0,0-2,-1-2,0-1,-1 0,0-1,-1-1,1-1,-2-4,1 6,0 2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881 677,'-3'2,"6"-3,0-1,0 2,-5 3,-1-1,1 1,0 0,5-1,0-4,0-1,0-1,-1 1,-1-1,-1 0,0 0,0 0,-1 0,0 1,0 0,0 7,1 1,0-2,0 0,1 0,-1 1,0-1,1 1,0-1,-1 1,2 1,-1 0,1-2,-1 0,2-1,-3-5,0-1,0 0,-1 1,1 0,-1-1,1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901 655,'8'4,"-5"-2,-1 1,-6-4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297 222,'-1'3,"0"4,0-2,0-2,1 0,-1 0,1 1,-1 0,0 0,1 0,-1 0,1 0,-1 0,1 0,-1 0,1 0,-1 0,1 0,-1 0,0 0,1 0,-1 1,1-1,-1 1,1-1,-1 1,1-1,0 1,0-1,0 0,0 0,0-1,0 1,0-1,0 0,0 1,1-1,-1 0,0 0,0 0,0 0,1 0,-1 0,0 0,0 0,1 2,0 0,-1-1,0 0,1 0,-1 0,0-1,2 0,2-1,-1-2,0-1,1 1,-1-1,0 1,2-1,-1 1,0-1,-1 1,2-1,-1 0,-1 1,2-1,0 0,0 0,0 1,-1 0,-1 0,1 0,0 0,-1-1,1 1,0-1,-1 1,1-1,0 0,0 1,0 0,0 0,-1-1,1 0,-1 0,0 0,0 0,0 0,0 0,1 0,0-1,-1 0,0 1,0 0,0 0,1 0,0 1,0-1,-1 0,1-1,0 0,-1 0,1-2,-1 0,1 0,-2 1,1-1,-2 1,2-1,-1 1,0-2,-1 2,0-1,0 1,0-1,0-1,0 1,-1-1,1 0,0 0,-1 0,0 0,1 0,-1 0,0 0,0 0,0 0,0 0,0 0,1 0,-1 1,0 0,1 0,-1 1,1 0,-1 0,0-1,-1 0,0 1,-1 0,-1-1,-1 1,1 2,0 0,-1-1,0 2,0-1,0 0,1 1,-2-1,0 0,2 0,0 1,0-1,-1 0,1 0,-1 0,0 0,0 1,-1-1,0 0,0 1,0 0,0 0,-1 0,0 1,0 0,0-1,0 1,0 0,0 0,1 0,-1 0,1 0,0-1,0 1,1-1,-7 0,8 0,0-1,-1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420 168,'3'-2,"0"1,0 0,0 1,0 0,0-1,0 1,-5-3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434 156,'-2'4,"0"0,0 0,0-1,-1 2,2-2,-2 2,1-1,0 0,4-7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428 174,'2'9,"-3"-6,0 0,0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431 182,'6'-4,"-3"2,1 1,-1 1,-2 3,-2 0,-1 0,-1 0,0-4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435 176,'0'3,"0"1,0 0,0 1,-1-1,1-1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457 158,'-4'6,"2"-3,1 0,-1 0,1 0,4-4,0-1,0 1,0 0,1 0,-1 1,-1 3,-3 0,-1 0,-1 0,0 0,0-3,3-3,3 4,-3 2,1 0,-1 1,-1 1,-2-4,3-4,0 0,-1 0,0 0,-2 1,1 5,-1 0,0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457 186,'4'-1,"5"2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 1615,'34'11,"-31"-9,-3 1,-3 0,6-2,3 0,-3 0,1-1,-1 0,1 0,1-1,1 0,0 1,-3-1,0 1,0 0,-1-3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87 216,'-1'3,"1"0,0 0,0 0,0 0,0 2,0-2,-1 0,1 1,0-1,-1 0,1 0,-1 0,1 0,-1 2,0-1,1-1,-1 0,0 0,1 0,-1 0,1 0,-1 0,1 0,0 0,0 0,-1 0,0 0,0 1,-1-1,1 0,-1 0,2 0,-1 0,0 0,1 0,-1 1,1-1,0 0,0 0,0 0,0 0,0 0,1 1,-1-1,1 0,-1 0,0 0,1 0,0 0,0 0,0 0,0 0,-1 1,1-1,-1 0,1 0,0 0,0 1,1-1,-1 0,0 0,0 0,0 0,0 0,1 0,-1 0,0 0,1 0,0 0,0 0,0 0,1 0,-1 0,0 0,1 0,-1 0,1-1,0-1,0 1,0 1,0-1,0 0,0-2,0 1,0 0,0-1,0 1,0 0,0 0,0-1,0 1,0 0,0 1,0-1,1 1,0-1,-1 0,0 0,0-1,0 1,0 0,0-1,1 1,-1 0,0-1,0 1,0 0,0 0,0-1,0 1,1-1,-1 0,0 0,0 0,1 0,0 0,0 1,0-1,-1-1,1 1,0 0,-1 0,1-1,-1 1,0-1,0-1,-1-1,1 0,-2 0,0-1,0 1,-1 0,0-1,-1 1,1-1,-1 1,1 0,-1 0,1 0,-1 0,1 0,-2 0,1 0,0-1,-1 1,1 0,0-1,-1 0,0 1,0-1,0 1,0-1,0 0,0 0,-1 0,1 0,1 1,-1-1,0 1,1 0,0 0,0-1,0 0,-1 0,1 0,0 0,1 1,-1-1,0 0,0 0,0 0,0 1,0-1,0-1,0 1,0-1,0 1,0 1,0-1,-1-1,1 1,-1 0,0 0,1 0,-1 0,0 0,0 0,1 1,-1-1,1 1,-1-1,1 1,-2-1,-1 0,1 0,0 2,0-1,0 0,0 1,-1 0,1 0,0-1,1 0,-2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95 317,'3'-1,"0"1,0 0,0 0,0 0,0 0,0-1,1 1,-1 1,0-1,2 0,-2 0,0-1,0 1,1 0,-1 0,0 1,0 0,0 0,0-1,0 1,0-1,0 1,0-2,0 0,0 0,0-1,0 0,0 0,-1-1,1 0,-1 0,-2 0,-3 0,0 1,0 0,-1 0,1 1,0 1,-1-1,1 0,0 0,0-1,0 1,0-2,0 1,-1 0,1 1,0 1,0-1,0 1,-1 0,1 0,-1-1,1 1,0 1,-1-1,1 1,0 0,0 1,0 0,0 0,0 1,1 0,0 0,-1 0,2 0,1 0,-1 0,1 0,-1 0,1 0,1 0,1 0,1-1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82 399,'3'-1,"0"1,1-2,-1 1,0 0,-1-2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93 378,'3'0,"0"-1,0-1,0 1,-5-2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100 370,'-4'10,"4"-5,-1 0,0 0,0-1,0-1,1-6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95 387,'3'-2,"0"1,0 0,-3 4,-2 0,1 0,0 0,4-3,0-2,0 0,-1-1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195 343,'3'0,"1"-1,0 0,-1-1,0 2,0-1,-3-2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209 331,'-1'4,"-1"-1,1 1,-1 0,0 0,0 0,1-1,0 0,2-6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205 346,'0'5,"0"-2,0 0,2-6,-2 0,1 0,2 3,0 0,0 0,-3 3,-3-1,0 0,0 0,6-2,0-1,0 0,1 0,-1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398 208,'-3'0,"0"1,1 2,-1 0,1 0,1 0,2 0,1 0,1 0,0-2,0 0,0 1,0 0,0-1,0-3,0 1,0-1,1 0,-1 0,-1-1,-2 0,-2 0,0 0,-1 1,0 0,-1 1,0 0,1 1,0 1,0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390 1562,'-9'58,"10"-53,-1-1,-1 0,1 0,0-1,-1 0,0 3,1-3,-1 1,1 1,0-1,-1 1,1 0,-1 1,1-2,0 0,0-1,-1 1,1-1,0 0,0 2,0-2,0 0,-1 0,-1 2,0-1,0 0,-1-1,1 0,-1-1,-2 2,2-3,0-3,2-4,1-1,0 2,1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418 225,'3'-2,"0"3,0 0,0-1,0 1,0-1,0 1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448 214,'0'4,"2"-1,1-3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462 215,'-2'3,"-1"-1,0 0,0 0,0 0,6-3,1 0,-1 0,0 1,-3 3,-4-1,1 0,0 0,0-1,6 0,0-1,0-1,0 0,0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459 226,'-3'3,"1"0,1 0,0 0,-1 1,1-1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452 241,'6'-3,"-3"6,-1 0,0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477 217,'-3'2,"0"1,2 0,4-2,0-1,0 0,-5 3,-1-2,0 1,0 1,6-1,0-2,0 1,0 0,-4 2,-2-2,-1 2,1-2,2-4,2 0,2 2,0 1,0-2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488 231,'2'3,"0"0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492 223,'7'-3,"-4"3,0 0,-2 3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496 229,'3'1,"0"-2,0 1,-5 3,-1-1,1 1,0 0,5-2,0-2,0-1,0 0,0 0,-3 5,-2 0,1 0,-2-1,0-2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489 243,'3'3,"-4"0,0 0,4-2,0-2,0 0,0 0,1-1,-1 1,0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432 1591,'-13'38,"9"-25,3-10,-1 2,2-2,0 7,0-6,0 1,0 3,1-4,-1 0,3 1,-2-2,0 0,1 0,1 0,0-2,0 0,0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519 216,'-1'4,"-2"0,0 0,1-1,1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516 227,'7'-6,"-4"6,-3 3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523 226,'-2'3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532 218,'-2'3,"5"-1,0-2,0 0,-6 2,0-1,0 1,6 0,0-2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524 235,'-4'6,"3"-3,0 0,3-6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527 231,'3'0,"-2"3,-1 0,1 0,-2 0,-1 0,-1-1,0-3,0 0,3-2,3 1,0 2,0-1,-3 4,-3-1,0 0,0 0,0 1,0-1,0-1,0 1,6-2,0-1,0 1,1-1,0 0,0 0,-1 0,0 1,-6-1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521 247,'-3'6,"2"-3,0 0,2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529 249,'1'3,"-2"0,0 1,0-1,0 0,0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547 174,'5'-2,"-1"1,-1 1,0-1,2 0,-1 0,-1 0,0 1,1-2,-1 1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558 181,'3'0,"2"-1,-2 0,0 0,0 0,1 0,-1 0,0-1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548 639,'-2'4,"5"-5,0-3,-1 1,1 1,-3 15,-1-10,1 1,0-1,0 0,3-5,-1-1,-1-1,1 0,-1 0,0 1,-1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683 621,'-2'3,"2"1,-1 0,1-1,3-3,0-1,0 0,0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491 1581,'-15'49,"14"-46,0 0,0 1,1-1,0 1,0 0,1 1,0-2,-1 0,0 0,1 0,2 5,0-5,1 0,0-3,-1-1,1-1,-2-1,0 0,-1 0,1-1,-2 1,0 0,-6-2,1 2,1 0,-1 0,1 2,0-1,1-1,-1 2,1 0,-1 1,1-1,0 1,0-1,7 1,-1-1,2 0,-2 0,2 0,-1 0,-1 1,0 0,4-1,-4 1,0-1,0 1,0 0,1 0,0-1,-1 0,-5 6,-2-2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571 149,'3'1,"0"-1,0-1,0 1,1 0,0-1,0 0,0 1,0 0,-1 0,0 1,0 0,0-1,0 2,0 0,-2 1,-1 0,-2 0,1 0,-2-1,-3 4,-1 0,4-4,0 0,0 0,0 0,0 0,0-1,0 0,0-1,-1 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75 506,'7'-3,"-3"2,-1 0,1 0,-1 1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85 504,'-1'3,"3"0,-2 0,-1 0,0 1,-2-2,0 0,0-2,7-2,0 1,-1 0,0 1,0-2,0 0,0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102 500,'4'-2,"-1"1,0 1,0 2,-3 1,-1 0,-1 1,0-1,-1 0,0-3,0-2,3-1,-1 0,1 0,1 6,-1 0,0 1,-1 0,0 0,0-1,1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100 517,'6'0,"-2"1,0 0,-1 1,-1 1,-1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41 545,'2'-4,"-2"7,0 1,0 0,0-1,0 0,0 2,0-2,0 1,0-1,1-6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51 554,'0'6,"0"-3,0 1,0-1,0 0,1-6,1-1,-1 1,1 0,1 1,-3 5,0 0,1 1,-1-1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71 552,'0'3,"0"0,-1 0,1 1,0-1,1 1,0-1,2-2,-1-4,0 0,-1 0,-2 0,-1 0,-2 1,1 0,0 1,0 0,0 0,4 4,2-3,1 1,0-1,-1 0,0 0,0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83 559,'3'1,"0"-1,0-3,-5 0,-1 2,0 1,1 3,1 0,1 0,1 0,0 1,2-1,0-3,-2-3,1-1,-1 1,-1 0,1 6,-1 0,0 0,0 0,0-6,1 0,0 0,0 0,1 0,0 0,1 2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110 556,'1'7,"-2"-4,0 0,1 0,2-6,-1-1,1 1,-1 0,1 6,-2 0,-1 0,1 0,3-10,-1 3,-1 1,1 6,-2 1,1 0,-1-1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531 1597,'-2'50,"2"-47,1 0,-1 1,0-1,0 0,1 0,-1 1,0-1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132 562,'3'1,"0"0,0-1,-1-3,-4 0,-1 3,0 2,1 1,1 1,2-1,0 0,2-1,1-3,-1-1,0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154 562,'-7'1,"5"2,1 0,2 0,2-2,0-3,0-1,-2 0,0 0,0 0,-1 0,0 0,-1 0,-1 6,2 0,0 1,0 0,0-1,0 1,1-1,2-3,-1-3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166 563,'1'3,"-2"0,1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170 562,'0'-5,"1"1,0 7,0 0,-1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195 564,'-5'-3,"2"2,0 0,0 2,1 2,1 0,1 0,0 0,1 0,2-3,0-3,0 0,-1 0,0 6,1-1,0-3,-1-2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206 554,'2'-4,"-4"7,2 0,-1 0,0 2,1-1,0 1,0-2,0 0,3-1,-1-5,-1 0,-1 0,-1 0,0-1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204 559,'-2'-3,"-1"3,6 2,1-1,-1-1,0 1,0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218 567,'3'1,"0"-1,0-1,-1-2,-2 0,-3 1,0 3,0 1,1 1,1 0,1 1,0-1,1 0,2-2,1-2,1-1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269 560,'3'-1,"0"2,0-1,-2 3,-2 0,-1 0,-1 0,0-2,0-2,3-2,-1 0,1 0,0 6,1 0,-2 0,1 1,-1-1,1 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267 573,'3'0,"0"2,0-1,0 1,0-2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613 1594,'-32'43,"29"-38,0-2,0-1,1 1,0 0,4 0,3 0,0 0,-2-2,1 3,-1-2,2 2,-1 1,-1-3,1 1,0 1,-1-2,-2 1,2-3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288 571,'1'3,"2"-1,0-3,0-1,-1-1,-5 0,0 4,0 0,0 1,0 2,2-1,0 0,2 0,2-2,0-1,1-1,-1-1,1 0,-1 1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309 568,'0'3,"0"1,0-1,0 1,0 0,-1 0,1-1,-1 0,2-6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307 571,'2'-4,"1"3,0 2,-1 2,-2 0,-1 0,-1 0,-1-1,3-5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322 567,'3'-1,"-3"4,0 0,-1 1,1 0,-1-1,2-7,0 1,-1 0,0 0,2 0,1 0,0 2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335 570,'3'1,"0"0,0-2,-2-2,-4 1,0 3,0 1,1 1,2 0,0 0,3-2,0-1,1-1,-1-1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361 563,'-4'0,"1"2,0 1,2 0,13 2,-13-2,-2 0,-2 0,2-4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365 570,'4'2,"-1"-1,0-3,-2-1,-1 0,-3 2,0 2,1 2,0 0,1 0,1 1,1-1,-1 0,3-2,-1-4,0 0,0 0,1 0,-2 6,-2 0,0 0,4-3,-1-4,1 1,-1 0,1 1,0 4,-3 1,0 0,-1 0,0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402 553,'0'3,"-1"1,0 0,0-1,0 2,1 0,0-2,1 0,2-3,0-1,-1-2,-1 0,-2 0,-1 0,-2 0,1 0,0 0,0 2,7 3,-1-1,0-1,1 0,0 0,0 1,-1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424 566,'-2'-3,"-1"2,-1 4,2 0,1 0,1 0,0 0,3-2,0-3,0-1,-1 0,-1 6,1 0,1-1,0-4,-1-1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445 551,'-2'3,"1"0,0 1,0 0,0 0,1 0,0-1,2 0,1-5,-3-2,0 1,-2 0,-1 1,-1-1,1 2,0 1,6 1,0-1,0 0,0 0,3 0,-3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632 1636,'13'56,"-12"-51,1-1,0 1,-1-2,3-7,-3 0,-1 1,1-1,0-1,-1 0,1-1,1-6,-2 7,1-5,0 7,-1-1,1 0,0 1,0-4,-1 4,0-1,1 0,-1-3,2 10,-2 0,0 1,0 0,0-1,0 2,0 0,0-2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454 561,'-1'4,"1"-1,-1 0,1 0,1-6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455 555,'3'2,"-1"1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467 563,'-4'6,"3"-3,1 0,3-4,0-1,0 0,-2-1,-1 0,3 2,-1 4,-1 0,-2 0,4-5,-1-1,0 0,1 0,0 2,-1 4,-2 0,-1 0,-2 0,0-2,-2 1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50 590,'-3'13,"2"-7,0-3,1 0,0 0,-1 0,1 1,0-1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37 647,'1'4,"-1"-1,1 0,0 0,0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42 652,'6'-4,"-3"3,1 0,-1 1,-1 3,-6 1,1-1,0-1,0 1,6-3,1-2,-1 0,0 1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49 642,'-3'2,"3"2,1 1,-1 0,1-2,-1 0,0 0,0 0,1 2,-1-2,0 0,3-4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69 648,'3'-2,"0"1,0 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72 658,'0'4,"1"2,-1-3,1 0,-1 0,0 0,1-6,0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87 647,'8'-5,"-5"6,-2 2,0 0,-1 1,0-1,-1 2,1-1,0 0,-1-1,0 0,-2-2,0-4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699 1596,'26'38,"-24"-34,-2-1,1 1,0-1,-1 2,0 2,0 0,-1-1,1 0,-1 4,0-6,0 0,0-1,-2 8,2-7,0 1,0-1,-1 0,-1 2,0-4,0-2,-1 0,1-3,1-1,-3-6,3 6,1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82 656,'-1'3,"1"0,0 0,0 0,2-7,-2 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83 654,'3'-3,"0"3,-1 3,0 0,-4 4,1-4,0 0,-1 0,-1-4,2-2,2 0,0 0,2 0,0 2,0-1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111 647,'4'-2,"-1"1,0 0,0 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119 638,'-2'-3,"3"7,-1-1,1 0,-1 1,0 0,0 0,0-1,0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111 656,'3'-2,"0"2,0-1,0 0,0 1,-6 3,0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112 664,'-4'2,"7"-3,0 0,1-1,-1 0,0 1,-4 4,-2 0,1 0,-1 0,-2 3,2-1,5-8,0 0,2-1,-1 1,0 1,-4 5,0 0,1 0,0 0,3 0,0-4,0-1,0 0,-1-1,0 0,0 0,-1 0,-2 0,-2 4,0 1,1 1,2 0,3-1,0-2,0-1,1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147 643,'3'0,"0"0,1-1,0 0,-1 1,-4 3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159 648,'-6'5,"2"-1,7-6,1 0,-1 0,0 1,0 0,-6 3,2 1,1 0,1 0,-1 0,0 0,0 0,0 0,0 0,-3-3,2-3,1-1,-1 1,1 0,-1 0,-1 6,-1 1,1-1,0 0,0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163 660,'7'-1,"1"4,-5-1,-1 1,-5-2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638 48,'3'-2,"0"0,0 1,0 1,0 0,0 2,-3 1,-1 0,-1 0,0 0,0 0,-1 1,1-1,-1 0,2-6,1 0,1 0,-1 0,1 0,0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831 1656,'-35'-7,"30"9,3 1,2 0,0 0,2 0,1-1,4-4,0-2,-2 2,-2-2,0 2,0 0,-2 5,0 1,2 5,-2-5,-1-1,1 1,-1 0,0 0,-1 0,1-1,-1 0,0 1,-1 0,0-1,0 1,-2 2,3-3,-2 2,1 0,0-1,-1 1,1-2,-1-1,-1 1,1-2,0-7,2 0,1-1,0 1,0 2,0 0,0 1,1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639 43,'3'2,"0"-1,0-1,0 0,1 0,-1 0,0 0,0 0,0 1,-6-2,0 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649 46,'-4'6,"6"-3,-2 0,0 1,-1 0,0-1,-2 0,0-2,-1 0,1 0,7-2,-1-1,1 1,0 1,0 0,-1 0,0-1,0 0,0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670 59,'-3'7,"1"-3,1-1,0 0,4-4,-1-2,0 0,1 0,-1 0,1 2,-2 4,0 0,-1 0,1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697 47,'0'4,"-1"-1,0 0,0 1,0 0,0 0,0 0,1-1,1 0,2-4,0-1,-1-1,-2 0,-1 0,-1-1,-1 1,0 1,-1 0,1 1,6 1,1 0,-1 1,0 0,0-1,0 1,0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704 59,'-1'3,"4"-2,1-1,-1 0,0-1,0 0,-1-2,-5 0,0 3,0 1,0 1,2 1,0 1,0-1,1 0,1 0,2-1,0-5,-1 0,0-1,1 1,-2 0,-1 6,0 0,0 0,0 1,-1-1,2-6,1 0,-1 0,1 0,1 0,0 1,0 2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746 57,'-1'6,"-1"-3,1 0,-1 0,2 0,2-7,0 1,0 0,0 0,1 1,-3 5,0 0,-1 0,0 0,0 0,4-6,-1-1,1 0,-1 1,1 1,0 3,-3 3,0 0,-1-1,0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63,'3'4,"0"-3,0-2,0-1,-3-1,-3 1,0 3,0 2,2 0,1 0,2 0,1-2,0-1,0-1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 64,'-3'-1,"2"4,1 0,0 0,3-2,0-3,0 0,0-1,-1 0,0-1,-1 1,-1 0,0 0,0 7,0-1,-1 1,1 1,0-1,0-1,1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812 63,'2'3,"-2"0,-1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57,'3'2,"-2"1,0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845 1647,'-15'45,"14"-42,2 0,3-4,1-2,-2-2,0-1,-1 3,-1 0,0 0,0 0,0 0,-1-1,2 0,-2 1,0 0,-1 0,-2 1,0 1,0 1,0 2,10-2,-3 0,0 0,-1 0,0 0,0 0,1 0,3 1,-4-1,1 0,1 0,-1 1,-1-1,0 1,2-1,-1 0,-3 3,-5-2,0-3,1-2,-1 0,1 0,1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835 66,'-3'-5,"0"5,0 3,1 0,1 0,1 0,3-2,0-2,0-2,0 1,0 5,-3 0,3-1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852 53,'1'4,"-1"-1,-1 0,0 2,0-1,1-1,1 0,2-4,0-2,-1 0,-2 0,-1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 58,'-3'0,"6"0,0-1,0 2,1-1,-1 2,0-1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868 62,'3'2,"0"-1,0-1,0-1,-3-2,-3 2,0 0,0 2,0 0,0 2,3 1,1 0,2-1,0-2,0-1,0 0,0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920 57,'0'-3,"-3"4,0 1,0 1,0 0,2 1,-1 0,2-1,0 0,3-1,0-2,0-2,1 0,-1 1,0-2,-6 6,3 1,1-1,2-3,0-2,0 0,-2-1,-2 0,-2 0,0 3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945 73,'0'-3,"-7"1,4 5,1 0,2 0,0 0,3-2,0-1,1-3,-1 0,-1 0,0 0,-1 0,0 0,0 0,-4 3,3 3,-1 0,1 1,-1-1,1 0,4 2,-1-5,0 1,0-2,0-1,0 1,0 0,0 0,0-1,-2-1,-1 0,-1 0,-2 3,0 0,0 2,0 3,3-2,3 1,0-3,1 0,-1-1,1 0,-1 0,0-1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651 241,'1'9,"-1"-6,0 0,-1 0,0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654 245,'7'-1,"-4"0,0 1,0 0,-5 3,-1-2,0 1,0 0,0-1,0 1,0 0,6-2,1-2,0 0,0 1,-1-1,0 1,0 0,-3-2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665 233,'-3'-3,"1"6,3 2,-1-2,0 0,0 0,0 1,0-1,0 1,0-1,1 0,-1 0,0 0,0 1,0-1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671 244,'9'-5,"-6"5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879 1626,'9'53,"-8"-48,-1-2,3-1,1-4,-1-1,0-4,-1 3,1-1,-2 2,0 0,2-1,-1 1,1 2,-4 6,1-1,-1 1,1-2,1 5,0-5,0 0,2-1,0-2,0-1,0-1,-2-1,1-1,-1-1,-1-1,0 2,-1 1,-1 0,-2 0,1 2,-1 1,1 0,0 0,0 0,0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676 251,'0'7,"0"-4,0 1,0-1,0 0,2-6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691 241,'5'-4,"-2"3,0 1,0 2,-1 1,-1 1,-2-1,1 1,-2 0,1 0,-1-1,-1 0,0-5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688 246,'-1'4,"1"-1,-1 0,0 0,0 0,1 0,0-6,1 0,0 0,0 0,0 0,0 0,1 0,1 2,0 4,-2 0,-1 0,-1 0,0 0,-1 0,-1 0,0-1,1-5,2 0,1-1,2 2,0 1,0 0,0 0,0-1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726 236,'-1'3,"-1"0,-1 0,1 0,-1 0,0 0,1 0,0 0,5-5,0 1,-2 4,-1 0,-1 0,0 0,0 0,2-7,2 0,-1 1,0 0,1 1,1 0,-1 0,0 0,0 1,0 0,-6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731 241,'-1'-3,"0"6,0 1,1-1,0 0,-1 1,1-1,0 0,1 0,-1 1,1-1,2-2,0-1,0-1,0 1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740 236,'4'0,"-3"3,0 0,-1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761 238,'1'-3,"2"3,0 1,-3 2,-2 1,1-1,-2 1,0 0,1-1,0 1,-1-1,4-6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762 249,'0'8,"-1"-5,0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762 254,'4'-7,"-1"5,0 2,-3 3,-1 1,-1-1,0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778 237,'9'-6,"-6"7,-2 2,-2 0,-1 0,-1 0,0-1,1-5,2 6,1 0,0 0,2-1,0 0,-1 1,-5 0,0-1,0-1,0-1,1-3,5-1,1 1,-1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996 1639,'0'46,"0"-42,0-1,-1 1,1 0,0-1,0 0,0 1,0-1,-1-7,0 1,0-1,1 1,-1 0,1-1,-1 0,1 1,0-2,0 1,0 1,0-2,0 2,0-1,0 1,0-1,-1 1,1 0,2 6,-1 0,0 0,0 5,0-3,-1-1,2 7,-1-5,-1-3,1 0,-1-6,-1-2,-1-2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689 324,'1'3,"-2"1,1-1,-1 0,0 0,0 0,1 1,-1-1,-1 2,2-2,4-2,-1-2,1-1,0 1,-1 0,0 0,0 1,0-1,-1-2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713 341,'-2'3,"1"1,1-1,-1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713 330,'3'0,"-3"3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724 337,'-1'4,"0"0,-1-1,1 0,0 0,4-5,-1-1,1-1,-1 1,1 1,-1 5,-2 0,-1 1,0 0,0-1,4-6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745 338,'0'3,"3"-2,0 0,0 0,0-2,0-1,-1-1,-3 0,-2 2,0 2,0 1,0 0,1 1,0 0,0 0,1 1,4-2,0-2,0-1,0 0,1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773 340,'-3'-1,"0"2,1 2,0 1,1-1,0 0,2 0,2-4,0-2,-1 0,0 0,-1 0,-1 6,0 1,0-1,3-2,0-3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788 335,'2'3,"-3"0,1 0,-1 0,1 0,-1 0,1-6,1 0,1-1,1 1,-1 0,1 3,0 1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843 335,'1'-3,"-4"4,0 1,0 1,2 0,-1 1,1 0,2-1,-1 0,3-1,0-2,0-2,0 1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854 341,'-2'4,"1"-1,1 1,2-1,1-4,-1-2,-1 0,-1 0,-1 0,-1 0,5 5,0-2,-3-3,-3 3,0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883 344,'-5'-4,"2"6,2 1,1 0,0 0,0 0,3-1,0-5,-1 0,-1 0,1 0,-1-1,0 1,0-1,-1 1,0 0,-3 6,3 1,-1-1,0 2,0-2,1 2,0-2,1 0,2-4,0-1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441 1810,'12'40,"-12"-36,0-1,-1 0,1 0,0 1,-1 1,0 1,1-1,-2 1,1-3,-2 1,0-3,-2 2,1-3,1 1,0 0,-4 1,4-2,0 1,0 0,0-1,-1 0,2-5,1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907 338,'1'7,"2"-5,0-3,0 0,-1-2,-1 0,-1 0,-1 0,-3 2,0 2,1 3,1-1,1 2,1-1,0 0,3-1,0-2,1-2,0 0,1-1,-1-1,-2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566 162,'-2'-3,"-1"4,1 2,-1 0,2 0,-1 1,1-1,0 0,0 0,1 0,0 0,1 0,1 0,1-1,0 0,0-1,1 0,-1 0,0 0,1 0,-1-1,1 0,-1 0,1 0,1-1,-1 1,0 0,-1 0,1-1,-1 1,0-1,0 0,1 0,-1-1,0-1,-1-1,-2 0,-1 1,-1-1,0 1,-3-1,0 0,-1 1,3 2,0 0,-1 1,-1 0,1 0,-1 0,0 2,0-1,0 1,0 1,0-1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 75,'-1'3,"1"0,-1 0,1 2,0-1,0 0,1-1,0 0,2-1,0-3,0-1,0 0,-1-1,-1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 87,'0'5,"1"-2,-1 0,-1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173 76,'2'3,"-1"0,1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 82,'-3'-2,"0"4,1 1,3 0,0 0,2-1,0 0,-3 1,-3-2,0 0,3-4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 66,'-2'4,"1"-1,0 1,0 0,0 0,2 0,-1-1,3 0,0-3,0-2,0-1,-2 0,-4 0,0 2,-1-1,0 1,1 0,0 1,6-1,1 1,0 1,0-1,-1 0,0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176 116,'-3'1,"0"1,0 0,0 0,0 0,-1 1,0 0,1-1,-2 1,2-1,0-1,0 1,-2 1,1-1,1 1,-1-1,1 0,1 1,5-5,0-1,1 1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179 117,'3'1,"0"0,0-1,0 1,0 1,1 0,1 0,0-1,-2 0,0 0,0 0,0-1,1 1,-1 0,0-1,2 2,0-1,-1 1,-1-1,0 1,-7-4,-1 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76 152,'-3'1,"2"3,1 1,-1-1,1 0,0-1,0 1,0 0,0 0,0-1,1 0,-1 1,3-4,0-3,0-1,-2 1,0 0,1 0,1 6,-3 0,1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677 644,'4'0,"0"-1,0-1,-1 1,0 0,-6-1,0 0,2 5,2 0,-1 0,1 0,-1 0,0 0,-1 0,1 0,-3-2,0-3,0 1,0 0,0 0,6-1,0 0,0 0,0 1,0-1,0 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442 1768,'2'0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87 165,'3'3,"0"0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104 169,'-3'3,"0"0,2 0,1 0,0 0,3 0,0 0,-6-4,2-2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113 163,'4'1,"-4"2,-1 1,1 0,-1 0,1 0,0-1,1 0,2-2,0-3,-1-1,-3 0,-1 0,-1 2,0-1,0 1,-1 1,8 0,-1 0,0 0,1 0,-1-1,1 1,0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181 122,'1'-3,"-1"6,1 1,-1-1,0 1,0-1,1 0,0 0,0 0,0 1,-2-1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178 169,'3'2,"0"-2,0 0,1-1,-1 1,0-1,0 1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188 165,'2'5,"-1"-1,-1-1,0 0,-1 0,1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245 154,'3'-1,"1"2,-1 0,0 0,0 1,-2 1,-2 0,-3 0,1 0,0-2,0 1,0 0,7-1,-1-1,2-1,-1 1,0 0,-1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 55,'1'3,"-2"0,1 1,0-1,-1 0,1 2,-1-2,1 3,-1-2,1-1,3-3,0-5,0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 76,'2'3,"-2"0,1 0,0-6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 64,'-3'1,"4"2,1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475 1796,'14'45,"-16"-49,1 0,0 0,1-4,0 3,1 2,1-3,1 2,-1 0,1 2,-1-1,1 2,0 1,1 3,-2 1,0-1,-1 1,0 0,-1-1,1 1,0-1,-1 2,0-2,0 0,-1-7,0-1,2 2,-1 0,0 0,1-1,2 2,-2-1,2 1,1 3,-1 2,-2 0,1 2,-2-2,1 2,-1-2,1 4,-1-4,1 2,-1 0,1-2,0 1,2-3,0 0,-2-4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 68,'-3'-1,"0"3,0 1,2 0,2 0,2 0,-1 0,-3 0,-2-4,4-3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363 58,'3'4,"-4"-1,0 1,0 0,0 0,1 0,0-1,0 0,3-2,0-2,-1-2,-1 0,-2 0,-1-1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360 69,'-4'-1,"7"1,1 0,0 0,-1 0,0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383 60,'6'2,"-8"1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383 76,'3'1,"0"-1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385 69,'5'-1,"-2"0,0 0,0 1,0 1,-4 2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383 83,'5'-1,"-2"1,1-1,-1 0,0 0,0-1,0-1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399 59,'3'1,"0"0,1 0,0-1,1 0,-2 1,0 0,0 1,-3 1,-4 5,0-4,2-1,-2 1,0-2,1-1,0-2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454 57,'-1'3,"0"2,1-2,-1 0,1 0,-1 0,1 1,-1-1,1 0,0 1,0 0,3-2,-1-5,1-1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464 81,'2'-3,"-2"6,0 0,1 0,2-3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565 1787,'13'53,"-11"-38,0-7,-2-4,1 0,-1-1,1 0,-1 2,0-2,0 2,0-2,0 0,1 2,-3-12,1 2,-1-1,1 1,0 1,0 0,-1-2,1 3,0-1,0 1,-1-1,1 0,0-2,0-5,0 7,1 1,-2-4,1 0,1 3,0 1,0 0,1 0,0-4,0 3,2 1,1 3,1 2,-1-1,-1 0,1 0,-1 0,0 2,-3 0,0 1,-1 0,-2 0,0-1,0 0,1 1,-1 0,1 0,-1-1,3 0,-1 0,1-6,1-1,0 0,1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 78,'-1'-8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471 65,'3'4,"0"-3,0-1,0 2,0-2,0 0,0-1,-5 4,-1-1,1 1,1 0,0 0,4-1,0 0,-1 1,-5 0,0-1,0-1,1-4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513 63,'-3'3,"2"0,0 1,0 0,1-1,-1 1,1 0,0-1,3-1,1-3,-2-2,0 0,-3 0,-2 0,-1 2,0 0,1 1,0 0,0 0,6 1,1-1,0-1,1 1,0-1,-1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 80,'3'-1,"0"0,0 1,0-1,0 1,0 0,-1-3,-4 0,-1 2,0 1,2 3,1 0,-1 1,1 1,-1-1,1 0,0-1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559 67,'3'-1,"2"3,-2-2,0 2,-1 1,-3 0,-1 1,0-1,1 0,0 0,4-1,0-1,0-1,0 1,-6 1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477 107,'-3'2,"-1"1,1 1,-2 1,3-2,-1 0,0 0,1 0,-2 1,2-1,2-6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479 107,'2'3,"0"0,0 0,0 1,0 0,0-1,0 0,1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413 120,'-2'4,"2"0,0 0,0 1,0-1,1-1,0 0,2-2,-1-4,-1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421 138,'4'0,"-3"3,0 0,0 0,1-6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431 131,'-3'-1,"4"4,1 0,1-3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673 1877,'38'1,"-35"-1,5-1,-5 1,1 0,-1-1,0 0,0 1,0-2,0 2,0-1,0 0,0 1,3-1,-3 1,0 0,0-1,0 0,2 0,-2 1,0 0,0-1,3 1,-1-1,-1 1,-1 0,3 0,-3 0,0 0,1-1,-1 1,0-1,1 1,0 0,0-1,0 1,-1 0,4-1,-4 0,1 1,-1-1,1 1,-1 0,8-2,-8 2,0-1,0 1,1 0,-1-1,0 1,0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442 134,'-3'1,"0"1,2 1,2 0,0 0,1 0,-1 0,-4-2,2-4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450 136,'1'3,"-2"0,0 0,0 0,1 0,1 0,2-2,0-3,-1-1,-1 0,-1 0,-3 1,0 2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447 141,'-4'-1,"7"3,0-2,1 0,-1-1,0 0,0 0,0 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475 114,'1'3,"-1"0,0 2,0-2,0 0,0 0,-1 0,1 0,0 0,0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466 171,'3'-1,"0"1,1-1,-1 1,1 0,-1 0,0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510 135,'0'3,"-1"1,0-1,1 0,0 0,0 0,2 0,0 0,0 0,-3 0,-2 0,0-1,0-1,0 0,0-1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509 150,'11'-3,"-3"1,-5 2,0-2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633 76,'5'-3,"-1"2,-1 0,0 1,0-1,0 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633 86,'3'1,"0"-2,1 0,0 0,0 0,-1-1,0 1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654 63,'4'0,"0"1,-1 0,2-1,0 0,-1 1,0-1,-1 2,-3 1,-2 0,-1 0,-1 0,0 0,0 1,1-2,0-1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636 1798,'-24'33,"26"-26,-1-3,1-1,1-1,0-2,0 0,0-1,0-1,-1-1,1 0,-2 0,1 0,-1 0,1 0,0-1,-1 1,0 0,-4 3,6 1,0 1,-4 1,-1 1,1-1,1 5,-1-5,1 3,1-2,2-2,1 0,0-2,0 0,0-1,-1-1,-3-3,1 0,-2-4,0 6,0 0,-2-1,2 1,5 1,-1 0,0 1,0 1,-1 3,2 5,-3-4,0-1,0 0,0 1,-1 0,-1-7,1-3,0 3,0-1,0-2,1 3,0 0,0 0,1-1,1 2,0 3,0 0,-1 3,0-1,1 3,-2-3,0 1,1 0,-1-1,0 0,0 1,1-1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726 69,'2'-3,"-4"6,1 1,0 0,0 1,0-1,1-1,0 1,0-1,1 0,2-1,0-2,0-2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747 88,'0'3,"-1"0,1 0,0 0,0-6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76,'-1'3,"3"0,1-1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79,'-4'1,"1"1,1 1,2 0,1 0,2-1,-1 1,-5 0,0-2,0 0,5-4,1-1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782 74,'3'-1,"-4"5,0-1,-1 0,1 1,0 0,0 0,1-1,0 0,3-2,0-2,-1-2,-3 0,0 0,-5-2,3 3,6 0,0 1,0 0,0 0,0 1,0 1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806 87,'3'-1,"2"0,-2 1,0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838 69,'-1'3,"0"0,0 0,1 0,-1 0,1 0,1 0,2 0,0-2,0 0,-2 2,-4 0,0-2,0 0,0-1,0-2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835 81,'3'-2,"0"1,1 1,-1 0,0 0,0 0,0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862 86,'7'-1,"-4"0,1 0,-1 1,0 0,0-1,0 1,0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880 75,'0'5,"0"-1,0-1,0 1,0 0,-1-1,1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734 1825,'6'-49,"-6"46,1 9,-1-2,1 0,-1-1,0 0,0 0,2 2,-2-2,0 0,1 0,0 0,0 0,0 0,0 1,0 0,0 0,1 0,-1-1,4 6,-2-6,0 0,-7-4,-1-1,2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72,'10'-1,"-7"1,0 1,0 1,-3 1,-2 0,-1 1,1-1,2 0,4-1,-1-2,0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756 112,'2'4,"-1"0,-1 0,0 0,0 1,0-1,0 0,-1-1,-2-3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519 139,'-1'-3,"-2"1,0 5,1 0,1 0,0 1,0 1,1 0,1-1,0 0,3-4,-2-3,1-1,-1 0,1-1,-2 1,0 1,0-2,0 0,-1 1,0 0,-1 1,-2 5,2 2,0-1,1 1,-1 0,0 0,1 0,0-1,0 1,0-1,1 1,1-1,1-2,0 1,-2 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857 57,'0'4,"-1"-1,0 1,1-1,-1 0,0 2,-2 6,3-6,-1-8,-1 0,0 0,-1 0,1 0,-1 2,0 1,0 0,0 3,2 0,0 0,1 2,0-2,0 0,0 0,1 2,2-2,2-3,-2 0,0-1,0 0,0-1,2-1,-2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844 121,'0'3,"0"0,0 1,0 0,0-1,0 1,0-1,0 0,1 0,-1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845 173,'0'3,"1"0,-1 0,1 0,0 0,0 1,1-1,1-2,0 0,-6 2,0-2,0 0,0 0,0-1,0 0,0-1,2-2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843 181,'21'-5,"-18"4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753 143,'-1'3,"0"0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730 146,'0'3,"0"0,0 1,0 0,0 0,0 0,0-1,0 0,3-3,0-2,0 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744 163,'1'3,"0"0,-1 0,-1 0,2-6,0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742 1814,'2'0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747 153,'1'3,"1"0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763 154,'-3'1,"0"2,3 0,0 0,2 0,1-1,0 1,-6 0,0-2,0-1,0 1,0-1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777 150,'0'3,"-1"1,0 0,0 1,0-1,1 0,2-1,1-4,0-1,-3-1,-2 0,-1 0,0 0,0 1,6 0,1 2,-1 0,0 1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755 191,'1'3,"-2"1,1 0,-1-1,1 0,-1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747 226,'2'3,"-2"1,-1 0,0-1,1 0,0-6,0 0,-2 0,-3 5,3 1,1 1,0-1,3 0,1-2,0-2,0 1,0-1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748 262,'1'4,"-2"0,1-1,0 0,0 0,0 0,-3-1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744 303,'4'-3,"-4"0,-3 0,0 2,0 3,1 1,1 0,2 0,2-1,0-3,0-2,-1 0,-1 6,-2 0,0 1,1-1,-1 1,1-1,-1 0,-2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758 368,'1'-3,"0"0,-2 0,-2 1,0 2,0 1,0 1,0 2,2-1,1 1,0-1,2 0,1-3,0-1,0-1,-1-1,1 1,-1-1,-2 7,-1-1,0 0,-1 1,1 0,1-1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779 365,'3'1,"0"-2,0 1,0 0,0 0,0-2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815 342,'1'5,"-2"-2,-1 0,1 1,0-1,1 1,1-1,1 0,1-2,0 0,-1 2,-5-1,0 0,0 0,0 0,0-1,0-1,1-3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738 1808,'-19'30,"20"-27,2 0,0 0,0-1,0-1,0-1,0 0,0 0,0 0,0 0,0-1,0 0,2 1,-2-1,0 0,-8 2,2-1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812 354,'4'-1,"1"0,-2 1,0 1,0-1,0 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836 364,'12'-2,"-9"1,2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846 349,'1'3,"-1"1,0 0,0-1,0 1,0-1,0 1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871 342,'3'1,"1"0,-1 0,0 1,-1 1,-3 0,-1 0,0 0,0 1,1-1,2 0,2-2,0-1,2-1,0 0,-1-1,-2-1,-3 0,-2 2,-2-2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403 225,'-3'1,"0"0,0 0,0 1,-1 0,-1 1,0 0,2-1,0-1,0 1,0 0,0-1,0 0,0 1,0-1,0 0,-2 1,1 1,0-1,0 0,0 1,0 0,1 1,-1-1,1 0,0 1,0-1,1 0,0 0,0 0,0 0,1 0,0 0,0 0,0 0,1 0,0 0,1 0,-1 0,2 0,0 0,1-2,0-1,1 2,-1 0,0-1,0-1,0 0,0 1,0-1,0 1,0-1,0 0,0-1,0 0,1 0,-1 1,0-1,0 1,0-1,0 1,0 1,0 0,0-1,0 1,0-1,0 1,0 0,0 1,-1 1,0 0,0 0,-1 0,0 0,-1 0,0 1,0 0,0-1,0 0,0 0,-1 0,1 0,0 1,0 0,0 0,1-1,-1 1,0-1,0 0,-1 1,1 0,-1 0,1-1,0 1,0-1,-1 0,1 0,0 1,-1 0,1 0,0 0,-1 0,1-1,0 0,0 0,0 0,0 0,0 0,0 0,1 0,-1 0,0 1,1-1,-1 0,2 0,0 0,1-2,1 1,1 0,-2-1,0-1,0 0,0 0,2 0,-1-1,-1 1,0-1,0 0,0 1,0-2,0 1,0 0,0-2,-1 0,-2 0,0 0,0 0,1-1,-1 1,1 0,-1-1,1 0,0-1,-1 2,1 0,-1 0,0 0,1 0,-1 0,1 0,-1 0,0 0,0 0,0 0,0-2,0 2,0 0,1 0,-1 0,0 0,0 0,0 0,0 0,0 0,0 0,1 0,-1 0,0 0,0-1,1 1,-1 0,0 0,1-1,0 1,-1 0,1 0,0-1,2 2,0 3,0 2,0-3,0 0,0 0,0 0,0 1,0 1,0-2,0 0,3-2,-3 2,1 0,0 0,0 1,-1-1,0-1,1 0,0-1,-1 0,0 0,0-1,-1 0,1-1,-2 1,0 0,1-2,-2 2,0 0,1 0,-1-1,-1 0,0 1,0 0,-1 0,-1 0,-1 0,0 0,1 1,0 1,-1-1,1 0,0 1,0 0,0-1,0 0,0 1,0-1,-1-1,0 2,1-1,0-1,0 1,1-1,-2 0,1 1,0 1,0 0,0 1,-1-1,1 0,-1 0,1-1,0 1,0-1,0 1,0 0,0 0,-1 0,1-1,0 1,-1-2,1 1,0 0,0 0,0 1,-1 0,-1 1,1 1,1-1,0 1,-2 1,1-1,1 1,0-2,0 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42 220,'3'1,"0"-2,0 1,0 0,0 0,2 0,-1 0,-1 0,0 0,0 0,0 0,4-1,-1 0,-2 0,3-1,-4 2,1-1,-1 0,1 1,-1-1,1 0,-1 1,0 0,0 0,0-1,1 2,-1-1,1 0,-1 0,1 0,-1 1,1-1,-1 0,4-1,-3 1,-1 0,1 0,-1-1,1 1,-1-1,0 1,0-1,0 1,2-1,0 1,0 0,0 0,-1 0,-1 0,2 0,-2 0,0 0,3-1,-3 1,0-1,0 1,0 0,0-1,0 1,2 0,-2 0,2-1,-2 1,0 0,0 0,0 0,0 0,0-1,0 1,0-1,0 1,0-1,0 1,0 0,0 0,4-1,-4 1,1 1,1-1,-1 1,0-1,0 0,1 0,-1-1,0 0,0 1,-1-1,1 1,-1 0,0 0,0 0,0-1,-6-2,-1 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70 247,'-2'3,"0"4,1-3,0-1,1 0,0 0,0 0,1 0,0 0,2-1,0-1,0-4,0 1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89 267,'-1'5,"1"-2,-1 0,1 0,2-6,-2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90 253,'0'3,"2"0,1-1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117 255,'-3'0,"-3"5,4-2,1 0,3 0,1-1,0-1,-1 2,-10 2,5-3,0 0,4-6,3 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728 1828,'2'0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139 245,'3'-1,"-5"4,0 0,1 0,-1 2,0 0,1-2,1 0,0 1,1-1,2-2,0-3,0 0,-1-1,1 0,-3 0,-2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128 257,'-3'2,"7"-3,1 0,-2 0,0 0,2-1,-1 1,-1 0,-2 4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100 293,'-3'1,"1"2,-1 1,0-2,-1 2,0-1,-1 1,1-1,0-1,0 1,1-1,-1 1,1 0,0-1,1 1,-1-1,6-5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103 297,'1'5,"-1"-1,-1 0,1 0,0-1,0 1,0 0,0-1,0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90 363,'4'-2,"-1"1,1 0,-1 0,1 0,-1 0,0 1,0-1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113 300,'3'-1,"0"2,-1 2,1 0,0 1,0-2,1 1,0-1,0 1,0-1,-1-1,0 0,0-1,-8-2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159 346,'3'0,"0"1,0 1,0-1,-1 2,-4 0,0 0,-1-1,0 2,0-1,1 0,5-1,1-3,-1 0,0 1,0-1,0 1,0-1,0 1,0 0,1 1,-1-1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23 340,'-6'3,"4"0,1 0,0 0,0 2,1-1,-1-1,1 1,0-1,-1 1,1-1,0 0,0 0,0 0,3-2,-1-4,0-1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26 368,'0'3,"0"0,-1 0,1 1,0-1,1-7,0 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29 355,'-3'-3,"2"6,2 0,0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871 1734,'-24'40,"24"-36,-2 0,1 2,0-3,4-4,0-2,-1 0,0 0,0 0,2-2,-1 3,0 1,0-1,-3 12,-2-4,1-1,-1-1,0-1,1 0,-1 0,0 0,0 0,-1 2,0-1,1-1,-1 1,-1 0,3-1,-2 1,1-1,0 1,-1-2,0 0,1-6,2-1,0 1,0 0,1 1,0-1,0 1,1 0,1 1,0-1,-1 0,2 1,0 1,-1 0,1 1,2-1,-3 1,0 0,0 0,0 0,3-1,-3 1,0-1,1 0,0-1,-1 2,0-1,0 0,-5 6,-1-2,0-1,0 0,-1-1,-2 3,3-3,0 1,0 0,-3 1,2 2,0 0,2-1,0-1,1 0,7-9,-2 3,0 0,2-2,-3 3,1 0,1-2,-1 2,-1 0,0 0,-2-1,-5 1,-2 1,3 0,0 0,0 2,2 2,0 2,2-2,-1 0,0 0,2 0,-2 1,1 0,0 0,1 1,-1-2,1 3,0-1,-1-2,-6-7,3 1,-2-1,2 0,0 1,-1 2,2 4,-1 2,1-1,0-1,0 0,0 0,1 0,2-7,2-1,-1 1,0 0,-1 1,2-4,-2 4,1-1,1 1,-1 3,0 0,1 0,0 0,-1 2,0 0,-2-5,0-6,-1 4,0 2,0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42 360,'-1'3,"-2"0,1 0,1 0,1 0,3 0,0-1,-2 1,-3 0,-1-1,0-1,3-4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55 356,'0'3,"-1"1,0 1,1-2,-1 2,0 0,2-2,-1 0,3-3,0-2,-2-1,-1 0,0 0,-2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51 369,'0'-3,"3"2,0 1,0-1,1 2,-6 2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62 456,'3'-4,"0"3,0 0,1-1,-1 1,1 0,0 0,-1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83 434,'-1'-3,"1"6,0 0,0 0,0 2,0-1,1-1,-1 1,0 0,0 0,0 0,0 0,0-1,1 0,-1 0,0 1,1-1,-4-3,2-3,-1-1,1-1,0 2,1 0,-1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76 452,'0'-4,"0"7,-1 0,1 0,-2 2,1-2,0 0,0 0,1 0,-1 0,0 0,0 0,1-6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76 458,'5'-3,"-2"7,-2-1,1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89 446,'-2'-3,"5"2,0 0,1 0,0 0,0 0,-1 1,1-1,-1 1,-6 1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96 434,'2'3,"-1"0,-1 1,0-1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105 429,'0'3,"-1"1,0 0,-1 0,1-1,0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710 626,'2'3,"-3"0,0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919 1767,'-13'38,"11"-35,-1-1,7-1,0-3,0 0,-1 1,0 1,0 2,0 0,1 4,-2 1,-2-4,0 0,1 0,-1 4,0-4,0 1,1-1,-2-10,1 0,0-10,0 13,1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94 452,'1'7,"-1"-4,-1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100 450,'8'-4,"-5"5,-2 2,-2 1,0-1,0 0,0 0,-1 0,-1-3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98 457,'1'-3,"3"2,-1 2,-4 2,-2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97 464,'3'-3,"0"2,0 1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91 475,'3'0,"1"-1,-1-1,1 1,-1 0,0-1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102 465,'-2'3,"2"0,-1 0,-1 0,1 0,-1 0,1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101 472,'6'0,"-3"2,0-1,0 1,0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124 455,'5'-3,"-2"2,0 0,0 1,0 0,0 0,0-1,-6 2,0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121 466,'1'-3,"2"1,0 2,-4 3,0 1,-1 0,1 0,0-1,4-5,0-1,0 0,-1 0,0-1,-1 1,-1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128 431,'0'4,"1"0,-1 0,1-1,-1 1,1 0,0 0,0 0,0 0,-1-1,2 0,-1 0,1 2,0-2,0 0,1-1,0-4,-3-2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945 1756,'-7'43,"6"-40,0 0,4-2,7-4,-7 2,1-2,0 1,-1 0,0 2,0 0,-6 3,1 0,-2 1,0 1,1 0,1-2,0 0,1 1,1-1,-1 0,3-6,1 1,-1-1,1 1,2-3,3 1,-4 3,-1 1,1-1,-1 0,0-1,-7-2,0 2,1 0,-1-1,0-4,1 3,2 1,-1-4,0 3,0 0,0 1,3 9,0-2,0 2,1 1,-1-2,0 0,1 3,-1-5,1 0,-1 1,1 0,-1 0,3 8,-2-7,0 0,0-1,0 0,-1-1,0 0,-3 2,-2-4,-1-2,0-1,0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141 418,'5'6,"-4"-3,0 0,-2 0,-2-1,0-2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171 430,'-1'3,"0"2,0-2,1 1,-1 0,0 0,0 0,0 1,0-1,-1 0,1 1,1-2,-1 1,0-1,0 0,1 0,-1 0,1-6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173 447,'4'-2,"-1"0,1 1,-1-1,0 1,0 0,-4-2,-2 2,0 0,2 4,1 1,0-1,1 2,-1-2,0 0,0 0,0 1,-1-1,1 0,0 0,0 2,0-2,0 0,0-6,0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182 448,'-4'3,"2"0,2 0,-3 4,2-3,0-1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180 453,'4'-2,"-1"3,0 0,0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193 434,'3'-2,"1"1,0 0,-1 1,0-1,1 2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200 426,'-3'1,"3"2,1 0,-1 0,1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210 418,'0'6,"-2"-3,0 2,-1 0,1-2,1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194 444,'0'10,"0"-7,-1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199 445,'6'-6,"-3"5,0 0,0 2,-3 2,-1 0,0 1,0-1,-1 0,0 0,-1-1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1013 1803,'45'-10,"-39"8,-3 1,1 0,0 0,0 0,1 0,5-3,-5 3,-2 0,1 0,3-1,-4 2,4-2,-4 2,0 0,10-2,-9 2,2-1,-3 1,6-2,-6 2,0-1,0 0,0 2,2-5,-7 7,5-3,6-4,-24 10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196 450,'6'-4,"-3"5,-3 2,-2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196 457,'4'-3,"-1"2,0 1,-2 3,-4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189 471,'9'-5,"-2"2,-1 1,-3 1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199 458,'1'3,"-2"0,0 0,0 0,0 0,0 0,0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199 472,'8'-3,"-3"5,-2-1,0 1,0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223 446,'3'-3,"0"2,0 1,0 0,0 0,0-1,-5-2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236 433,'-3'-2,"2"6,1-1,0 0,0 2,0-2,0 0,0 2,1-1,-1 0,0-1,0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230 450,'-3'3,"2"0,-1 0,0 0,0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228 456,'13'-1,"-9"4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256 433,'-3'0,"-1"4,1-1,1 0,0 0,1 0,0 0,4-1,0 0,-2 1,-2 0,0 0,-1 0,1-6,3 0,0 0,0-1,1 1,0 0,0 1,0 1,0 3,-2 1,-2 0,0 0,-2 1,0 0,0-1,0 0,0-1,2-6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1227 1795,'8'45,"-8"-38,-2-1,1-3,-1 0,-1 0,0 0,0 0,-2 1,2-2,0 0,-1-3,-2-1,3 0,-1-2,2 1,0 0,0 0,0 0,0-2,1 2,-1-1,1-1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251 460,'8'1,"-5"2,-2 0,-1 0,-2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50 497,'6'1,"3"1,-5-2,-1-1,1 0,1 0,-1 0,-1 1,2-1,0 1,-2 0,2-1,-1 1,-1 0,0 0,0 0,1 0,-1 0,0 0,1 0,-1 0,1 0,-1 0,1 0,-1 0,1 0,-1 0,1-1,-1 1,1 0,-1-1,1 1,-1 0,4-1,4 0,-8 1,0 0,0 0,1 0,-1 0,0 0,1 0,-1 0,0 0,0 0,0-1,1 1,-1-1,1 0,-1 1,0-1,4 0,-3 0,-1 1,0-1,0 1,0 0,0 0,0 0,0 0,0 0,0 0,0 0,2 1,-2-1,0 0,0 1,0-1,0 0,0 0,5 0,-4-1,0 0,-1 1,-8-2,1 1,0 0,-2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45 495,'-4'-6,"2"3,0 0,1-1,1 1,0 0,-1-1,1 0,0 1,0 0,0-1,0 0,2 0,0 1,1 1,1-1,0 2,-1 1,1 0,0-1,1 0,-2 0,0 0,0 0,0 0,0 1,0-1,0 0,0 0,2 1,-2-1,0 1,0 0,0 0,0-1,0 1,0-1,0 1,1-1,-1 1,0-1,1 0,-1 0,1 1,-1-1,1 0,-1 1,1-1,-1 1,0-1,0 1,1 0,-1 0,0 0,0-1,0 1,0 0,0 0,0-1,0 0,0 1,0-1,0 1,3-2,-3 2,0 0,0-1,0 1,1 0,-1 0,1 0,0 1,0-1,0 0,-1-1,1 1,1 0,-2 0,0 1,0 1,0 1,-3 0,0 0,2 0,1-4,-1 4,0 0,-1 0,1 0,-1 0,-1 0,0 0,1 0,-1 0,0 0,1 0,-1 0,2 0,-1 0,-1 0,1 0,0 1,-1 0,0-1,1 0,-1-6,-1-1,0 0,0 1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187 582,'0'-4,"-1"7,0 0,0 0,0 1,0-1,1 1,-1 0,2 0,-1-1,2 0,1-5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199 603,'0'3,"0"0,1 0,0-6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200 588,'0'3,"2"0,1-1,0-1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220 592,'-3'-1,"0"4,3 0,2 0,1-1,0-1,0 0,-2 2,-4-1,0 0,-1 1,1-1,0 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190 626,'-3'-1,"0"2,-1 1,1 0,-1 1,-1 1,2-2,-2 2,2-2,-3 3,3-4,-2 3,2-2,0-1,6-4,1-1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238 588,'-1'3,"0"0,0 0,-1 1,0 0,1 0,1-1,3-2,0-1,0-2,0 0,0 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226 596,'7'-1,"-3"0,0 1,-1 0,0 0,-1 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1218 1721,'15'32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222 624,'8'8,"-5"-6,0-1,2 2,0 0,-2-2,0 1,0-1,0 1,2 0,-1 0,-1 0,-7-1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203 632,'0'5,"0"-2,-1 1,1-1,0 1,0-1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182 671,'-3'2,"2"1,0 0,1 0,2 0,1-3,1-1,-1-2,0-2,-3 2,-1 0,-2 2,0 2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203 670,'0'3,"0"1,-1-1,1 0,0 1,0-1,0 1,0-1,0 0,0 0,-1-7,0 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197 671,'1'-4,"7"0,-5 4,0 1,-2 2,-2 0,0 0,-3 0,1-1,0-1,0-1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85 661,'-1'3,"1"0,0 0,0 1,0 1,0 0,1-1,-1-1,3-3,-1-3,1 0,-1 0,0 0,-2 6,1 0,-1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98 664,'0'3,"1"0,2-1,0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115 671,'-3'0,"1"3,1 0,2 0,1 0,0 0,-1 0,-4-3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129 669,'0'3,"-1"0,-1 1,2 0,-1-1,3 0,1-4,0-1,0-1,-1 0,-3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127 673,'-4'-1,"7"2,1-1,1-1,1 0,-3 1,1-1,-1 1,1-1,0 1,1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1291 1750,'-21'39,"19"-36,1 1,-1 1,-1-2,6-2,0-1,0 0,0 2,0 0,0-1,0 0,0-1,0 1,2 0,-2 0,0 0,1 1,-1-1,0 1,0 0,-7-3,-3 0,0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262 666,'2'0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257 665,'3'1,"-3"2,0 0,3-4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271 662,'-2'3,"0"0,-1 0,1 0,-1 0,0 0,6-6,0 1,0 1,0-1,0 2,0-1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268 663,'0'3,"1"0,-1 1,0 1,-1-1,0 0,-1-1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263 677,'-4'5,"3"-2,4-3,0-1,0-1,-4 5,-1 0,2 0,-1 1,2-1,2-3,-1-3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270 683,'0'4,"-1"-1,0 0,0 0,0 0,-2 0,0-2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253 696,'4'-5,"-1"4,0-1,0 0,0-1,0 0,0 0,-1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284 664,'-1'3,"0"0,-1 1,1 0,1-1,3-2,0-3,1 2,-4 3,-2 0,0 0,-2 1,2-1,-1 0,0 0,0-3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273 690,'3'-1,"0"3,0 0,0 1,0-2,0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306 655,'1'3,"-2"0,0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1334 1831,'-20'38,"16"-38,-2-1,2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296 663,'1'3,"-1"2,0-2,-1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299 667,'7'-2,"-3"1,-1 2,-3 2,-3 0,0-2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302 677,'3'2,"0"-1,-2 2,0 0,-2 0,1 0,-2 0,0 0,-1-2,0-1,1-3,2 0,2 0,1 2,1-1,0 0,0 0,-1 0,0 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351 585,'0'3,"0"0,1 1,-1 0,0-1,0 0,0 0,0 1,0-1,0 0,0 2,0-2,0-7,1 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359 576,'2'-3,"1"2,0 1,1-1,-1 1,0 0,0 0,0 0,0 1,-1 2,-1 0,-1 0,0 0,1 0,-1 0,0 0,0 0,-1 1,1-1,0 1,-1-1,0 0,1 0,-1 0,1 0,-2-6,0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367 579,'-4'2,"1"1,0 0,6-3,0-1,1-1,0 1,-3 4,-5 1,1-1,0 2,-2 1,3-3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357 591,'7'1,"-4"-1,0 1,-2 2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362 600,'3'-1,"0"1,-3 3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364 605,'-3'1,"6"-1,0-2,0 2,-3 3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359 618,'3'-2,"0"0,0 1,0 0,1 0,-1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1375 1749,'-1'59,"2"-56,0 1,-1-1,1 1,0 0,1 0,-1 0,0-1,1 0,0 0,1-2,0-4,0-2,-1 2,1-4,0 0,-1 4,0-1,-2 1,-3 2,-2-1,-2-1,1 1,1-1,-1 1,1 0,0 0,2 1,-7-1,7 1,0 1,0 0,7 0,0 0,2 0,2-2,-4 1,-1 0,1-3,-1 3,3-4,-3 4,0 0,2-1,-2 2,0 0,1 1,-1 1,0 0,0-1,-6-4,-1 1,1 1,0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414 573,'-2'4,"0"0,1-1,0 0,-1 1,1 0,-1 1,0-1,1 0,-3 5,2-5,1 0,-1 0,1 0,-1-1,1 1,-1-1,2-6,1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414 593,'3'-2,"1"1,0 1,-1 0,0 0,1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430 582,'-5'-2,"5"5,0 1,0 0,0-1,-1 2,1-2,0 0,-1 0,1 0,-1 0,0 3,0-3,1-6,0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420 602,'-3'0,"0"2,1 1,0 0,1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413 609,'9'-6,"-6"6,0 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434 599,'3'-4,"0"2,0 3,-2 2,-2 0,0 0,0 1,-1 0,0-1,0 0,-1-2,3-4,0 0,0 0,2 0,1 4,-1 2,-1 0,0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443 595,'10'-4,"-7"4,0 0,0 0,0-1,-3-2,-1 0,-1 0,-1 1,1-1,2 6,1 1,0-1,0 0,-1 0,0 1,-1 1,1-1,0-1,-1 1,1-1,-1 0,0 0,-2-2,0-2,0 0,1-2,1 0,3 0,1 1,1-1,-1 0,0 3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486 596,'4'0,"-1"-1,0 1,0 0,0-1,0 1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489 604,'-5'3,"8"-3,0-1,1 0,8-2,-9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495 583,'3'2,"0"-1,0 0,1-1,-1 0,0 1,0 0,0 0,0 3,-3-1,-1 0,-1 0,-1 1,0 0,-1 0,0-1,0-1,0-2,0-1,0-1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1423 1817,'5'43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567 577,'2'-3,"-1"6,0 0,-1 2,0-2,-1 0,1 0,0 0,0 0,0 0,-1 1,1-1,0-6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566 576,'4'-3,"-1"3,0 0,0 1,0 0,0 0,-4 2,-1 0,-1-1,0 1,0-1,0 1,0-1,6-3,3-1,-3 2,0 1,0 0,-1 2,-4 0,0 0,-1 1,-1 0,1 0,0-2,3-6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598 573,'1'9,"-2"-5,1-1,0 0,-1 0,1 1,0-1,-1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594 576,'2'5,"0"0,-1 0,0 0,0-2,1 0,0 0,1-4,-2-2,0 0,-1-1,1-1,-1 2,-1 0,1 0,0 0,1-1,-1 0,2 1,0 6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629 570,'-1'3,"0"1,1-1,0 2,0-1,-1-1,1 0,-1 0,1 1,-1-1,1-6,0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623 573,'7'-3,"-4"4,0 1,-3 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623 588,'6'-1,"6"0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652 573,'4'0,"-1"-1,0 0,1 1,-1-1,0 1,-6-1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654 566,'-1'3,"1"0,-1 0,1 0,0 0,0 0,1 0,0-7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665 558,'-1'5,"0"-1,0 0,0-1,0 0,0 0,-1 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1461 1838,'-10'37,"9"-40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644 591,'3'1,"-3"2,-1 0,1 0,-1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643 606,'2'6,"-2"-3,1 0,-1 0,1-6,0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653 595,'6'-4,"-3"3,0 2,-2 2,-2 0,-1 1,0-1,-1-3,2-3,2 0,-1 0,-2 7,1-1,0 0,0 1,0 3,4-5,0-4,1 1,-1-1,1 0,-1 1,0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684 580,'4'0,"-1"0,0 0,-2 3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677 598,'-3'1,"6"-3,0-1,0 1,0 1,-5 4,1 0,-2 0,1 1,1-1,-1 1,1 0,1-1,3-6,-1 0,1-1,-1 1,0-2,0 1,-1 1,0-2,-1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687 572,'-4'-2,"5"6,-1-1,1 0,-1 3,1-3,-1 0,1 1,0-1,-1 0,1 0,0 0,0 1,2 2,0-4,-2-5,0 0,-1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699 566,'3'-1,"-2"4,-1 0,-2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520 652,'-2'3,"2"0,0 0,-1 0,1 0,0 0,0 0,0 1,0-1,1 0,2-3,0-1,0-1,-1-1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532 666,'-1'3,"2"0,-1 0,0 0,1-6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531 651,'1'3,"0"1,1-1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706 638,'1'3,"0"0,-2 0,1 0,0 0,-1 0,2-6,0-1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1480 1793,'14'35,"-10"-20,-4-12,1 0,-1 0,1 0,2-4,-1-3,0-1,-1 1,0-1,-1 1,0 1,0-1,-1 0,1 1,0 0,0-1,-1 1,1 0,0 0,-1-1,1 0,0 0,0 1,0-2,1 2,-1 0,3 7,-2-1,-1 1,0-1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549 660,'-3'2,"1"1,1 0,1 0,1 0,3-2,-1-1,0 2,-6 1,0 0,0-2,2-4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565 653,'-1'6,"0"-3,0 4,2-2,0-2,2-4,0-2,-1 0,-2 0,-3 0,0 2,0-1,-1 1,1 1,0 1,7 0,-1-2,1 0,-1 0,1 1,-1 0,0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586 664,'3'-2,"0"2,0 0,0 0,0-1,0 1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601 650,'-3'3,"5"0,1-2,0 0,0-1,-2 3,-4-1,1 1,-2 1,1-1,0-1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599 651,'3'2,"0"0,0-1,-3 2,-1-6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637 642,'0'3,"0"0,0 0,-1 0,1 1,-1-1,1 0,0 0,0 0,0 0,3-2,0-1,-1-3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649 660,'0'3,"0"0,0 0,2-6,-2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650 652,'2'3,"0"0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665 651,'-3'2,"2"3,2-2,2-1,-1 1,-5 0,0-1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675 651,'1'3,"-1"0,0 0,-1 0,1 1,3-3,0-3,0-1,-5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1554 1850,'-11'38,"10"-32,-2-5,-2-5,3-1,0 1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672 658,'2'-3,"1"2,0 1,0 1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711 651,'3'1,"0"-1,0 0,0-1,0 2,-6-4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719 643,'0'5,"-1"-2,1 0,0 0,0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767 634,'-1'3,"0"1,1-1,0 1,-1 2,0-3,1 0,1-6,-1 0,-1 0,0 0,-2 0,0 3,0 1,1 2,1 0,1 1,5 0,-2-5,1-1,-1 1,0 0,0-1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776 649,'2'3,"-3"0,2-6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778 641,'2'3,"0"0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793 645,'-1'-3,"-2"4,0 2,2 0,0 0,2 0,2-3,0-3,-1 0,-2 0,-1 6,1 1,-1 0,1-1,-1 1,0-1,0 0,-1 0,-1-3,2-3,1 0,1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799 646,'2'4,"-2"-1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803 634,'2'3,"0"0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831 628,'-5'5,"2"-1,2-1,0 1,0 0,1-1,0 0,3 0,0-5,-1-1,-2 0,-2 0,-1 0,0 2,-1 0,1 0,6 1,1-1,0 1,-1-1,1 0,0 1,-1 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1595 1767,'13'48,"-13"-45,2 2,-2-1,0 0,1-1,-1 0,0 0,0 0,0 1,0-1,0 0,0 0,1 0,-1 0,1 0,-1 0,-1-7,-2 0,2 0,0 0,0 0,0 0,0 0,0-1,1 0,0 1,-1 1,0-2,0 1,0-1,1 1,-1 1,1 0,-1 0,1-1,-1 0,0-2,1 2,0 1,0-1,-1 0,0 0,1 0,0 1,2 9,0-1,-1 1,2 2,-2-4,0-1,-1 0,1 0,0 1,0 0,-1 0,1 0,1 0,-1 1,-1-2,1 1,-1 1,1-1,0 0,-1 0,1-1,0 0,-1 0,1 0,-7-26,4 14,1 4,0 1,0 1,0 0,-2-3,2 3,0-3,0 2,1 0,-1 1,2 7,2 4,-2-4,0-1,0 0,0 0,0 0,0 0,-1 0,2 2,-1-2,-1 2,0-2,1 2,-1-1,0 0,1-1,-1 0,0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 77,'-3'2,"2"1,0 0,0 0,1 1,0-1,1 0,1 0,1 0,1-2,-1-1,0 0,1-2,-1 1,0-1,1-1,-2 0,0 0,-1 0,-1 0,-1 0,-1 0,0 0,0 0,-2 0,1 2,0 1,0 0,0 1,0 1,0 1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 73,'1'5,"-1"0,0-1,0 0,0-1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864 619,'-2'3,"1"0,1 0,0 0,0 0,1 1,1-1,-1 0,3 0,-1-2,0-1,0-1,1 0,-1-1,1 0,-1-1,0 1,0-2,-2 0,-1 1,-1 0,-1 0,-1-1,0 2,-1 0,0 2,1 0,-1 1,0 0,0 3,2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878 616,'0'7,"-1"-3,1 0,0-1,1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176 257,'-5'7,"4"-4,1 0,0 1,1 0,0 0,0 0,2-1,0-1,0-1,0 0,1-2,-1-1,0 0,0-1,-1 0,0 0,-1-1,-1 1,-1-1,0 1,-2 0,-1 0,1 1,0 2,0-1,0 2,0-1,0 2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177 259,'3'0,"0"-1,0 2,-2 2,-2 2,-1-2,1 0,4-1,0-3,0 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515 712,'2'0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514 707,'1'-5,"0"8,-2 0,1 1,0 0,0-1,0 1,-1-1,4-1,0-3,0-1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536 717,'0'-3,"0"0,0 6,0 1,-1-1,4-4,-3-2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538 701,'2'3,"0"0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1632 1794,'2'0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551 707,'-3'2,"1"1,2 0,3-1,1 0,-3 1,-4-1,0 0,3-6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571 697,'0'4,"-2"0,0 0,2-1,-2 1,1 0,2-1,2-3,0-2,0 0,0-1,-5 0,-1 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566 707,'-9'-2,"12"2,0 0,1 0,0-1,-1 1,0 0,1 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593 707,'6'0,"-2"0,-1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602 700,'6'-1,"-3"2,0-1,0 1,0 1,-4 1,-1 0,-1 0,0 0,2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640 695,'1'5,"-2"-1,1 0,-1 0,1 0,0 0,1-1,2-4,-1-2,0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656 705,'-1'4,"0"-1,1 0,0 0,3-6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656 699,'2'3,"4"-2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674 699,'-5'1,"3"2,1 0,1 0,1 0,2 0,-2 0,-4-1,-1 0,1-1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686 695,'3'0,"-5"3,1 0,-1 0,1 1,0 0,1 0,1-1,3-2,-1-3,0-1,-2 0,-1-1,-3 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1647 1789,'1'38,"-2"-35,0 2,0 0,5-11,-3 2,0 1,-1-1,1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680 701,'3'0,"8"0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722 707,'4'-4,"-1"5,0-2,0 0,0 0,1 0,-1 1,0-1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778 684,'-1'3,"1"0,-1 0,1 0,-1 0,1 0,1-6,-4 1,0 2,0 0,0 1,4 2,2-1,0 0,0-1,0-2,0 0,1-2,-1 0,0 1,-4 5,2 1,-1-1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790 688,'4'7,"-1"-5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808 696,'-4'-3,"1"4,1 2,2 0,0 0,1 0,2-2,0-2,-1-2,-1 0,-1 0,-2 6,1 2,1-1,-1-1,1 1,-1 0,1-1,-2 0,-1-3,0-3,2 0,2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817 696,'3'-1,"-3"5,0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821 681,'2'3,"-2"0,-1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845 679,'-3'6,"2"-3,0 1,0 0,1 0,-1-1,2 0,2-3,0-1,-2-2,-1 0,-2 0,-1 1,-1 1,1 0,6-1,0 2,2-1,-1 1,1 0,-1-1,0 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886 678,'-3'6,"2"-3,-1 0,1 0,0 0,1 0,1 0,2-1,0-1,0-1,1 0,0 0,-1 0,1-1,-1 0,1 1,-1-2,-1-1,-2 0,0 0,-1 0,0 0,-1 0,0 0,0 0,-2 1,1 0,0 2,0-1,0 2,0 0,0 1,1 1,5-1,0-3,0 1,0 0,0 1,-1 2,-5 0,0 0,3 0,3-2,0-1,0-1,1 1,0-2,-1 1,-1-2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470 586,'3'-1,"-5"4,1 0,0 1,-1 0,1-1,-1 0,4-6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1649 1823,'41'-18,"-38"19,0 0,0 0,0 0,0 1,0 1,0 0,-2 1,0-1,0 1,-1-1,1 2,-1-1,0-1,1 0,-2 0,1 0,1 1,-2 1,1-2,-1 1,0-1,-1 0,-1 0,0-2,0 0,1-5,0 1,0 0,-1-1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477 591,'4'2,"-1"-1,0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468 606,'3'1,"1"-2,-1-1,0 2,-3 3,0 0,-1 0,1 1,-1 0,0 0,0-1,0 0,0-6,0-1,1 0,0 1,-1-1,1 1,-1 6,-1 1,0 1,0-1,0 0,-1-1,0-3,4-3,0-1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489 598,'7'1,"-4"0,0-2,0 0,-2-2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504 594,'-3'-2,"2"5,2 0,-1 1,0 0,0 0,-1-1,1 2,-1-1,0-1,0-7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499 601,'-10'15,"8"-12,1 0,2-6,1-1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495 608,'8'-4,"-6"7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514 597,'1'-4,"-3"7,0 0,0 0,1 0,0 0,4-1,-3 1,-1 1,-1-1,1 0,2-6,0 0,2-1,0 1,0 1,0 0,0 2,0-1,-6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520 605,'0'3,"-1"0,1 0,0 0,0 0,0 0,0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533 602,'3'-1,"0"0,0 0,0 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540 595,'1'3,"-1"0,0 1,0 0,0-1,-1 1,1 0,-1-1,0 0,1-6,0-1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1667 1820,'-4'39,"4"-36,0-6,2 0,0-1,0 0,0 1,0 0,1 0,-1 0,1 2,0-1,0 2,0 2,-2 2,-1 0,-1 0,-1 0,-2-1,0 0,0 0,1-1,-1 1,1-2,0 1,6-4,2 0,-2 1,0 0,0 1,0-1,0 1,0 0,2 0,-2 0,0 0,-6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536 605,'-3'5,"2"-2,-1 0,1 0,0 0,4-6,0 0,0 0,0 0,0 1,0-1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548 602,'3'1,"0"0,-2 2,-2 1,0-1,-1 0,0 1,-1-3,3-4,1-1,-1 1,1 0,2 6,-2 0,0 0,0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556 604,'6'-3,"-3"3,1-1,-1 0,0 1,-2-3,-4 0,1 0,0 0,2 6,1 0,0 0,-1 1,0-1,-1 2,1-1,-1-1,0 1,0-1,0 0,-2-3,2-3,-1 0,2 0,1 0,2 1,0 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674 578,'3'-2,"0"1,0 2,0 0,0 1,1-1,-1-1,0 0,0 0,0 0,0 0,2 0,-2 1,0-1,1 0,-1 0,0 0,0 0,0 0,0 0,0 0,1 1,0 0,-1-1,0 0,0 0,1-1,-1 1,2-1,-2 0,0 1,0-1,1 1,0 0,-1 0,0 0,0 0,0 0,0-1,0 0,0 1,0 0,-7-1,-1 0,1 0,-2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715 593,'2'3,"-2"0,0 0,-1 1,1 0,-1-1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706 604,'-4'0,"4"3,1 0,0 0,1 1,-1-1,-1 0,1 0,2-1,0-5,0-1,0 2,-1-1,0 0,0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658 649,'0'3,"1"1,-1 0,1-1,-1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659 659,'7'-8,"-4"9,-3 2,-2 0,0 0,-1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678 634,'-3'4,"0"0,1 0,1-1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669 648,'1'10,"-1"-7,0 0,0 0,0 1,0-1,0 1,-1 0,1-1,0 0,0 0,-1 2,1-2,1-6,0-2,0 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1595 1891,'50'1,"-47"0,1-3,-1 2,1-1,1 0,-2 2,0-2,0-1,0 2,1 0,0 0,0-1,0 1,-1 1,0-1,0 0,0 0,0 2,0-2,0-1,2 4,-1-4,-1 1,0 0,0 1,0-1,1-1,1 2,-1-2,-1 2,0-2,-10 3,-1 0,0-1,1 0,0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686 638,'3'3,"-4"0,0 1,0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680 654,'2'-3,"1"2,0 1,0-1,-3 4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681 661,'3'-1,"0"0,0 2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678 671,'5'-3,"-2"2,0 0,0 1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686 659,'0'-3,"2"6,-1 0,-2 0,0 1,-1-1,-1 1,1-1,5-5,0 0,0 0,0 1,0 0,0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708 656,'9'-1,"-6"1,0 0,0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742 642,'-2'5,"0"-2,-1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729 656,'1'10,"-2"-6,1-1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737 657,'3'2,"-3"1,0 0,0 0,-1 0,-2-4,3-2,-1 0,2 0,2 0,0 0,0 1,0-1,0 0,-6 6,1 0,0 0,5-3,0-1,0 1,0 2,-3 1,0 0,-1 0,0 0,-1 0,-1 0,0-3,1-3,2 0,1 0,2 0,0 2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768 654,'0'-3,"3"3,0-1,0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1807 1860,'44'2,"-38"-3,-1 2,-1-1,-1 0,0 0,0 0,1 0,-1 0,1 0,-1 1,1-1,0 0,2 0,-3 0,0 0,0 0,0 0,1 0,-1 0,1 1,0-1,-1 0,0 0,0 0,0 0,1 0,-1 1,0-1,0 0,0 1,0-1,0 1,0-1,1-2,-10 4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774 646,'-2'-3,"3"6,0 1,-1-1,0 1,0 0,-1-1,1 1,-1-1,0 0,-1-6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769 658,'-6'7,"5"-4,-1 0,5-5,0 0,-1-1,1 0,0 1,0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782 653,'3'0,"0"0,0 2,-3 1,-1 1,-2-1,1 0,-1-2,2-4,1 0,1 0,2 2,0 3,0 0,0 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795 649,'7'-2,"-4"1,0 1,0-1,0 1,0-1,-6-2,0 2,0-2,3 6,0 0,1 0,0 1,-1 0,0 0,0-1,-1 0,0 1,0-1,-2-2,0-4,1 0,1 0,4 0,1 1,-1 0,0 1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822 637,'8'-2,"-3"4,-2 0,-1 1,-3 0,0 0,-1 0,0 0,-1 0,1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822 666,'5'1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 46,'3'-1,"-1"4,-1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 72,'5'-7,"-2"5,0 2,-2 3,-1 1,0-1,0 1,0 0,0-1,2-7,-1 1,0-1,1 0,-1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 48,'5'-1,"-2"1,0 0,0 0,0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 48,'-2'4,"2"-1,0 0,0 0,-1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2017 1858,'-32'34,"33"-28,0-3,-1 0,2 0,-1 1,2-2,0-1,1-1,0-1,-1 1,1-2,-1 2,0-2,1 1,-1-1,0 1,0-3,-2 1,0-1,-1 1,0 7,0 0,1 0,-1 0,0 2,-1-3,2 0,1-7,0 0,-1 0,1 0,2-1,-2 2,1 2,-1 4,-1 0,0 1,0-1,-1 0,0 0,2 0,2-1,0-4,-1 0,-1-1,0-1,0 0,-1 1,0-1,1-1,-1 2,-1 0,2 0,-1 0,0 7,0 6,0-5,0-1,-1 0,1-1,-1 0,0 2,1-1,1-7,2-1,2-4,-2-2,-3 7,0-1,0 1,0 6,-1 4,1-3,-1-1,0 0,-1 0,3 5,-2-5,0 0,0 1,0 2,-1 7,2-6,-1-3,1 1,-2-2,2 1,-1-1,-3-8,2 0,0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 57,'3'1,"0"-1,0-1,0 1,0-1,0 1,-4 3,-2-1,0-1,0 1,0 0,0 1,0-1,6-1,0-2,1-1,0 1,-1 0,0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 73,'-2'4,"3"-1,-1 0,0-6,2 0,1 2,0 1,0 1,-4 2,-2-1,1 1,5-4,1-1,0 0,-1 1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 55,'4'-1,"-1"0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 60,'-1'9,"1"-6,0 1,-1-1,1 0,0 0,3-7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 57,'4'-1,"0"0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207 51,'1'4,"-1"-1,-2 0,1 0,-1 0,0 0,6-5,-1 0,0 1,-5 4,-1 0,2 0,-2 1,1-1,2 0,3-4,0-1,0-1,0 1,0 4,-3 1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 56,'3'-1,"-1"5,-2 0,0 0,0-1,0 1,1 0,-1-1,0-6,1 0,-1 0,0 0,0 0,3 2,1 0,-1 1,-5 4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 83,'3'-1,"0"0,0 0,2-1,-2 2,1-1,-1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 61,'4'0,"-5"3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258 74,'4'0,"-1"0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709 641,'2'-3,"1"2,-1 4,-1 0,-1 0,-1 0,1 0,-3-3,1-3,1 0,2 0,1 0,-1 0,2 0,-1 0,1 0,0 0,-5 6,1 0,0 0,0 0,4-3,-1-3,1 2,0 0,-2 4,0 0,-1 0,0 1,-1 0,0-1,1 0,-1 0,-2-3,1-3,-1 0,0 1,4-1,2 3,1-2,-1 0,0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2100 1902,'2'0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174 178,'0'4,"0"-1,1 0,0 1,2-1,0-1,0 0,1-1,0-1,-1 0,1-3,-1 0,0-1,0-1,-1 1,-2 0,0 1,-2 0,-1 0,0 1,0 1,-1 0,1 1,-1 0,0 2,0 0,1 1,0 1,2-1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185 174,'4'5,"-4"-2,0 0,0 1,0-1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682 177,'-2'6,"1"3,2-3,1-2,1-2,0 0,0-2,0-1,1-1,0 0,-1-1,1-1,-2 1,0-1,-1 1,-1-1,-1 1,0 0,-2 0,0 1,0 1,-2 2,1 0,-1 2,1 0,1-1,0 0,6-2,0-1,0 0,0 1,0 0,0 0,-2 3,-4 0,2 0,0 0,4-2,0-1,0-2,-3-1,-5-1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 51,'3'0,"0"-1,0 1,0-1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 64,'0'6,"1"2,-1-5,0 0,0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 66,'9'-3,"-6"2,0 1,2-1,-1 2,-1 1,-1 2,-2 0,-2-1,-1-1,-1-2,1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 61,'-1'3,"1"0,-1 0,-1 0,2 0,2-6,1 1,0 2,0 1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 58,'-2'4,"0"-1,1 0,-1 0,0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 72,'6'-2,"-3"2,0 1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 62,'3'-2,"0"1,0 1,0-1,0 1,-1-3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2108 1882,'34'15,"-34"-11,-1-1,-1 0,-1-1,-1 0,1-1,-1 0,1-1,0 0,-1 0,-1 1,2-1,0 1,0-1,6 1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346 49,'-3'0,"3"4,0-1,1 1,-1 1,0 0,0-2,-1 1,1-1,0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 64,'-4'5,"3"-2,0 0,-1 0,5-4,-1-2,2 0,-1 0,0 2,0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 61,'3'0,"1"0,-4 3,-1 0,0 1,-1 0,-1-1,2-6,1 0,0 0,3 5,0 0,0-1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360 61,'4'-2,"0"2,-1 0,0 0,0-1,-6-2,0 1,3 5,2 0,-2 0,1 1,-2-1,1 0,-1 0,0 0,-2 0,0-3,0-4,2 1,3 0,1 2,0 0,0-1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393 59,'-3'2,"2"1,0 0,0 1,1 0,0 0,1-1,2-3,1-1,-1 0,1-1,-1 0,0 0,0-1,-2 0,0 0,-2 0,-2 0,0 2,0 0,0 1,0 1,0 0,0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399 59,'1'6,"-1"-3,-1 0,1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430 59,'0'3,"-1"0,1 0,0 0,0 1,1-1,1 0,1-2,1-2,-1 0,1-2,-1 0,-1-1,-2 1,0 0,-2 0,-1 1,-1 0,1 2,0 0,0 1,0 0,6-1,0 0,0 1,-1 2,-4 0,2 0,3-3,1-1,-1-1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465 61,'5'-3,"-1"2,-1 1,-2 3,-3 0,1 0,-1 0,0 0,-1 0,0-1,0-2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 72,'3'-6,"0"5,0 4,-2 0,0 0,0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479 64,'16'-5,"-13"4,0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2209 1849,'-17'57,"15"-52,2-2,0 0,5-2,0-1,-1-1,0-1,0 1,-1 0,0 0,0 0,-4-4,-3 1,1 0,0-2,0 1,-1-1,1 2,-2 2,2 0,-1 0,0 1,0 1,1-1,0 1,0 0,7 0,1-1,-2 1,0 0,2 0,-2 0,3 0,-2 0,-1 0,1-1,-1 1,1 0,0-1,0 1,-1-1,0 1,0 0,-6 11,3-6,0 0,0-1,0 0,0-1,0 1,1 1,-1-2,0 0,1 0,-1 0,-5-7,2 1,-1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492 53,'-3'-2,"5"5,-1 0,0 0,0 1,-1 1,0-1,0-1,-1 1,0-1,-2-2,0-4,0 1,1-1,3 0,3 2,-1 0,0-1,0 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 41,'5'2,"-5"1,-3 0,0-1,0 0,7-1,-1-1,0-1,0 0,0 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516 59,'0'5,"1"1,-1-3,0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521 62,'3'3,"-2"0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528 59,'2'0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543 60,'-2'3,"0"0,-1 0,0-1,0 1,0 0,0-1,0-1,6-4,0 2,0 0,0 0,0 0,0 0,0 0,0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577 47,'4'1,"-3"-4,-4 0,0 3,0 1,0 0,1 2,0 0,2 0,0 0,3-2,0-2,1-1,-1 0,0-1,0 2,-3 4,0 0,-1 0,0 1,0-1,1 0,-1 1,0-1,1 0,-1 2,0-1,1-1,0-6,1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602 61,'8'-1,"-5"1,0-1,0 0,0 1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632 43,'-1'3,"0"0,0 0,0 1,0-1,1 1,2-1,1-2,0 0,0 0,-2 2,-4-1,0-1,-1 0,1-1,0 0,0-2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55,'6'-3,"-3"3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2268 1905,'-18'38,"16"-44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653 60,'7'-2,"-4"2,0-1,0 1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665 49,'-3'11,"3"-7,-1-1,0 1,0-1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51,'5'-5,"-2"6,1-1,-1 2,0 1,-2 0,-2 0,0 0,-1 0,1 0,5-1,0-3,-1 1,1-1,-1-1,-7-1,-1 1,-1 1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40 449,'-2'3,"1"0,1 0,-1 1,1-1,0 0,1 0,1 0,0 0,0 0,0 0,1-3,0 1,0-1,0 0,0-1,0 0,-1-2,1 1,-1-1,0 0,-2-1,0 1,-1-1,0 0,0 1,-2 1,-1 0,1 1,0 1,0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52 621,'1'-4,"-1"1,-1 0,-2 1,0 3,0 2,1 0,0 0,2 0,0 0,3-1,0-1,0 0,0-3,-2-1,-3 6,1 0,0 0,0 0,0 2,1-2,-1 2,0-2,1 0,-1 0,1 1,-1-1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143 368,'-1'3,"0"0,0 0,1 0,-1 0,1 0,0 0,2 0,1 0,0-1,0-1,0 0,0 0,0-1,1-1,-1-1,1 0,-1 0,0-1,-3 0,0 0,0 0,-1-1,0 1,-1 0,1 0,-2 2,0 1,-1 0,1 1,-1 0,0 1,1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62 630,'3'1,"0"-1,0 0,0 0,0 0,0 0,-4 3,-2-2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98 615,'0'3,"-2"0,2 0,0 0,0 0,2 0,0 0,1 0,0-1,-2 1,-2 0,-2-2,0 0,0 0,0-2,-1-1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97 624,'10'-4,"-7"3,0 0,-1 4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54 523,'3'3,"-2"0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2286 1870,'8'40,"-6"-32,-1-5,0 0,2-5,-1-2,0 0,-1 1,0-1,0 1,0 0,0 0,0-1,-1-1,1 1,1-3,-1 4,2-4,1 2,-6 8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46 536,'6'-1,"-3"1,1-1,-1 1,-3 3,-3-1,0-1,0 1,0 0,2 1,4-4,0 0,0-1,0 1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47 538,'-2'6,"2"-3,-1 1,0 0,-1 0,1 0,0 0,0-1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47 550,'0'9,"-1"-6,1 0,0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48 558,'3'-4,"0"3,0-1,1 0,0 1,-1 1,0 1,-2 2,-2 1,1-1,-1 0,0 1,-1-1,-1-1,0-2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46 564,'5'-3,"-2"2,0 0,0-1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54 554,'-3'2,"2"3,1-2,0 1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58 554,'0'5,"-1"-1,0-1,-1 1,0-1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23 544,'1'3,"-2"0,1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21 564,'2'3,"-1"0,0 0,-1 0,-2 0,6-3,-1 0,1 1,1-1,-2 0,0 1,2-1,-2 0,2 0,-1 0,0-1,-1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77 542,'3'0,"0"0,0 0,1 0,-1 1,0-1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1930 1833,'3'43,"1"-39,0-2,0-1,1-1,-2-1,1 1,-1 0,6-3,-5 0,-1 1,1 0,-1-1,-1 0,1-3,-1-1,-1 3,-1 1,0-6,0 3,-1 2,0 0,-1 1,1 0,-3 0,1 0,0 1,-1 0,1 2,0-1,-1 2,1-1,0 0,0 1,-1-1,1 1,0 0,-5 3,5-1,0 2,0 0,1 0,1-2,1 2,-1-2,1 2,-1 0,1-1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84 546,'-3'9,"2"-6,0 0,0 0,0 1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81 560,'6'-3,"-3"2,1 0,-1 0,0 1,0 1,-1 2,-2 1,-3 0,1-1,-2 0,0-2,1-2,1-2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86 551,'3'2,"-3"3,-1 0,1-2,-1 0,0 0,0 0,-1 0,0 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112 313,'5'-1,"-2"1,0 1,0-1,0 0,0 0,0 1,0 0,0-1,0 0,0 0,0 0,0 0,0 0,0 0,0-1,0 1,0 0,0 0,0 1,0-1,0 0,0 0,0-1,0 1,0 0,0 0,0 0,0-1,0 1,-7 0,1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215 233,'6'-1,"-3"0,0 1,0 1,0-1,0 0,1 0,0-1,0 1,0 0,-1 0,0 0,0 1,0-1,0 1,0-1,0 0,1 0,-1 0,0 1,0-1,0 1,1-1,-1 0,0 1,0-1,0 0,0 0,0 0,-6-1,0 1,-1 0,0 1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173 243,'5'-3,"-2"2,0 0,0-1,0 1,0 1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183 227,'-7'9,"5"-4,-2 6,3-6,1-2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175 252,'2'-3,"1"2,0 0,0 1,0 0,-6 3,0 0,0 0,1 0,5-3,0-1,0 0,0-2,0 2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196 233,'-3'3,"2"0,2 0,0 0,0 0,1 0,0-7,-1 0,0 1,0 0,0-1,0 1,0-1,0 1,0-1,0 1,1-1,-1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131 633,'3'0,"0"-1,0 1,2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1957 1810,'2'44,"-1"-38,-1-3,0 0,-2 0,-2-4,1 0,-1-4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138 625,'0'3,"0"0,0 1,-1 1,1-1,0 0,0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162 622,'3'0,"0"-1,0 1,0 1,-1 2,-3 1,0-1,0 0,-2 0,1 1,0-1,-1 0,3 0,3-3,0 1,1-1,-1 0,0 1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54 114,'3'0,"0"-1,0 0,0 1,0-1,0 1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68 101,'-1'3,"1"1,0 0,0 1,1 0,-1-2,0 0,0 0,0 0,0 1,0-1,0-6,-1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66 116,'-3'4,"1"-1,0 0,1 1,-1-1,1 0,2-6,0 0,1 0,1 0,0 3,0 0,0 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73 117,'3'-2,"0"1,0 1,-2 3,-2 0,0 0,0 1,0-1,-2-3,2-4,1 1,0 0,3 3,-1 3,0 0,-2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82 115,'5'-4,"-2"3,0 1,0-1,0 0,-3-2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96 103,'-2'3,"3"0,0 0,-1 0,0 1,0-1,0 0,-1 0,1 0,-3-2,1-4,0 0,4 0,1 2,0 0,0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123 106,'-2'4,"1"-1,0 1,0 0,0 1,0-1,1-1,1-7,0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122 108,'3'0,"-2"4,0 0,0 0,0 0,0 0,-1-1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1821,'-16'40,"17"-36,3 2,-1-1,-1-1,0-1,0 0,3 9,-3-7,2-1,-2-1,1-1,0 0,0-2,0-1,2-1,-1 0,1 0,-2 0,0-1,1-1,-1-1,-1 2,-1 0,0-1,0 0,0 1,-1-2,-1 2,1 0,-1-4,-1 4,1 0,-1 0,-1 1,0-2,-1 1,0 0,0 0,1 1,-1 1,0 0,0 1,1 1,-2 2,1 1,2-1,-2 0,1-1,1 1,5-3,1-1,-1 1,1-1,-1 1,0-1,0 1,0 0,0 0,-5 4,0-1,-1 0,0 1,1-1,0 0,-1-1,2 1,4-3,0-1,1 1,0 0,-1 0,0 1,0-1,0 1,2 0,-15-4,6 2,0 1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119 121,'3'1,"0"-2,0 0,0 1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144 111,'-3'-2,"0"4,1 2,2-1,2 0,1-1,2 2,-4-1,-5 0,0-1,1-2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154 109,'3'0,"0"-1,0 1,0-1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164 109,'-2'10,"2"-7,0 0,0 1,0-1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193 102,'-4'11,"2"-6,1-2,0 1,-1-1,1 1,-1-1,1 0,0 0,-1 1,0-1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200 109,'1'5,"-1"-2,0 2,-1 0,1-2,-1 2,1-1,0-1,1-6,0 0,-1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198 111,'2'-3,"1"2,0 2,-1 2,-4 0,0 0,-1 0,2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216 121,'0'-3,"-3"5,1 1,0 0,1 0,1 0,3-3,0-2,-2-1,1 0,0 6,-2 1,3-3,-1-4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229 115,'0'3,"0"0,0 0,-1 0,1 0,0-7,1 1,0 0,1 0,1 2,0 1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246 112,'-4'5,"3"-2,2 0,1 0,-2 0,-3-1,0 0,0-1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2444 1860,'7'48,"-8"-45,-1 0,0 1,0 0,-2 0,1-1,0 0,-1-1,1 0,1 1,-1-9,3 2,0 0,-1 1,1-5,0 5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246 121,'1'3,"2"-1,0-4,-2-1,0 0,-2 0,-3 4,1 2,2 0,1 0,1 1,2-2,0-2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262 121,'3'-1,"0"1,0 0,0-2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275 112,'3'0,"0"-1,0 0,0 1,0 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284 115,'-2'7,"2"-4,0 0,0 0,-1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291 116,'1'3,"-1"0,0 0,0 0,-1 0,2-6,0 0,1 0,2-2,-1 4,0 3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308 117,'0'3,"3"-2,0-2,0 0,-3-2,-3 1,0 2,0 2,3 1,0 0,1 0,1 0,2-3,-1-1,0 0,0 0,0-2,-1 0,-2 0,-2 0,-1 2,2 4,1 0,1 0,-1 0,1 0,2 0,1-3,-1-1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348 119,'10'1,"-7"-1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350 126,'3'1,"0"-1,0 0,0-2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357 108,'3'1,"0"1,1-1,-1 1,0-1,0 1,-1 1,-4 0,-1-1,-1 1,0 0,1-2,-2 2,2-2,0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401 106,'4'0,"-3"3,0 0,-2 0,0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2418 1806,'34'35,"-32"-32,0 1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396 129,'4'-3,"-1"2,-3 4,-1 1,1-1,0 0,-1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407 126,'2'-4,"1"3,0 1,1-1,-1 1,0-1,0 1,0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421 107,'0'4,"1"0,-1-1,0 2,0-1,0-1,0 0,0 1,0-1,-1 0,1 2,0-2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443 106,'0'3,"-3"1,2-1,0 0,0 0,4-5,0-1,0 1,0-1,0 1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447 118,'3'1,"0"1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461 106,'-3'1,"3"2,3-2,0 0,-6 2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445 128,'0'3,"-1"0,3-6,1 0,-1 0,1 1,0 1,0 2,-3 2,-2 0,0 0,-1-1,0 0,0-2,3-3,3 0,0 1,0 2,-4 3,-2 0,0-1,0 1,0 1,0-1,7-5,-1 0,5-1,-4 2,-1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449 132,'-2'10,"2"-6,-1-1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458 130,'1'13,"-2"-10,0 1,0-1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490 109,'-2'6,"-1"-1,2-1,0-1,0 2,-1-1,1 0,0 0,0-1,-1 1,1-1,0 0,0 1,0-1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756 615,'-2'3,"-1"-1,0 0,0 1,0-1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2473 1785,'9'63,"-9"-57,0-3,-1 5,0-3,1-2,0 0,0 0,0 0,-1 2,1-2,1-7,-1 0,0-3,1 2,1 2,0 0,3-1,4 0,-6 2,0 0,0 1,0-1,-2 5,-1 0,-1 2,1-2,-1 0,0 0,0 3,-2-2,-1 5,1-6,0-1,0-2,0-2,-1-2,2 1,1 0,0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507 115,'-2'3,"1"0,-1 0,1 0,4-3,0 0,0-1,0-1,0 2,0-2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517 117,'-3'1,"3"2,0 0,-1 0,1 0,-1 3,0-3,1 0,-1 0,-1-6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506 139,'-2'-3,"5"2,0 1,0 0,0 0,-3 3,-2 0,-1 0,0 0,0-2,6-2,0 0,0 0,1-1,-1 0,1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531 123,'6'-2,"-2"2,-1-1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533 126,'-5'10,"4"-7,0 0,0 0,2-6,1 0,0 0,0 0,1 2,-1 4,-2 0,-1 0,0 0,0 0,1-6,1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535 113,'3'1,"-1"4,-1 0,0-2,0 1,-1-1,2 2,-1-2,0 1,0-1,0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557 134,'-2'-3,"-3"8,2-2,0 0,0 0,0-1,0-2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546 114,'10'0,"-9"3,-1 0,0 1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565 122,'3'0,"2"-1,-1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579 116,'-4'-1,"4"4,0 1,0 0,0 0,0-1,0 2,0-1,0 0,-1-1,-1-6,-1-1,1 1,0 0,4 0,1 1,0 0,0-1,1 0,0 0,0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2578 1772,'0'68,"1"-63,-1 0,0-1,0 0,0 2,0-2,0 1,-3-7,0 0,0 1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595 111,'2'-3,"-5"3,2 3,1 0,0 0,1 1,-1-1,2 0,1-4,0-1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603 116,'-8'4,"7"-1,0 1,0 4,0-3,0-1,0-1,0 0,4-7,-2 1,1-1,0 1,0 0,1 0,0 2,-1 4,-2 0,0 0,-1 0,-1 0,-1-1,2-5,2 0,0 0,1 0,0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625 102,'0'5,"0"-2,-2 1,0 0,0 1,0-1,0 0,1-1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626 118,'5'1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622 130,'3'-2,"1"2,-3 3,-4 0,0-1,0 1,0 0,6-4,0 0,1 1,-1-1,-4 4,-2 0,0-1,0 0,1 1,6-4,0 1,-1-1,0 1,-7-1,1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392 164,'3'-2,"0"1,0 2,1-1,-1 1,1-1,0 0,-1 0,0 0,0 0,0 0,0 0,1 0,-1 0,0 0,0 0,0 0,0 0,0 0,2 0,-2 1,0 0,-6-2,-1 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435 167,'1'10,"-2"-7,1 1,0-1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421 186,'1'3,"-1"0,1 1,0 0,0-1,2-1,1-3,-1-1,0-1,0 1,0-1,0 1,0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406 227,'6'-1,"-3"1,0 0,-1 3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406 239,'3'0,"0"-1,0 0,0 0,0 0,-6 2,0 2,0 0,-1 0,1 0,0 0,1 0,0 0,5-5,0-2,1 2,-1-1,1 0,-3 6,-2 0,1 0,0 0,3-2,0-2,0-1,0 0,0-1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2369 1945,'52'5,"-49"-7,1 2,0-1,2-1,-1 0,0 1,-1 1,0-2,0 0,0 1,1 0,0-1,0 1,8 0,-6 0,-2 0,1 0,0 0,-1 0,6-1,4 0,-9 1,6-1,-7 0,0 1,6 0,-5 1,1-1,-3 1,-1-1,3 2,4-2,-5 1,7 0,-8 1,-1-1,0 0,0 0,1 1,7-5,-21 7,-2-11,5 4,1-1,0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436 224,'3'0,"0"0,0 0,0 0,0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447 215,'-1'3,"2"1,-2 0,1-1,-1 1,0-1,0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434 232,'7'-1,"-4"1,0 1,-5 2,-1-2,0 0,0 1,1 1,5-4,0 1,0-1,0 1,-4 3,-2-1,0 0,0 0,6-1,0-1,0 0,-1 3,-2 0,-1 0,-1 0,-1-1,0 0,0-3,1-2,-1 0,6 0,0 3,0-1,0 1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456 249,'3'4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485 221,'0'3,"0"0,-1 1,1-1,-1 2,1-2,-1 0,1 1,-1 0,2-7,-1 0,0 0,0 0,-3 1,0 1,-1 4,3 0,0 0,2 0,0 0,3-1,-1-3,0 0,1-1,-1 0,0 2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378 209,'-2'3,"1"0,0 1,0 0,0-1,1 0,-1 2,0-2,3-6,0-1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379 210,'4'2,"-3"1,0 1,0 0,0-1,-1 1,1-1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377 223,'3'0,"0"0,0 0,0-1,0 0,0 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400 217,'1'3,"0"1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526 215,'6'7,"-5"-3,-1 0,-1 0,1-1,0 0,2-7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357 951,'-6'51,"6"-46,0 1,-1 1,1 0,0 0,0-1,-1 0,0-2,0 6,0-4,0-1,0 2,0-1,1-2,-1 0,0-1,0 0,0 1,1-1,-1 0,3 0,2-6,-3-2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530 216,'0'-4,"3"2,0 1,0 0,0 2,0 0,-3 2,-2 0,-1-1,0 0,0-1,6 1,0-1,0-1,0 0,-1 3,-3 0,-1 0,0 0,-1 0,0-1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552 229,'8'5,"-5"-6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568 210,'-1'8,"1"-5,1 0,2-2,0-2,0-1,0-1,-2 0,-1 0,-3 1,0 1,0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588 203,'2'9,"-2"-5,0-1,-1 2,0-2,0 2,1-1,0-1,3-4,-3-2,1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588 206,'0'-4,"3"2,1 2,0 1,-1 1,-2 1,-1 0,-2 0,-1 1,0-1,0 0,0-1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553 270,'3'-3,"2"2,-2 1,0 1,0-2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564 257,'-1'6,"1"-3,0 1,0-1,0 1,1-1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578 271,'-1'4,"0"-1,-1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591 262,'6'-2,"-2"2,-1-1,0 1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442 302,'0'-3,"-2"0,-1 4,0 0,-1 1,-1 3,1-1,3-1,-1 1,2-1,2 0,1-1,1-1,-1-1,1 0,-1 0,1-1,-1 0,0 0,0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379 974,'45'-12,"-41"10,-1 2,0-1,0 1,-6 3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456 322,'1'3,"0"0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481 297,'2'6,"-2"-2,-1 1,0-1,0 0,1-1,-1 0,1 0,2-6,-1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489 306,'3'3,"-3"0,0 0,0 0,-1 1,4-6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499 303,'1'8,"-2"-4,0 0,0 0,1-1,2-6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504 297,'4'-5,"-1"5,0 0,0 1,-3 2,-3-1,0 1,0 0,1 0,1 0,0 0,1 0,0 0,-1 1,1-1,-1 0,2-6,1 0,0 0,0-1,1 1,0 1,0 0,-3 5,-1 0,-1 0,0 0,0 0,0 0,-1-2,4-4,-1 0,1 0,-2 6,-1 0,0 0,1 0,0 0,4-5,0-1,0 2,0 1,0 0,0 2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531 284,'6'1,"-8"3,0-1,0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525 299,'3'-1,"1"0,-1 0,0 1,0 0,-3 3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532 300,'-3'10,"2"-6,0 0,0-1,0 1,0-1,-1 0,1 0,1-6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531 307,'5'-2,"-2"2,0 0,-5 3,-1-1,0 0,0 1,6-4,0 0,1 0,-1 0,-6 4,0-1,-1 1,1-1,6-2,1-1,-1 0,2 0,-2 1,0 0,-4 3,-2-1,-1 0,1-1,0 0,4-4,1 7,-2-1,0 0,-1 0,1 0,0 0,-3-1,0-3,0-1,-2-1,2 2,-1-1,-1 0,0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367 244,'2'4,"-2"-1,0 3,0-2,0 0,5-6,0-4,-2 1,1 0,-1 0,-1 2,0 0,3-2,-2 2,1 1,-1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418 964,'-21'49,"19"-43,-1 0,0 5,1-7,1-1,-2 2,2-2,-1 3,1-3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523 248,'3'0,"-1"3,-1 0,0 0,0 0,2-2,1-3,-1-1,1-1,-2 1,2-2,0 0,-2 2,2-1,0 0,0 2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405 338,'3'0,"0"0,0 0,0 0,0 0,0 0,0 1,1-1,-1 0,1 1,0-1,0 1,-1 0,2-1,1 0,2 0,-2 0,-3 0,0 1,0-1,0 0,2 1,-2-1,2 2,0-1,-1 0,-1 0,2-1,-2 0,2 0,-2 0,2 0,0-1,0 1,-1 0,-1 0,0 0,0-1,0 1,-6-1,-1-1,1 1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398 336,'-1'-7,"0"4,0 0,1-1,0 1,0-1,0 1,2-1,-1 0,0-1,0 2,0 0,2 2,0 0,0 1,0 1,2-1,-2 0,1-1,-1 0,1 1,0-1,0 1,-1 0,1 0,0 0,-1 0,1 0,0 0,1 0,-1 0,0 0,0 1,0-1,-1 0,1 1,0-1,-1 0,1 0,-1 0,1 0,0 0,-1 1,0 0,0 0,0-1,0 0,1 0,-1 0,0 1,0-1,0 1,-1 2,1-3,0 1,0-1,0 1,0 0,-1 2,1 0,-4 0,0 0,0 0,1 0,-1 1,0-1,0 0,0 1,0 0,1-1,-3-5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458 354,'-3'11,"1"-7,1-1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416 395,'3'-4,"0"2,0 2,-1 3,-2 0,-1 0,-1 0,1 0,0 0,1 0,3-5,-3-1,3 1,0 0,0 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424 381,'1'3,"0"0,0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433 393,'5'-1,"1"-1,-2 2,-1 0,0 1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448 386,'-6'6,"6"-3,1 1,-1 0,0 0,0-1,0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462 378,'-1'3,"0"0,1 0,3-5,0 1,0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466 386,'-2'3,"4"0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427 974,'32'26,"-33"-23,0 1,-2 0,0-1,-1-1,0-1,1-1,0-1,0 0,0-1,1-1,2-1,1-1,0 2,1 0,1-1,0 3,3 7,-5-3,0 1,0 0,0 2,-1 0,0 12,0-14,-2 6,1-6,0-1,-2 0,0-1,0-2,0-1,-1-2,2 0,1-2,1 1,0 1,0-1,1-1,-1 0,1 2,-1-1,0 0,-4 8,2 0,-1 1,0 2,0-2,0-1,0-1,1 0,-1 0,0-2,4-4,2 0,0 0,0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477 374,'2'3,"-4"0,0 0,5-3,0 0,0 0,-6 1,0 1,6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462 399,'0'6,"1"-3,0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469 395,'5'-1,"-2"3,-2 1,-1 0,-1 0,-1 0,-1-3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466 401,'7'0,"-9"3,-1-1,0-1,6-1,1 0,-1-1,-5 4,-2 0,0-1,0 0,1 1,0-1,7-3,0-1,0 1,1-1,-1 1,0 0,-1 1,-6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462 406,'1'11,"-1"-7,0-1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472 407,'2'5,"-2"-2,-1 0,1 0,-1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488 389,'3'3,"-2"6,-2-1,1-5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496 392,'2'3,"-2"0,0 0,-1 0,1 0,-1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504 391,'2'3,"-3"1,1 0,-1 1,0-1,1-1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512 382,'3'-1,"1"0,-1 1,0 1,-5 2,-1 0,1 0,-1 1,0 1,1-1,1-1,-1 1,1-1,4-6,0 0,-1 0,0 0,0 0,1 1,0 1,-3 4,-3 5,0-4,0-1,0-3,2-4,2 1,-1 6,-2 0,0 1,1-1,4-5,1 1,-1 1,0 1,0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448 1020,'38'12,"-35"-10,-6-3,-1-3,-2-6,4 7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542 368,'0'3,"-4"2,2-2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530 384,'-4'2,"7"-3,1 0,1 0,0 0,-1 1,0 0,-1 0,-5 4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530 390,'-3'18,"2"-14,0-1,0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534 392,'8'-2,"-5"3,-5 2,-1-1,-1 0,1 0,6-2,0-1,0 0,1 0,-1 1,-6 2,-1 0,0 1,1-2,0 1,6-1,0-2,1 0,-1 0,0 1,-3 3,-3-1,0 0,0-1,0 0,3-4,2 6,-1 0,-1 0,-1 0,0 0,-2-2,0-3,0 0,1-1,-1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552 394,'3'0,"0"0,0-1,0 2,-4 2,-2 0,0 1,0 0,1-1,-2 1,2 0,0-1,3-6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553 412,'1'4,"-2"-1,0 0,0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557 410,'8'2,"-7"1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573 396,'1'3,"0"2,-3 6,1-6,0-1,0-1,0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572 393,'11'-1,"-8"2,2-1,-2 0,0 0,-2 3,-1 0,-1 1,0 0,0 1,0-1,0 0,0-1,-1 0,-1-6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573 404,'5'-1,"-2"3,-4 1,-2 0,0 1,1-1,1 0,3 0,1-4,1-1,-1-1,-1 0,-5 0,-1 4,1 0,-1 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508 979,'-7'60,"3"-57,1 0,0-1,6-4,6-9,-7 6,0 0,1 1,-1 1,-1 0,3-2,-1 2,0 0,0 2,0 0,-3 4,0 2,0 0,0 2,-1 4,1-7,0 3,-1-4,0 0,1-12,1 4,0 0,-1 1,1 1,-1 0,1-1,0 1,1 0,1 1,0 0,0 2,0 0,-1 3,-2 1,1 4,-2-4,1 4,0-5,-2 2,1-2,-1 0,-1-4,2-3,0-4,1-1,0 2,0 2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575 402,'3'1,"0"-2,0 1,0-1,0 0,-6 2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 28,'4'-1,"-1"4,-2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 46,'2'-3,"1"1,-2 5,-1 0,0 1,0 0,0-1,0 0,2-6,-1 0,0-1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 41,'4'-2,"-1"1,0 1,0-1,0 0,1 1,-1-1,0 1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 29,'0'3,"0"1,1 0,-1 1,0-2,1 1,-1 1,0-2,0 0,0 0,1-7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 20,'1'4,"-2"0,0-1,0 1,2-7,2 1,0 0,0 2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 31,'0'4,"3"-3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 22,'-1'3,"0"1,4-4,0-2,0 1,-5 4,-1-1,4 1,2-4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 42,'0'8,"0"-5,0 0,0-6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 40,'5'-1,"-4"4,-1 0,0 0,0 0,-1 0,-2-4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563 974,'23'33,"-22"-29,1 0,-1 1,0-2,0 0,0 0,0 0,0 0,1 3,-1-2,-2-1,-4 1,2-2,-5 2,4-2,0-2,0 1,1 0,0-2,0 1,1-3,1 0,1 0,2-1,0 0,1 0,0 1,-1 0,2 1,-1 1,0 1,-1 4,-1-1,-1 1,-4-3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 44,'6'-1,"-6"4,-2 0,-1 0,0-1,6-3,0 0,0 0,-6 4,0 0,0 0,-1 0,1 0,6-4,0-1,0 1,0-1,0 1,0 0,0 0,-6 2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 52,'-1'8,"2"-5,-1 1,0-1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 57,'3'6,"-3"-3,0 0,3-4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 39,'2'3,"-3"1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 57,'4'1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191 182,'0'3,"-1"0,1 0,0 1,-1-1,2 0,2-5,0 1,0-1,0 1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211 182,'-1'6,"1"-3,0 0,1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99 259,'0'3,"0"0,0 0,-1 1,0 0,1-1,-1 0,1 0,3-4,0 0,0-1,0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109 266,'3'-1,"0"2,0 1,-2 1,-4 0,0-1,6-2,0 0,0 0,0 0,0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273 265,'0'3,"0"0,-1 0,1 0,-1 0,0 0,2 0,2-4,0-1,0 1,0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744 626,'0'3,"0"0,0 0,3-4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504 981,'28'-21,"-25"21,0-2,0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287 272,'4'-1,"-2"5,-3-1,-1 0,5-2,0 1,-3 1,-3 1,0-1,0-3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400 264,'-1'3,"1"0,0 0,-1 1,1 0,-1-1,1 0,3-2,0-2,0 1,0 0,0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422 274,'-1'3,"0"0,-1 0,1 0,0 0,4-4,0 0,0 0,0 1,0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429 277,'-2'3,"1"0,0 0,1 0,-1 1,0-1,-2-4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21 336,'-2'3,"2"0,0 0,0 0,-1 1,1-1,0 0,3-3,0-1,0 0,0 1,0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36 343,'-1'3,"0"0,3 0,1-2,0-1,0 0,-3 3,-2 0,-1-1,-3-3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36 345,'8'-3,"-5"3,1-1,-1 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150 389,'1'3,"-1"1,-1-1,1 1,-1-1,1 1,0-1,3-5,2 1,-2 0,0 1,-6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172 394,'-1'3,"-1"1,1 0,0-1,0 0,1 1,0-1,3-2,0-4,-2 0,1 0,-1 0,-13 4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280 402,'2'3,"-3"1,1-1,-1 0,1 1,3-4,0-1,0 0,0 1,-1-3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568 952,'24'31,"-26"-28,0 0,-1 1,-1-4,3-3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295 402,'3'2,"3"4,-7-2,0-1,1 0,0 0,1-6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378 374,'0'3,"-1"0,0 0,1 0,-1 1,0-1,1 0,0 0,1 0,2-3,0-3,0 2,0 0,-4-2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398 386,'-2'5,"5"-3,0-1,0 1,-1 1,-2 0,-1 0,0 0,-1 0,-1-4,0-2,2 0,1 0,3 0,0 0,0 1,-1-1,0 0,-2 0,-3 2,0 0,0 2,0 0,0 1,-1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39 483,'-1'5,"1"-2,-1 0,0 1,0-1,1 0,-1 0,0 0,4-4,0 2,0-2,1 1,-1-1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58 497,'0'-3,"-3"1,1 5,0 0,1 1,4-3,0-4,-1-1,-1 8,-1 0,0 1,0-2,0 0,0 0,-1 1,1-1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270 472,'0'3,"0"0,0 0,-1 0,0 0,0 0,-1 0,1 0,-1 0,5-4,0 1,0 0,0 0,0 0,0-1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290 487,'-1'3,"0"0,-1 4,1-4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296 492,'-1'4,"1"-1,0 0,3-1,0-5,0 0,-1 0,-3 0,-2 1,0 1,0 3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787 175,'11'-4,"-8"4,0 0,-1 3,-2 0,-1 0,0 0,-2 1,1-1,-1 0,0-1,1-5,1 0,1-1,0 1,-1 0,3 6,-2 0,-1 1,1-1,-1 2,0-1,1-1,1-6,0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792 191,'9'3,"-6"-2,0 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637 954,'5'42,"-4"-31,2 10,-2-15,0-1,0-1,-1-1,0 0,1 0,-1 0,0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820 186,'2'10,"-2"-7,0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585 264,'4'0,"-1"0,0 0,-3 4,-1-1,-1 0,0 1,1 0,-1-1,1-7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585 269,'-2'3,"2"1,0-1,0 0,0 1,0-1,0 0,0 0,1-6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586 285,'3'3,"-1"0,1-2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597 279,'3'-5,"0"5,-2 3,-1 0,-1 0,-1 0,5-3,0-1,1 0,-1 1,1-1,0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760 278,'3'0,"0"0,0 1,-1 2,-3 1,-1-1,-1-1,0-2,1-3,3 0,-2 7,1-1,-1 1,0 0,0 0,0-1,3-6,-1 0,0 0,2 1,-1 5,0 0,0 0,1-2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773 292,'5'-1,"-3"4,-5 0,7 0,-1 0,-3 0,-3 0,0 0,0-2,5-4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897 270,'6'-3,"-2"3,-1 1,0 1,-3 1,-2 1,0-1,0 0,-1 0,0-2,2-4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899 279,'0'-3,"-1"7,1-1,0 1,0 0,-1 1,0 0,1-1,-1-1,3-7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913 287,'2'3,"-4"1,0-1,0 0,5-2,1-1,-1-1,0 1,0-1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676 952,'11'38,"-14"-34,-1-1,1-1,0 0,8-3,-2 0,1 0,-1 0,1-2,-1 2,0 0,0 0,2 0,-2 2,-2 2,-2 0,-1 2,0-1,-2 7,2-5,-2 4,2-5,-3 2,1 0,-2-1,4-3,-1 0,0 1,-1-1,1-2,-1 0,1-2,0 0,0-1,2-1,0 0,0-2,0 2,2 0,-1-2,1 1,0 1,1-2,0 1,-1 1,1-1,2-3,-2 3,1 1,0 2,0 0,1 0,0 4,1 0,-2 1,0-1,-1 0,3 4,-3-4,1 0,0-1,0 1,0-1,1 1,-1-2,0 2,0-1,0-1,0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923 290,'-3'3,"2"0,1 3,-1-2,1-1,-1 0,0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897 288,'3'3,"-2"0,0 0,0 0,0 0,2-2,-3 2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589 358,'3'0,"0"1,-1 2,-4 0,1 0,-1 0,0 0,-1-2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584 362,'0'3,"-1"1,1 0,0-1,0 2,0-2,0 1,1-1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586 380,'3'2,"-2"1,2 0,0-4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601 374,'0'3,"0"1,1-1,2-1,0-1,-2 2,-3 0,-1 0,0-3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601 379,'6'-2,"1"0,-2 1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768 391,'3'3,"0"0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779 394,'3'1,"0"0,-1 2,-2 0,-2 0,0 0,-1-1,0-2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776 402,'1'-4,"-1"7,-1 0,0 0,0 1,0-1,0 1,0-1,0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682 942,'6'38,"-7"-42,1-1,0-5,0 6,1 1,-1 0,1 0,0 0,2 4,1 1,1-2,-2 0,1 1,-1-2,0 1,-4 4,-2 2,1-3,1 0,-1 5,0-3,2 0,4-3,0-3,1-1,-2 1,1-1,-1 1,0 1,0 2,-3 1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772 415,'3'-1,"-1"4,1 0,-2 0,2-2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794 411,'-3'1,"1"4,1-1,0-1,2 0,2-2,0-3,0-1,-2 0,-3 0,-1 3,0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845 391,'4'1,"-2"3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842 409,'3'-4,"0"4,0 1,-2 2,-2 0,0 0,-1 0,-1-2,0-2,2-2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840 411,'1'-4,"0"7,-1 0,-1 1,1-1,-1 2,0-2,1 0,1-6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842 422,'3'1,"-2"2,0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855 416,'5'-1,"-2"0,0 1,0 0,-3 3,-1 0,0 0,0 0,0 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985 383,'5'0,"-2"2,0 0,-3 1,-2 0,-2 0,1-1,0-1,1-4,2 0,0 0,1 0,-1 7,0-1,-1 1,0 0,0-1,0 1,0 0,0-1,3-6,-1 0,0-1,0 1,-1 0,1 6,1 0,-2 0,2 0,1-3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1001 397,'-3'-1,"1"4,2 0,1 0,2-1,0-1,0 1,-4 1,-2-1,0 0,0-2,1-3,4 0,1 0,-1 0,2 0,-2 0,0 0,-2 0,-3 1,0 1,0 2,-1 1,0 0,-1 2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714 473,'3'-2,"0"2,0 0,-2 3,-1 0,-2 0,0 0,-1-1,0-1,2-4,1 0,0 0,0 0,0 7,0-1,-1 1,0 0,1 0,-1-1,1 0,-1 0,2-6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739 991,'39'-25,"-34"21,-1 1,1 0,-1 1,-1 0,0 1,0 0,-6-2,0-1,1 1,1 0,-2-1,1 1,-1 2,0 5,1 0,0 1,-1 4,2-3,0 0,0 2,-1 1,1-3,-1 0,1 0,0 0,0 0,-1 1,1 6,1-8,-1-1,-1 3,4-11,0-3,0 0,-1 1,0 1,1-1,0 1,1 1,-1 0,0 1,0 0,1 5,-3 2,1-1,0 3,-1 1,1-1,-1 1,1-1,-1-1,1-1,-1-1,0 1,0-1,0 0,0 0,-1-7,1 0,0 0,-1-2,1-1,0 2,0-1,0 0,0 2,0 1,1 0,-1-1,2 0,-2 0,1 0,1 0,0 1,1-1,-1 0,2 0,-1 0,1 1,0 1,-1 0,0 1,0 1,-2 5,1 7,-1-7,-1 1,1-2,-1 0,1 5,-1-3,1-1,-1 13,1-13,-2 2,1-4,0 0,-1 0,1 0,-3-3,0 0,-6-4,6 2,0 0,-1-2,2 1,-1-1,1 1,0-2,0 0,1 1,0 1,1-1,1 0,1 1,0 0,1 0,0 1,0-1,1 1,0 1,-1 0,-2 4,-3 2,0-1,-1 1,1-2,0 1,0 0,1-1,-1 0,1 0,-2 0,1 0,5-4,10-7,-7 3,-2 3,1-1,-2-1,0 2,2-3,-2 3,0 0,0-1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713 485,'1'4,"-1"-1,1 0,0 0,2-1,0-3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738 487,'-4'0,"2"-3,-1 4,2 2,0 0,2 0,2-3,-1-3,-1 6,-1 0,-1 0,0 1,1-1,0 0,3-2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916 477,'4'-1,"-1"0,0 3,-4 1,0 1,-2 0,-4 5,4-9,4-4,0 0,-1 1,1-1,-1 1,0 0,-1 6,1 0,-1 1,0 1,0-1,1-1,-1 1,0 0,0 0,1-1,1-6,0 0,0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912 494,'3'0,"-2"3,0 0,1 0,-2 0,1 0,-1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938 494,'-1'3,"-1"0,1 0,1 0,1 0,2-5,0 0,0-1,-1 0,-2 0,-3 2,0-1,0 4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925 490,'0'8,"-2"-2,1-1,0-2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 31,'4'-1,"-1"0,0 0,0 1,0 0,0-1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 24,'-3'2,"3"3,0-2,0 0,0 1,-1 0,1-1,0 1,-1 2,1-3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 43,'3'1,"0"-3,0 2,-1 3,-4 0,1 0,0 0,-1 1,5-5,0 0,0 0,0 0,0-1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 38,'5'-2,"-2"1,0 0,0 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886 971,'-4'39,"7"-17,-2-19,-1 0,3-4,-2-7,-1 0,1 0,-1 1,-1-10,0 11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 28,'-3'2,"2"1,2 0,-1 0,0 0,0 1,-1 0,1 0,-1-1,0 0,1-6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 43,'-3'0,"1"4,1 0,1-1,3-2,0-3,0 0,-1-1,0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 41,'3'-2,"0"3,-1 2,-2 0,-1 1,0-1,-2 0,0-2,3-4,1-1,-1 1,3 1,-1 5,-1 0,0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 41,'7'-3,"-4"2,0 1,0-1,-4-2,-1 0,-1 0,3 6,1 0,0 1,0-1,-1 1,0 0,1-1,-1 0,-1 0,0 0,-2-2,-1-2,1 0,1-2,5 1,0 0,1-1,-2 0,1 2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 36,'3'1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 49,'3'1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 27,'0'3,"0"1,0-1,-1 1,0 0,1 0,-2 2,2-3,3-2,0-1,0-1,0 1,0-1,0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 44,'1'3,"-1"0,0 0,0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 38,'1'3,"-1"0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 52,'3'2,"0"-1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883 931,'2'0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 43,'3'0,"1"0,-1 0,3-1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366 35,'0'4,"1"-1,0 4,-1-4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391 56,'-1'3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424 31,'1'3,"-1"0,0 0,0 0,-1 0,-2-6,0 1,-1 5,0 0,4 0,3 0,0-3,0 0,0-1,0 1,0-1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440 49,'0'3,"0"0,-1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463 56,'0'3,"-1"1,0-1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506 28,'-1'4,"0"-1,1 0,0 0,-1 0,1 0,0 0,0 0,-2-6,0 0,2 0,-2 0,-1 3,0 1,1 2,2 0,0 0,0 0,2 0,1-3,0-1,0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49,'5'-3,"-5"9,-1-3,-1 0,0 0,7-3,-2-1,0 1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399 67,'3'1,"0"0,0 0,0 0,0 0,0 0,0-1,0 0,0 0,0-1,0 0,-1-2,1 1,0-1,-2 0,0 0,-1 0,-2 0,1 0,0 0,1 0,-2 0,0 0,-1 1,0 1,0 1,0-1,0 1,0 0,0 0,0 2,-1 0,1-1,0 2,1 0,-1 2,1 0,2-2,0 0,0 2,2-1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487 26,'-5'9,"4"-6,0 0,1 0,-1 0,1 0,0 0,0 0,0 0,3 0,0-1,0 0,0-1,0 1,0-1,0 1,0 0,0-2,0 0,0-1,0 0,0-1,0-1,-1 0,0 0,-1 0,0 0,0-1,-1 0,0 0,0 1,-1-1,-1 1,-1 0,0 1,-2 0,1 1,1 1,-2 1,2-1,-2 2,2 0,0-1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900 994,'38'-26,"-33"22,-2 3,1-1,0 0,-1 1,0 0,-5-5,0 1,0 1,0 0,1 1,0-1,0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413 79,'0'3,"0"0,-1 0,1 0,0 0,0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393 107,'-1'3,"1"0,-1 0,1 0,-1 1,1-1,3-2,0-2,0 0,0 0,0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410 113,'3'-1,"0"2,-1 2,-3 0,-1 0,-1 0,6-2,0-1,0-1,0 1,1 1,-1-1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81,'1'3,"-1"0,1 0,0 0,0 0,-1 0,0 0,-3-5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501 108,'1'3,"-1"1,-1-1,1 0,-1 0,1 0,3-1,0-2,0-1,0 1,0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526 116,'-1'3,"-1"0,-1 0,1 0,5-2,0-1,1-1,-1 1,0-1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532 118,'-1'9,"1"-6,-3 2,1-2,-2-1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 38,'-3'0,"0"1,1 2,1 0,0 0,1 1,0 0,1 0,2-1,0-1,0 0,0-1,0 0,1-1,-1-2,0 1,0-1,-1-1,0 0,-1 0,-1-1,-1 1,1-1,-2 1,-1 0,0 1,0 2,0 0,0 1,-1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 77,'-6'6,"4"-3,1 0,-1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 96,'-3'1,"3"2,-1 0,1 0,-1 3,1-3,-1 0,4-1,0-2,0 0,0-2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945 905,'-23'38,"23"-35,2 5,-1-4,0 2,0 1,1 0,1 5,-1-7,0 1,-1-1,0 0,0-1,-1 2,1-2,-1 0,1 7,-1-8,-1 0,1 3,-1 1,0-3,-1 1,-1 1,1-3,-1 0,-2 2,2-3,-3 1,3-2,-1-1,1 0,-2 1,1-1,0-3,-3-9,6 8,0 1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303 107,'3'0,"0"2,-4 1,-1 0,0 0,5-3,0 1,0 1,-4 1,-2-1,0-1,-3 1,2-1,-2 1,0-1,-2-1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411 137,'0'3,"1"0,-1 0,0 0,0 0,-1 0,1 0,0 0,-3-4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321 178,'3'1,"0"-1,0 0,0 0,0 1,0-1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353 185,'0'3,"-1"0,-2 1,-1-1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379 164,'-1'3,"1"0,-1 1,1 0,-1-1,0 2,2-8,-1 0,-1 0,-2 1,0 1,0 2,0 1,1 1,3 0,3-1,-1-1,0-1,0 0,1 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384 183,'1'3,"-1"0,0 0,0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396 189,'0'3,"-1"0,0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427 164,'-1'4,"1"-1,-1 0,0 0,1 0,-2-6,-1 1,0 3,0 0,0 2,4 0,0 0,2-2,0-1,0-1,0 0,0 0,0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436 179,'3'-1,"0"3,-4 1,0 0,-1 0,5-2,0-1,0-1,0 1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361 164,'-1'3,"1"0,0 0,0 0,-1 0,1 0,1 0,2 0,-3 0,0 0,0 0,1 0,2-1,0 0,0-3,0 0,0 0,0 0,0-2,-1 0,0 0,-1 0,-1 0,0 0,-1 0,1 0,-1 0,0 0,0 0,1 0,-2 0,-1 1,0 1,0 2,-1 0,0 2,0 0,3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757 623,'3'-1,"-5"4,-1-1,0 1,1 0,-1-1,0 1,0-2,6-2,0-1,0 1,0-1,0 0,-3-1,-1 0,-2 1,2 5,1 0,0 1,0-1,0 0,0 0,0 0,-1 0,1-6,-1 0,1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 1168,'12'44,"-11"-40,-1-1,3-5,-1-1,-1-2,1-15,-2 14,0 1,0 1,0 1,1 0,2 1,0 2,1-1,0 1,0 1,0 0,3 4,-4-2,-1 0,0 1,-2-1,0 1,-2 4,-2-4,3-1,-2 0,-3 2,3-2,0-1,-1 0,1 1,7-3,-1-1,0 0,0 0,1-1,-1 2,2-1,-2 1,-8 11,2-6,1 1,-1-1,1-1,-1 0,-1 0,1-2,0 0,-2 3,2-3,0 2,0-2,9-7,-2 3,-1 0,0 0,0 1,0-1,1-1,0 0,0 1,0 1,2 1,-3 0,0 2,0 0,0 1,0-1,0 1,-1 1,1-2,-1 1,1-4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411 166,'-3'2,"2"1,1 0,-1 0,1 1,0-1,0 0,1 0,1 0,2-1,0-2,1 0,0-2,-1 1,-1 0,1-1,-1 0,1 0,-1 0,-1-1,0-1,-1 1,-1 0,-1-1,-1 0,-1 1,0 1,-1 1,0 2,1 0,-2 1,1 2,0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374 203,'3'3,"0"-1,0 0,1 0,-1 0,0-1,1 1,0-1,2 0,-3-1,3 3,-2-1,-1-1,0 0,0 0,0-1,0 0,0 1,0 1,0 0,-1 1,0 0,2-1,-1-1,0 1,-2 1,0 0,-1 0,1 0,1 0,-1 0,-1 0,1 0,-1 0,1 0,-1 0,0 0,0 0,0 1,0-1,1 0,-1 1,0-1,0 0,-1-6,0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24 400,'3'-1,"0"0,0 1,0 1,0-1,0 0,1 0,-1-1,0 2,1-1,-1 1,0-1,0 0,0 0,1 0,-1 0,0 2,0 0,0-1,0 0,-6-4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459 310,'-2'-3,"-1"3,0 2,0 0,1 1,1 0,4-3,0 0,0 0,0 1,-2 2,-3 0,-1 0,0-2,2-4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466 309,'-1'4,"0"0,1-1,0 0,0 0,1 0,2-2,0-4,-2 0,-2 0,-2 1,0 2,0 0,0 0,8-3,-2 1,0 0,1 8,-3-3,0 0,-1 0,-2-6,3 0,0 0,2-1,0 1,0 2,0 1,-3 3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489 326,'-3'8,"1"-5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500 303,'0'3,"0"1,0-1,-1 1,1 0,-1 0,1-1,0 0,3-3,0-2,0 1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512 317,'-3'2,"3"1,0 0,1 0,2-1,0-1,-3 2,-1 0,-5 1,3-4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509 323,'9'-4,"-5"3,-1-1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456 190,'1'-3,"2"1,0 4,0-1,0 0,0 0,1 0,-1 0,2 1,-1 0,4 2,-4-2,-1 0,1-1,-1 0,0 0,-6-1,0 2,-1-1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458 1206,'48'-27,"-45"25,2-1,1 2,-3 0,4 0,-3 0,0 1,-1-1,0 1,-6-2,0-1,0 0,0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290 401,'3'0,"0"0,0-2,0 2,0 0,-4 3,1 0,-1 0,1 0,0 1,-1-1,1 0,0-6,0 0,0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521 196,'-1'4,"1"0,0-1,-1 1,1-1,-1 2,0 0,1-2,-1 0,4-2,0-3,0 0,0 2,0-1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532 217,'3'-2,"0"2,0 0,0 0,-3 3,-1 0,0 0,0 1,0 0,0 0,0-1,-2-3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89 246,'-4'1,"1"3,1-1,0 1,0-1,0 2,1-2,0 2,0-2,1 0,-1 1,2 0,1 0,0-1,1-1,0 1,-1 0,1 0,0 0,0 1,1-1,0-1,0 1,-1-3,3 1,-3 0,3-1,-3 0,0 0,0 1,0-1,0 0,0 1,0-1,0 1,0 0,0-1,0 1,0-1,0 0,0 1,0-1,0 0,1 0,-1 0,1 0,-1-1,0 1,1-1,-1 0,0 0,2-1,0 0,-2 0,0-1,-1-9,-3 6,-1 0,0 2,-1 0,-1 0,1 2,-3-2,2 2,0 0,0 0,-1 1,0-1,0 0,0 1,-1-1,1 1,0-1,0 1,0 0,1 0,-1 1,1 0,0 1,0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134 337,'-3'1,"0"2,1 0,-1 0,0 0,-1 1,1 0,-1 0,2 0,0 0,0 0,1-1,-1 0,1 0,0 0,0 0,0 0,-1 1,0 2,1-2,-1 1,1-1,0 1,-1-1,1-1,1 0,-1 2,1-2,0 0,-1 0,0 0,-1-6,2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76 425,'-3'3,"3"0,0 0,0 0,1 0,-1 1,0 0,1-1,-1 1,0 0,4-5,-1-2,2-1,-3 1,1 0,2-2,-1 1,-1 1,-1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364 209,'-1'3,"0"0,0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351 232,'0'-4,"1"1,-3 0,-1 2,0 4,2 0,1 0,0 0,3-1,0-4,0 0,-3 6,-1-1,1 0,1 0,-1 0,3-3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441 199,'2'3,"1"-2,0 2,0-1,-1 1,1-2,-6-1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476 210,'0'-3,"0"6,0 0,-1 0,1 0,2 0,1-3,0 1,-2 2,-1 0,-3-1,0 0,0-1,0-1,1-3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524 1132,'-15'42,"13"-34,1 0,-1 0,0-2,-2 6,2-5,0 0,1 2,0-1,-1-2,-1 4,2-6,0-1,0 1,0-1,4-9,0 1,0 0,2-7,-3 7,0 0,0 1,-1-1,1 2,-1 0,1-2,1 2,-1 0,-2 6,-1 2,1 1,-1 1,1-1,0 1,0-2,0-1,0 0,0 1,0-1,1 6,0-5,0 5,-1-6,0 0,0 0,0-12,-2-1,1 0,0 1,1 2,-1-1,1 0,0-11,0 14,1-2,-1 3,1-1,1 1,-1 0,2 0,2 1,-2 1,1 0,0 0,0 1,-1-1,0 1,0 0,-1 3,-1 1,-1 0,1 1,0 0,-1 1,1 1,-1-1,0 1,1 0,-2-2,1 0,0-2,0 1,-1-1,0 0,0 0,0 0,0 0,0 0,-1 3,0-2,-1-2,0-7,1 2,-2-7,2 4,-3-10,4 13,-1-2,0 2,1 0,0-1,1 0,-1 1,1-1,-1 0,2 1,2 2,2-1,-1 0,-1 1,0 0,0 2,-2 2,-2 0,0 0,0 1,-1 2,0-1,0-2,0 1,0-1,1 0,-1 0,7-3,-2 0,1-1,0 0,0 0,0 0,-1 0,0 1,0-1,2 0,1 1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475 215,'6'-1,"3"0,-6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685 47,'2'-3,"-4"0,-1 2,0 3,1 1,2 0,0 0,-1 0,4-2,0-2,0-1,-1-1,-2 6,-1 0,0 0,0 1,0 0,0 0,-1-1,2 0,1-6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693 58,'6'-1,"-3"2,0-2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 44,'-2'3,"2"0,0 0,1 0,2-2,0 1,-2 1,-3 0,-1-1,0 1,-1-3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716 48,'5'-2,"8"-1,-10 2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616 38,'-1'3,"0"0,1 0,-1 0,1 0,1 0,1 0,1 0,0-2,0 1,0-1,0 0,0-2,0 0,0-1,-1-1,0 0,-1 0,-1 0,0 0,-1 0,0 0,-2 0,0 2,0 1,0 1,-1-1,1 2,0-1,0 2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629 41,'0'12,"0"-8,0 0,1-1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646 19,'-3'3,"3"0,-1 0,2 0,-1 0,3-2,0-2,0 1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655 24,'3'1,"-1"2,-5 0,0 0,6-3,0 1,0-2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675 18,'2'3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605 1203,'4'49,"-1"-47,0-3,-1-2,1-1,-2-2,0 2,0 0,-1 0,0-1,1 2,-1 0,0 0,0 0,0 0,0-1,0 1,1 6,0 0,1 9,-1-7,0 1,1 5,-1-6,0 0,0-1,-1-1,2 1,-1-1,2-5,1-2,-2 0,0 0,-1 0,0-1,-1 1,0 1,0 0,0 0,0 0,-1-1,1 1,0-2,-1 1,1 0,-1 0,1-1,0 0,-1-1,1-5,0 8,0-2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28,'0'3,"-3"-2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 65,'-3'-2,"6"3,0-1,0 0,0 0,0-1,1 0,-1 0,-6 3,0-1,-1 1,1-1,0 1,0-1,0 0,0 0,6-3,0 2,0-1,0 0,1 0,0 0,-1 0,-6 2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355 71,'-3'1,"6"-1,0 0,0-1,2 0,0 0,-1 0,-1 1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621 100,'-4'2,"3"1,1 0,1 0,0 0,0 0,1 0,1-1,0 0,0-1,0-1,0-1,0 0,0-1,0 1,0-1,-1-1,-1 0,0 0,-1 0,0 0,-1 0,-1-1,-1 2,-1 0,1 2,0 0,0 1,-1 1,1-1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625 99,'5'-1,"-2"2,0-1,-1 3,-4 0,1 0,4-1,0-2,0-1,0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321 317,'3'-1,"0"1,0 0,0 0,0 0,0 0,1 1,-1-1,0 1,0-1,0-1,0 1,0 0,0 0,0 0,0 1,0-1,0 0,0 0,0 0,0 0,0 0,-6 0,0-1,0 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326 326,'3'0,"1"1,-1-2,0 1,1 0,-1 0,1 0,-1-1,1 1,0 0,2 0,-3 0,0 1,0-1,-7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424 15,'-1'3,"-1"0,1 0,3 0,1-4,0 0,0 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428 17,'1'4,"-2"-1,1 0,0 0,0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537 30,'3'-1,"0"0,0 4,-4 0,-1 0,-1 0,1 0,5-2,0-1,0 0,0 0,-6 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685 1121,'-1'61,"1"-53,0-1,0-1,0-1,0 1,1-1,-1 2,0-1,0 1,0 1,0-1,0-3,0-1,-1 1,4-21,-2 10,0 0,0 2,0 2,0 0,1-2,1 1,0 1,0 0,0 1,0 0,0 2,-1 4,0 2,-1 1,0-1,0-1,-1 1,1 9,-1-8,0-3,0-1,-1 0,2 0,-2-6,4-11,-2 6,0-4,0 9,-1 0,3-2,0 3,0 4,0-3,-1 4,1 2,-2-1,3 14,-4-15,1 0,0 0,0 0,0 1,-4-10,2-1,-1 0,1-1,-2-3,2 6,-2-4,1 4,0 0,1 1,0-2,1 2,3 7,1 2,-4-2,2 0,-1 0,1 0,2 2,2-3,-3-2,0 0,1-3,-2 0,0 0,-1-1,1 0,0-3,0 14,-3-22,2 8,0 0,0 1,0 1,0 1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685 101,'-3'2,"1"1,0 1,1-1,0 0,1 1,0 0,1-1,1 0,1 0,0-2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700 110,'0'-5,"-3"4,0 2,1 2,1 0,1 0,3-2,0-3,0 1,-3 5,-1 0,0-1,0 0,1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710 113,'3'-2,"0"3,0-1,0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732 97,'-2'3,"1"0,0 0,0 1,2-1,0 0,2-2,0 0,-2 2,-4-1,0 0,0-1,1-4,3-1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731 105,'4'-1,"-1"1,2 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92,'2'5,"-1"-1,-1-1,0 1,0-1,-2 1,1 0,-1 0,-1-1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769 111,'3'-1,"0"1,1-1,-1 0,0 1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778 103,'0'3,"1"1,-1-1,0 0,0 0,0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 97,'5'-1,"-2"3,0-1,-1 2,0 0,-2 0,-2 1,-1-1,1 0,0 0,5-2,0 0,0-2,0 1,-7-1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767 102,'-1'4,"1"-1,-1 0,0 0,1 0,0 0,1 0,2-1,0 1,0-1,0-1,0-1,0-1,0-1,0-1,-2 0,0 0,0-1,-1 1,0-1,-1 0,0 1,0 0,-2 0,0 3,0 0,-1 1,0 1,1-1,-2 3,2-2,0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791 1123,'-4'59,"3"-32,0-15,1-4,0 0,1 14,-1-18,0-1,0 1,2-27,-2 15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592 69,'4'3,"-1"-6,-2 0,0-1,-1 1,-1 0,1 0,-1 0,1 0,1 0,2 3,1-2,0 1,0 1,-2 3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596 68,'4'9,"-4"-4,0 2,0 1,0-4,-1 0,1 0,0 0,0-1,0 0,1 1,-1-7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594 83,'-3'-1,"0"1,0 0,0 0,0 0,-1 0,1 0,0 0,0 0,4 3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579 94,'3'-2,"-6"1,0 1,0 0,0 0,0 0,0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570 79,'1'-5,"-4"7,0 0,0-1,-2 1,2-1,0 1,0-1,6-1,-3 3,2 0,1-1,1 1,-2 0,1-1,0 0,0-1,0-1,-1-4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578 80,'2'0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119 606,'3'-1,"0"0,1 1,0 0,0-1,0 0,-1 1,1-1,-7-1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142 589,'-5'6,"3"0,0-3,1 1,-1 0,0 1,0 0,0-1,1 1,-1-2,1 0,0 0,0 0,1-6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128 621,'3'4,"-3"-1,0 0,-1 1,1-1,0 0,0 0,1-6,-1-1,1 1,-1 0,0 0,1 0,2 1,1 2,-1 3,-3 2,-1-2,0 0,-2 0,1 0,5-4,0-2,0 0,0 0,1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164 618,'2'3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806 1208,'39'4,"-36"-8,0-2,-1 2,-1 0,0-1,0 0,0 2,0 0,-1 0,0-1,0 0,-1 1,-1 0,-1 1,0 2,-1 3,1 0,-1 4,2-2,0 1,0 1,1 0,0-2,0-1,0 1,1-1,0 0,0 2,1 9,1-8,-1-2,2 6,-2-8,1 0,2 0,-1-2,12-7,-10 4,13-15,-14 10,0-1,0 2,-1 2,-1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163 629,'2'3,"0"0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247 586,'7'0,"-4"0,-4 3,0 0,-2 0,0 0,1-6,2 0,1 0,-1 0,0 6,-1 0,0 0,0 1,0 0,0 0,1-1,1-6,-1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246 595,'3'5,"-1"-2,1 0,0-1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264 599,'1'3,"-1"0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277 593,'0'3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275 601,'1'3,"2"-3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299 584,'-3'0,"0"2,1 2,2-1,2 0,1-2,0 0,-2 2,-4-2,0 1,0-1,4-4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310 584,'-1'5,"1"-2,-1 2,1-2,1 0,0 0,2-4,-2-2,-1 0,-2 0,-2 1,0 1,1 1,0 0,6 1,0-2,0 0,0 0,0 0,0 1,-3 3,0 0,0 0,-1 0,1 0,0-8,1 1,0 1,2 0,0 3,0 0,-1 3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327 596,'-1'3,"1"0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328 589,'3'0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1011 1113,'-15'39,"10"-30,3-4,-1 2,-3 10,2-9,0 0,1-1,0 2,0 1,-1 2,1-2,-1 0,1 1,-1 2,1 0,-1-2,1 0,0 2,1-1,-1-3,1-1,1-2,-1-2,1-1,0 1,-4-9,2-2,1 0,-1-11,1 12,2 1,-1 1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336 595,'-1'4,"0"-1,4-6,-2 0,2 1,-3 5,2 0,1-4,0 0,1-1,-1-1,0 0,-6 2,1 4,1 0,1 0,3 0,0-5,-1-1,-1 0,-1 0,-1 6,1 0,0 0,0 1,-1-1,1 1,-1-1,0 0,-2-3,0-1,0-1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294 620,'0'3,"0"0,0 0,-1 0,1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284 652,'4'0,"-1"1,0-1,0-1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273 619,'-3'1,"1"2,-1 0,-1 1,1-2,1 1,-1-1,0 1,0 0,0 0,0-1,-3 3,2-2,0-1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307 616,'5'2,"-2"2,1-1,-1-1,0 0,1-1,-1 1,1 0,0 0,-1 0,0 0,0 0,-6-2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205 659,'-3'-1,"0"1,0 3,1 0,2 0,3-2,0-1,0 1,0 0,-5 2,-1-1,0-1,0 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193 665,'2'-3,"1"3,0 0,0 1,-3 2,-1 0,0 0,-1 1,1-1,-2 0,0-3,2-3,1-1,0 1,0 0,1 6,-1 1,0 0,-1-1,1 2,-1-1,1-1,1-6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194 684,'4'-3,"-1"4,-1 2,0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210 678,'5'-2,"-2"3,-2 2,-1 0,-2 0,1 0,0 0,4-1,0-3,0 1,1-1,0 0,1 0,-2 1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340 656,'6'-3,"-2"2,-1 1,-1 3,-3 0,-1 0,-1-1,0 0,0-1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1073 1124,'-4'36,"3"-8,1-21,0-1,0-2,0 0,-1-1,1 1,0-1,-1 1,1-1,-1 0,1 3,-1-9,0 0,0 0,0 0,-2-1,0 1,0 0,0 0,-1-1,1 1,-1 2,0 1,1 1,-2 1,1 2,2 0,2 0,1 1,-1-2,2 0,-1 1,1 0,-1 0,1 0,1-1,1 2,6-2,-7-2,1-2,1-3,0-1,-2 1,-1 0,0 1,0 0,0 0,1 1,-1-1,2 0,-1 1,0 1,1-2,-4 7,-2 0,0 1,0-2,0 2,2-1,-1 1,0-2,2 0,1 1,1-3,1-1,2-1,-2-2,-1 0,0 0,0-2,0 1,-1 1,-1 0,0 0,-2 0,-2 0,-2-2,1 3,1 0,0-1,0 3,0 0,8 1,-1-1,0-2,3-1,-3 2,2-1,-2 1,-1 1,1 0,1 0,-2 0,0 0,1 0,0 0,-1 0,0 0,0 0,0 0,-6 1,-1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342 658,'0'3,"0"1,0-1,0 0,0 1,0-1,0-6,0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345 667,'3'0,"0"3,0-1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369 658,'3'-2,"-5"5,0 1,-1 0,2-1,4-2,1-2,0 0,0 1,-1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376 660,'0'3,"1"6,-2-4,-1-1,-1-1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466 602,'4'1,"-1"-1,0-1,0 1,0-1,-2 4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497 607,'-3'8,"1"-5,0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528 589,'3'-2,"0"2,0 1,-2 2,-2 0,-1 0,0 1,0 0,0-1,-1-3,3-4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527 596,'0'-5,"-1"10,0-1,1-1,-1 2,-1-1,2-1,-1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524 608,'7'0,"-4"3,-1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543 608,'6'-2,"-3"4,-3 1,-1 0,-1 0,0 0,5-2,1-1,-1 0,1-1,-1 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1175 1174,'0'45,"1"-37,0-3,-1-2,3-3,1-5,-1 3,-1-1,0 0,0 0,2-4,-3 4,0 0,0 0,1-1,-1 0,-1 0,1 0,-1 0,1 0,0 1,0 6,-1 2,0 0,0 5,0-7,0 0,0 0,2 2,-2-2,2 2,-1 0,0-1,0-1,1 1,2-2,1-8,-2-1,-1-1,-1 4,0 0,-1 0,0 0,1-1,-1-8,0 8,0 0,-1-1,1 1,0 1,0 0,-1 0,0-5,1 5,0-1,0 2,0 0,0 0,1 6,1 3,-1-3,2-6,-1 0,-1 0,2 9,-3-2,0 0,1 1,-1-1,1 0,-1 0,0 1,1 0,-1 0,1 1,0 2,-1-2,1-1,1 5,-2-6,0 0,0 8,0-9,0 2,-1-2,0 0,0-7,2-1,0 0,-1-1,1 2,-1 1,2 0,0-4,-1 4,0 0,1 0,-1-2,1 0,-1 1,1 0,0 0,1 0,-1 1,1 1,0 5,-2 0,2 12,-3-10,0 0,0-1,0-1,-1 1,0 1,0-1,0 0,1 0,0-1,1 0,0-6,0 0,0-6,1 5,0 0,0 1,1 0,0 3,0 3,1-1,-1 0,2 2,-3-1,0 0,0 0,0 4,-2-3,-3-7,1 0,0-1,1 0,-1 1,1-1,-1 1,0-3,0 2,1-2,0 0,-1-6,2 7,0 1,-1 0,0 1,1-1,1 1,-1 0,3 5,-1 2,1 0,-1-1,1 2,0-1,-2-1,2-2,0-2,-1-5,-1 1,0 2,-1-1,1 1,0-1,0 0,-1 0,1-1,0 0,1 0,-1 0,0 2,0 0,0 0,1-3,0 2,0 1,-1 6,-2 0,0 4,1-1,-1 0,1 9,-1-9,1-1,0 1,0 0,-1 1,1 0,1 1,-1 1,0-2,0-1,0 9,1-11,-2-1,1-6,0-1,0-1,1-4,0 6,0 0,2-6,-2 6,-1 0,2-1,1 2,0 0,0 2,0 5,-1-2,0 0,2 1,-1 0,1-2,-1-1,0 0,1-2,2-3,-1-6,-4 7,0 0,-1 0,1 0,-2-2,0 1,-1 0,-1 1,0 1,0 2,-2 1,0 1,0 4,3-3,-1 2,1 0,2-1,1 1,0 0,0 0,2 0,0-1,-1 0,5 3,-3-3,-1-1,1 1,0-1,5 2,1-12,-11 3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576 610,'-1'4,"0"-1,0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586 595,'7'-4,"-2"5,-3 2,-1 0,-2 1,0-1,-2 0,0-1,0-3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589 600,'1'3,"-3"0,1 1,-1 0,1-1,0 1,0-1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586 615,'5'-2,"-3"5,1-1,0 0,0-1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615 605,'-2'5,"-1"-2,2 0,-1 0,2 0,3-2,1-2,0-1,-1 1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620 610,'-2'6,"1"-2,-1 0,0 0,1 0,-1 0,-1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531 630,'0'3,"0"0,-1 1,1-1,0 0,0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519 668,'0'-3,"-1"0,-2 1,0 2,0 2,1 2,1-1,0 0,1 0,3 0,0-5,0 0,-1-1,0 0,-1 6,-2 1,0 0,0 1,0-1,1-1,-1 1,0-1,-1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694 597,'3'1,"0"-1,0 0,1-1,-1 1,-2 3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728 604,'-6'8,"5"-5,0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749 634,'-2'3,"0"1,0-1,1 0,-1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1833 300,'-2'43,"3"-40,-1-7,-1 1,1-1,0-1,0 0,0 1,1-6,0 7,0 0,1 0,1-1,-1 1,2 0,1 0,0 2,-2 1,0 1,0 1,0 1,0-1,-2 1,2-1,-1 1,-5-1,-1 1,0 0,0 0,0 0,1 0,0 0,0-1,-1 1,-1 1,-1 2,4-2,5-3,2-1,0-1,-1 0,-1 1,0-1,0 0,1 0,-1 0,0 0,-3 5,-3 0,0 0,0 0,-1 0,0 0,0 0,1 0,0 0,0-1,1 0,-3 2,6-9,2-1,1 0,-2 1,1 1,2-1,-1 1,-1 1,2-1,-2 2,1 0,-1 1,0 2,-1 3,-1-1,-1 0,1-1,-1 0,1 0,0 2,0-1,0-1,0-6,1-3,-1 0,0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750 596,'2'-4,"-5"4,0 1,0 0,1 2,1 0,2 0,2-2,0-2,0-1,0-1,-4 6,1 0,-1 0,0 1,0 1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766 608,'-1'5,"-1"-2,0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787 612,'3'1,"1"-1,-1 0,1-1,-1 1,1-1,3 1,-3 0,-1-1,1 2,-1-1,0 1,0-1,-2-3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848 586,'1'-3,"2"2,0 1,0 1,-1 2,-2 0,-1 0,0 0,-3 2,2-2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847 609,'5'3,"-6"0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810 623,'-1'3,"1"0,0 0,-1 0,1 1,0 0,0-1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785 660,'0'3,"-2"0,1 0,0 0,1 0,1 0,2-1,0-2,1 0,-1 1,-5 2,-1-1,0-1,0 0,0 0,0-2,2-3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787 670,'6'-3,"-1"1,-2 2,0 2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810 673,'4'0,"0"0,-1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819 667,'0'5,"0"-1,0-1,-1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1891 306,'53'-7,"-50"6,1 1,-1 0,1-1,1 0,-1 0,-1 1,-4-4,-1 1,1 0,-1-1,1-3,-1 4,2 0,-2 0,-2 5,-6 5,7-3,0 0,0-1,1 1,-1 0,1-1,0 2,1-1,-1 2,0 0,-1 9,1-9,1-1,-3 6,3-6,0-1,0 1,1-1,-1 0,1 1,1-9,1 0,0 0,-1-1,1 2,-1 0,0 0,1-1,-1 1,1-1,0 1,-1 0,1 0,-2 6,-1 1,1 1,-1 0,0 0,1 0,-1 0,1 0,-1 0,1-1,0-1,0 2,0-10,0-1,0 0,1 1,0 2,0 0,0 0,0 0,-1 0,1 0,2-3,-1 1,-1 2,0 0,3-1,0 1,0 1,3 0,-4 1,0-1,0 1,0 1,0 0,-1 6,-3-2,1 0,-1 4,0-3,1-2,-1 0,0 1,1-1,-1 5,0-3,0-1,1 3,-1-4,1 0,-1 0,-3-4,-3-6,4 4,1-1,-3-6,2 7,1 0,0 0,0 0,3 0,1 0,1 1,2 0,-2 1,0 0,0 0,1 1,-1 1,-2 2,-3 0,-1-1,-2 2,2-2,0 0,6-2,6-3,-5 1,-1 1,-1-2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845 663,'3'1,"0"0,0 1,0 0,-3 1,-1 0,-1 0,-1 1,0-1,6-3,0 0,0 0,0 0,0 1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875 600,'3'0,"1"0,-1 0,-3 3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873 612,'4'0,"-1"-1,1 0,-1-1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884 589,'4'2,"-1"0,0-1,0-1,0 1,0 0,-2 2,-4 0,0 0,0 0,-1 1,1 0,0-1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908 583,'-2'3,"1"1,0-1,1 0,4 2,-1-5,0 0,0-1,1 0,-1 0,0-1,-1-1,-2 0,-3-1,0 0,0 3,-1 0,1 1,0 1,0 0,0 1,2 1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912 585,'2'4,"-3"-1,2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940 575,'-2'3,"0"1,1-1,1 0,0 0,2 0,1-2,0 0,-3 2,-3-2,0 0,0 0,0-1,2-3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939 585,'6'-3,"-3"2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951 591,'8'-1,"-5"1,0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961 581,'-1'3,"0"2,0-1,1-1,-1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2008 312,'-2'45,"3"-42,0-13,0 5,0 1,0 1,-1-1,0-1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974 584,'4'-1,"1"2,-3 2,-2 0,-2 1,0-1,-1 0,6-1,1-2,-1 1,0-1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905 633,'-3'5,"3"-2,0 0,0 0,1 0,1 0,2-3,-1 0,1-2,0 0,-1 0,0-1,0 0,-3 0,0 0,-3 0,0 1,0 1,0 1,-1 0,1 1,0 0,0 1,6-1,0-2,0 0,0 1,0 0,-5 3,-1 0,4 0,2-3,0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947 634,'3'-1,"-1"-2,-3 0,-2 3,0 2,1 1,1 0,0 0,2 0,2-4,0-1,-3 6,-2-1,0 1,0 0,1-1,-1 1,0 1,0-2,3-6,1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950 643,'6'-2,"-2"2,-1-1,0 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977 628,'3'0,"0"1,0-1,0-1,0 1,-5 3,0 0,1 0,0 0,-1 0,1 0,0 0,0 1,-1-1,3-6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 48,'1'-3,"-1"0,-3 1,0 2,0 1,0 1,1 1,1 0,1 0,0 0,3-2,0-3,0 0,0-1,0 1,-3 5,-1 0,0 0,0 2,0 2,0-4,1 1,0-1,1-6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 57,'3'-1,"0"1,0 0,5-1,-5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 46,'0'3,"-1"0,1 0,-1 0,1 1,0-1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 42,'0'3,"0"1,0 0,1-1,2-1,0 0,-1 1,-4 0,-1 0,0-2,0-1,0-3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 48,'4'1,"-1"0,0-1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2015 286,'2'0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 42,'2'3,"0"1,-1-1,0 0,0 0,0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 42,'-5'11,"4"-8,-2 2,2-2,-2-2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 53,'5'-1,"-2"1,0 1,0-1,0 1,0-1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 42,'3'-1,"0"1,0 0,0 0,-1 3,-2 0,-1 0,0 0,0 0,-1 0,5-2,0-1,0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 57,'3'0,"0"1,0-1,0 0,0 0,0 0,0 0,0 0,0 0,1 0,0 0,-1 0,1 0,-1 0,2 0,0 0,5 0,-7 0,0 0,0-1,1 1,-1 0,1-1,0 1,0-1,0 1,3-1,-3 0,0 1,-1-1,4 1,-3 0,-1 0,0-1,1 1,1 0,-1 0,0 0,-2-3,-6 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453 53,'3'0,"-3"-3,-1 0,0 0,-2 3,0 1,0 1,1 1,0 1,1-1,1 0,3-2,0-2,0-1,0 1,0-1,-5 7,1-2,0 2,-1-1,1-1,0 1,0-1,0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474 61,'3'0,"0"-1,0 1,0-1,0 1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484 54,'-1'3,"1"0,1 1,-1-1,1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502 45,'-1'4,"0"-1,0 0,0 0,2 0,1 0,1-1,0-1,0 0,-1 2,-5-1,0-1,-1 1,1-2,0-3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504 52,'7'-2,"-4"3,0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2026 331,'41'-7,"-36"6,-2 0,0 0,0-1,-3-1,0 0,0 0,0-1,0 1,-1-2,1 2,0 0,-2 0,-1 0,0 2,0 0,-3 1,3 0,-4 2,3 0,2 1,0 2,0 0,1 0,1 0,-1 10,1-9,0 0,-1 0,1 0,0 0,0-1,0 0,1 2,-1-3,0 0,0 0,0 0,0-1,0 2,-1 0,1-2,-1 0,-1 0,-1 0,-1 0,0-2,0 1,1-3,0 1,0-1,1-3,3 0,0 0,1-1,0 0,0 1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410 48,'-2'3,"1"0,1 1,1-1,-1 1,1-1,2-2,0-3,0-1,-1 0,1-1,-2 1,0 0,-2 0,0 0,-2 1,0 2,0 0,-1 1,1 2,1 0,2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417 46,'0'3,"-1"7,-3 3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406 117,'-4'4,"4"-1,-1 1,1 0,0-1,0 1,2-1,1-2,0-1,0-1,1-2,-1 0,-1 0,0 0,-2 0,0 0,-1-1,-2 1,0 1,0 1,0 2,0 0,0 2,6-3,0 0,0 1,-3 2,-3 0,2 0,5-1,0-3,0-1,1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452 114,'-3'3,"1"2,0-1,1 0,1-1,0 0,2 0,1-3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472 118,'-2'-4,"-1"4,0 1,0 1,2 1,0 0,1 0,2 0,1-3,0-2,0 0,-2 5,-3 1,1-1,0 1,-1 0,1-1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478 126,'6'-2,"-3"2,0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491 115,'-3'1,"2"4,1-1,-1 3,1-3,-1-1,2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502 115,'0'-4,"-2"8,1-1,1 0,0 0,1 0,2 0,-1 0,-2 0,-4-1,0 0,1-1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501 123,'8'-4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515 110,'3'2,"-2"1,1 1,-1-1,-1 0,1 0,-2 0,0 0,-1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2109 295,'37'-9,"-34"9,-13 9,6-6,-4 2,5-2,-1 0,-5 3,6-3,1 0,-1 0,1 0,-1 0,1 0,5-1,4-3,-1 1,-1-1,-1 0,6-3,-6 0,0 0,-1 0,1 0,-4 1,-1 0,-2-1,0 2,0 2,0-1,3 4,0 0,0 0,0 3,1 0,-1-1,1 5,-1-3,0-4,0 4,-1 3,0-1,1-6,-1 0,-5-5,1 1,2-1,0 0,1-1,1 0,1 0,1 0,1 0,1 0,0 1,0-1,1 0,0 1,-1 0,1 0,-1 0,1-1,-1 1,0-2,0 1,-1-1,1 3,-3 5,0-1,1 2,-1-2,0 0,0 1,-1-1,1 0,-1 0,2-6,1-1,1-2,-2 3,1-1,1 2,-1-1,1 2,0 1,0 5,-2-1,-1 3,0-3,0-1,-1 0,-5-1,2-1,0 0,1 0,7-2,2 0,-3 0,0 1,3-2,-3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532 116,'4'3,"-3"1,0-1,-1 0,1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545 113,'-3'2,"2"1,-1 1,-1 0,1 1,0-2,0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531 122,'5'-2,"-2"2,0 0,0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555 113,'7'-1,"-5"4,-3 0,-1 0,-1 0,2 0,4-1,0-2,0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620 34,'-3'-1,"3"4,0 2,-1-2,1 1,1 1,-1 1,0 0,0 1,0 0,0 1,0-1,0 0,1 0,-1 6,0-7,0-1,0 0,1-1,-1-1,1 1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32,'-5'7,"4"-2,1 0,0-2,0 1,2 0,2-3,-1-1,1-1,0 0,0-1,0-1,-1 0,0 0,-2 0,-1 0,0 0,-2 0,-2 0,1 1,-1 2,0 1,1 0,-1 2,1-1,0 1,2 0,0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685 39,'0'10,"-1"-7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34,'-2'3,"1"0,1 0,0 1,2-1,1-1,0 0,0-1,-4 2,-2-2,0 0,0 0,-1-1,1-1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736 41,'10'0,"-6"0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37,'4'2,"-3"1,-1 0,1 0,-1 0,0 1,0-1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2268 306,'-32'15,"31"-8,1-3,1-1,1 1,1-4,0 0,0-1,0 0,0-2,-1 0,-1 0,0 0,0-2,-1 2,0 8,0-1,0 1,0-1,0-1,0 2,0-2,-1 0,-1 5,1-5,0 1,-1 0,0 1,1-1,0 0,0-1,-1 1,-1 0,-1 0,1-2,0-1,-2-1,1 0,1-1,2-2,2 0,1 0,3-8,-2 5,0 1,0 1,0 0,0 1,-1 0,9-6,-8 7,1-1,0 0,-1 1,2 0,-2 1,-3 4,-1 1,0 1,1-2,-1 0,3 0,1-3,0 1,2-1,1-1,-3 0,0-1,-1-1,-3 0,0 0,0 0,-3 1,1 1,0 1,0 0,6 3,1-2,0 0,3-2,-3 2,-1-1,7-1,-7 0,1 1,0-1,0 1,-1 0,2-1,-2 2,0-2,-3-3,0 1,0-2,0 1,-1 1,1-1,-3 2,-2 3,0 0,2 1,0 0,0-1,-2 6,2-3,1 1,1 1,0-2,1-1,-1 0,1 3,0-1,0-2,4 3,-1-6,0 0,1 0,0-1,0 0,1-1,-1 1,-1-1,0 0,1-1,-1 1,0 0,4-4,-3 3,-1 1,0 0,-6 5,-1 0,2 1,1-1,3 0,2-1,3-1,-3-2,0 1,-1-1,0 0,0 1,1-1,0-1,-1 0,0-2,-3 1,-1 0,-1 0,-2-1,-1 2,1-1,0 1,0 1,-1 1,0 0,2 1,-1 1,-2 2,3-2,-2 1,1 2,0-3,-1 0,-1 2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779 37,'-3'4,"0"-1,1 1,-1 0,0-1,1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 49,'3'-2,"1"1,0 1,-1-1,0 1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 39,'3'-1,"0"2,-2 2,-1 0,-1 0,-1 0,1 0,2 0,2-3,0 0,0 0,0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 92,'-6'7,"5"-3,0 1,1-1,1 0,1-1,1-1,0-1,1-2,-1 1,1-1,0-1,-1 0,0-1,-1 0,-2 0,0-1,-1 1,0 0,-2 0,0 1,0 0,-1 1,0 2,1-1,-1 2,2 1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685 98,'3'1,"0"-1,-2 3,-4 0,0 0,2 0,4-4,0 1,0-1,0 1,0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740 94,'-1'-3,"-1"0,-1 3,0 3,2 0,0 0,2 0,2-3,0-2,0 2,-4 3,1 0,-2 0,1 0,-1 1,1-1,0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753 91,'5'7,"-3"-3,-1-1,0 0,0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743 106,'12'-4,"-7"2,-1 1,-1 0,0 1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787 86,'-4'16,"4"-12,0-1,1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806 87,'-5'3,"4"1,1-1,1 0,0 0,1 0,0 0,0 0,-5-1,0-2,0 1,0-1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1974 435,'48'13,"-45"-14,1 1,0 0,-1 0,0 0,1 0,0 0,0 0,2 0,0 0,-1 1,0-1,-1 0,0-1,1 1,-1 0,5 1,-3 0,0-1,7 0,-8 0,0 0,0 0,-1 0,1-1,1 1,0 0,1-1,0 1,-2 0,0-1,1 0,-1 1,0-1,-1 1,9-1,-7 1,5-1,-6 1,0 0,-1-1,1 1,5 0,-5 0,0 0,1 0,-2 0,1 0,-1 0,0 0,0 0,0 0,0 0,0 1,0-1,0 0,2 0,-1 0,-1 0,5 1,-6-1,0-1,0 2,1-1,-1 0,5 0,-5 0,4 1,-4-1,0 0,1 1,-8-1,-4 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 93,'9'-1,"-6"1,0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 92,'3'1,"-1"3,-1-1,0 0,-1 0,1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 88,'-10'8,"5"0,3-4,1-1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97,'3'3,"3"-4,-3-1,1 1,-1 1,0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89,'2'3,"-3"0,-2 0,2 0,2 0,2-3,0 0,0-1,0-1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872 84,'5'4,"-3"4,-3-4,-5 4,3-6,-2 1,1-1,0-1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536 173,'-2'20,"1"-15,0 0,1 0,-1 0,0 0,0 0,0-1,1 0,0-1,-1 1,1-1,-1 0,0 1,-1 0,0 0,1 0,0-1,0 0,1 0,-2 2,1-1,1-1,3-6,-1 0,1-1,0 1,1-1,1-1,-2 2,0 0,1-1,5-5,0-2,-4 6,1-1,-1 0,1 0,-1 0,1 0,-1 1,1-1,-1 1,1 1,-1-1,1 1,-1 1,0 0,-1 0,0 1,-1 0,0 1,0-1,-7 4,1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472 307,'-3'2,"6"-4,-6 3,6-1,0-1,1 0,-1 1,0-1,-6 2,1-4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480 294,'-3'8,"2"-5,0 0,0 1,-6 18,5-14,-2 3,7-14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469 326,'4'-2,"-1"0,0 1,0 1,-2 3,-3 0,0 0,0 0,0 0,5-2,1-2,-1-1,1 1,-1 0,0-1,0 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1629 748,'47'11,"-43"-10,0 0,0-1,-1 1,1-1,-1 1,0-1,0 0,0 1,0-1,2 1,-2 0,1-1,-1 0,1 1,0-1,1 0,-1 0,1 0,-1-1,-1 1,8-1,-8 0,1 1,0 0,0-1,0 1,0 0,0 0,1 0,-1 0,-1 0,1 0,-1 0,0 0,1 0,0 0,-1 1,2-1,0-1,6 1,-5-1,-2 0,1-1,3 0,-4 1,-1 0,1 0,0 0,0 0,1 1,-1-1,1 1,-1 0,1 0,-1 0,-1-1,6 2,-5-1,-1 1,2-1,6 1,-5-1,5 0,-7 0,0 0,0 0,5 2,-5-2,1 1,0 0,1 0,-2-1,1 1,0-1,-1 1,-1 0,1-1,-1 1,1 0,3 0,1 0,-3-1,-1 0,1 1,-1 0,0-1,-1 0,0 1,0 0,0 0,1 0,-1 0,0-1,0 0,10 3,-9-2,0-1,3 2,-4-2,1 0,2 2,-3-2,4 1,-3-1,0 0,7-1,-7 1,0-1,0 0,1 1,-2-1,1 1,-1-1,0 1,4-1,-4 0,1 1,0 0,0-1,1 1,0 0,-2 0,1 0,2 0,-3 0,0-1,0 1,1 0,0 0,0 0,4-1,1 1,-5-1,0 1,2-1,-3 0,0 1,2 0,-2-1,0 2,0-1,0 0,5 0,-3 0,-2-1,1 1,0 0,0 0,2 0,-3 0,0 0,0 0,0 0,0 1,1-1,0 0,5 2,-5-2,-1 0,0 0,0 1,0-1,2-1,0 1,-2 0,2 0,0-1,-2 1,1 0,-1 0,0-1,0 1,2 0,0 0,-2 0,0 0,0 0,0 0,0 0,1-1,1 1,-1-1,0 1,0 0,-1 0,-12-18,5 12,2 2,0 1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503 310,'3'-4,"-7"7,3 0,-1 1,1-1,4-1,0-2,0 1,-4 2,-2-1,0 0,0 1,3 0,3-2,0 0,-3 2,-3-1,0 1,2-6,3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509 317,'8'-2,"-4"1,0 0,-1 0,-6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519 305,'0'3,"0"1,-1 0,0-1,0 0,-1 1,0-1,5-4,0 0,0 0,-6 5,1-1,-1 1,2-1,1 0,3-2,0-3,0 0,-1-1,-2 0,-3 2,0-1,0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540 303,'0'3,"-2"0,0 2,-1-1,1-1,-1 2,1-1,0-1,4-6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536 316,'9'-4,"-6"3,0 1,-1 3,-5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539 326,'4'-1,"-1"0,0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547 325,'-9'9,"7"-6,1 0,0 0,1 0,3-6,-1 0,1 0,0 1,-1 5,-3 0,0 0,-1 0,5-3,1-3,0 2,-1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569 340,'4'1,"-7"1,0-2,0 1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473 379,'-4'5,"1"-2,1 0,-2 2,2-2,-2 2,2-2,1 0,-1 1,1-1,3-6,0-1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462 394,'3'4,"-4"0,0 0,-1 0,1 0,1 0,-1-1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2449 382,'52'21,"-49"-19,0 0,2 0,-1 2,0-1,-1 1,0 1,0 2,-2-4,0 1,2 3,-2-3,0 0,1 0,-1 0,1 8,0 1,-1-1,-1-8,0-1,0 0,0 0,0 0,1 0,-1 0,0 2,1-1,-1-1,0 0,1 2,-1-1,0 0,0 0,-1-1,0 2,-1-1,1 0,1-1,-2 1,2-1,-1 1,0 0,0-1,-2 9,1-8,1 0,0 0,0 0,0-1,0 0,-1 1,1-1,-2 4,1-1,1-2,0-1,0 0,-1 0,1 0,-1 1,1 0,-1-1,-1 0,1 0,-1-2,2 2,-3-6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463 404,'7'-3,"-4"2,0 0,0 0,0-1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477 387,'-2'6,"1"-2,-1 0,1 0,-1 1,0-2,1 0,3-6,1-1,-1 0,-1 7,0 0,-1 0,1 0,-1 0,3-2,0-3,-1-1,1 0,0-1,-1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488 380,'0'6,"3"-3,0-1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504 383,'-6'10,"5"-7,4-3,1-2,-1 1,1 0,-1 0,-4-2,0 0,-2 5,1 1,1 0,-1 0,-1 0,2 0,-1 0,5-4,0-2,0 2,-5 4,-1-1,1 1,0 0,0 0,5-5,0-1,0 0,-4 6,0 0,1 0,3-1,0-2,1-2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525 386,'-6'4,"6"-1,3 0,0-1,0 0,-3 1,-3 0,-1 0,1 0,1 0,1 0,4-2,0 0,-3 2,-3-1,0 0,3-5,1-1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529 398,'7'-8,"-4"7,-2 4,-2 0,0 0,2 0,1 0,0 0,-2 0,-3 0,1 0,-1-1,0 0,0-1,2-4,2 0,0-1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533 402,'-1'3,"-2"-1,1 1,-1 0,1 0,0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530 412,'9'-1,"-6"3,0-1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561 418,'2'0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445 302,'-6'14,"4"-10,0 0,0 1,0 1,0 0,0 1,1 0,-1 0,0 0,1-1,0 1,0-1,0 0,0-1,1 1,0-1,-1-1,1 1,0-1,0 0,1 0,-1 0,1-1,-1 1,1-1,1 2,1-2,1 0,0-1,1-1,0 1,-2-1,0 0,0-1,0 1,0 0,1 0,-1-1,0 1,1-1,0 1,-1-1,1 1,4-1,-4 0,1 0,-1 0,0 0,1-1,-1 0,1 1,0-1,-1 0,1-1,-1 1,1-1,-1 1,1-1,-1 0,1-1,-1 1,0-1,0 0,0-1,1 1,-2-1,1-1,-1 1,1-1,-2 1,1-1,-1 0,0 1,-1-1,1 0,-1 0,0 0,-1 0,0 0,0 1,0-1,-1 0,0 1,0-1,0 1,-1 0,0 0,0 1,0-1,0 1,0 0,0-1,-1 1,1 0,-1 0,0-1,1 1,-1 1,0-1,-1 1,1 1,-1 0,0 0,-1 0,0 1,0-1,-1 1,-1 0,0 1,0-1,-2 1,1 1,-1 0,-1 0,1 1,-1 0,0 0,1 0,-1 0,1 1,0 0,0-1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745 641,'3'-2,"3"-2,-3 3,0 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1643 1201,'33'18,"-21"-18,-9 0,1 0,-1-1,3 0,-3 1,0 0,0 0,0-1,0 1,1 0,-1 0,1-1,0 2,0-1,0 0,4 1,-5-1,0 0,1 0,-1 0,0 0,1 1,0-1,-1 0,1 0,11-1,-11 2,0-1,0-1,0 1,-1 0,3-1,-3 1,1 0,-1 0,0 0,5 0,0-1,-4 1,-1-1,1 0,-1 1,0-1,2-1,0 2,-1-1,1 2,-2-2,0 2,0-1,3 1,-2-1,-1 0,1 0,4-2,-4 2,0-1,0 0,-1 0,1 1,0 0,3 0,-3 0,1 0,-2 0,2 1,0 1,-2-2,7 3,-7-1,1-2,0 1,1-1,0 0,-2 1,0-1,2 0,0 0,-2 0,1 1,-1-1,0 0,1 1,-1 0,0-1,4 1,-3 0,-1-1,3 0,-1 0,0 1,-1-1,0 1,0-1,2 0,-1 1,-2-1,0 1,1-1,-1 0,1 0,-1 0,0 1,0-1,0 0,0 0,1 0,1 0,0-1,-2 1,6-2,-6 2,1-1,-1 1,1-1,0 1,-1 0,5-1,-5 1,2-1,-2 1,2 1,0-1,-1 1,-1-2,0 1,0 1,2-1,-2 1,1-1,-15-4,2 0,2 0,0 0,0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125 660,'0'3,"0"0,0 0,0 1,0 1,0-2,1 1,-1 0,0-1,1-6,-1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123 661,'2'-3,"1"3,0 0,0 2,-2 1,-2 0,-2-1,0-1,0 1,6-1,0-1,0-1,0 2,-3 2,-2 0,0 0,-1 1,0-1,0-1,0 1,2-6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149 662,'-2'3,"2"1,0-1,0 0,-1 1,1 0,0-1,1-7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148 664,'-1'-6,"2"10,0-1,1 3,-1-1,0-1,-1-1,3-3,-2-3,-1 0,1 0,-1-1,0 1,1-1,-1 1,1 0,0 6,-1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171 658,'0'4,"0"-1,0 1,-1 3,1-4,0 2,0-1,1-7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169 660,'6'-3,"-2"4,-1-1,-1 3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174 670,'6'-1,"1"-1,-4 2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213 662,'3'-2,"0"2,0 0,0 0,0 0,0-2,-6 1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224 651,'0'3,"0"1,-1-1,1 1,-1 0,0 2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214 667,'3'0,"0"-1,0 1,0-1,-6 3,0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1650 1129,'52'8,"-46"-6,-2-2,-1 0,6 2,-5-2,2-1,0 2,4-2,-6 1,5-1,-5 1,1-1,-1 2,1 0,0-2,0 1,0 1,0-1,-1 0,0 0,0 1,0-1,0 0,0 1,0 0,1-1,0 0,0 1,1-1,-2 0,1 0,7-1,-9 0,1 0,4 1,-4-1,0 1,1 0,-1 0,0 0,0 0,0 1,2-1,5 3,-8-3,5 2,-3-1,-1-1,1-1,0 2,-1-1,-1-1,4 0,-4 0,0 0,0-1,2 1,-2 0,3 0,-3 1,0-1,3 2,-3-1,1-1,1 3,-2-2,1 2,0-2,-1 1,1 0,1-1,0 0,-2 0,1 1,-1-1,1-1,-1 0,1 1,-1 0,2-3,-2 3,0-1,0 1,0-1,1 0,0 0,0 2,-1-2,1 1,-1 0,0 0,0 0,1 0,1 0,-1-1,-1 1,1 0,2 1,-3-1,1 1,-1-1,0 1,4 1,-3-2,-1 1,1-1,0 1,0-1,-1 0,0 0,0 0,0 0,1-1,-1 0,1 1,0 0,0-2,12-3,-13 3,0 2,1-2,0 1,-4-9,-1 5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213 674,'-4'4,"7"-6,1 0,-1 0,0 1,0 0,0-1,-3 5,-3 0,0 0,0 1,-1 0,0 0,1-2,0 0,4-5,2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221 676,'5'-3,"-7"6,1 0,0 0,-1 1,2-1,-1 0,2 0,2-4,1-3,-1 0,0 1,-1 0,0 0,-1 0,-4 3,0 2,0 0,2 1,3 0,1-3,0-1,0 0,1-1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248 660,'5'-2,"-1"2,-1 0,-5 3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251 666,'-6'4,"9"-4,0-1,1-1,-1 1,-2 4,-2 0,0 0,0 0,1 0,-1 0,1 0,-1 0,-1-6,2 0,-1 0,0-1,0 1,-3 3,2 3,0 0,1 0,-1 0,2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252 675,'3'-1,"1"2,-1 1,0 1,0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278 681,'-2'4,"-1"-2,-2-1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287 676,'3'-3,"0"2,1 0,-1 1,0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293 679,'3'1,"1"-1,-1-1,0 0,-2-2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300 666,'4'0,"-1"0,0 0,0 0,0 0,0 1,-2 2,-3 0,0 0,0 0,0 0,0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331 669,'7'-4,"-4"3,0 2,-4 3,-2 0,0 2,0-2,1-1,-1 0,2-6,1-1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1623 1222,'-7'-52,"7"40,-1 6,1 1,1-1,-1 0,0-1,0 2,1 0,0-4,-1 5,2 0,-1-3,0 3,1 1,-1 0,0 0,1 0,0 0,1 0,0 3,0-1,0 0,1 1,-1-2,2 0,-1 0,0 1,1-1,-2 2,0-1,0 1,4 0,-4 0,1 0,2-1,-3 1,3-1,-3 1,2 0,1 0,-2 0,-1 1,0-2,0 2,1-1,3 1,-4-1,0 1,0 0,0-2,0 2,0-1,0 0,0-1,0 0,1 1,-1 0,1-2,1 2,-1-1,5 0,-6 1,1 0,2-1,0 1,-3 0,0 0,1 1,-1-1,1 1,0-1,0 1,0 0,1-1,3 0,-5 1,1-1,0 0,0 0,0 0,0 0,1-1,0 1,5 0,1-2,-7 2,0 0,1-1,-1 1,0 0,1 0,0 0,1 0,0 0,5 0,-7 1,0-1,0 1,1-1,0 1,-1-1,2 1,0-1,0 0,4 0,-5-1,0 1,0 0,-1-1,2 0,0 1,1-1,-1 1,1-2,-2 2,4-2,-4 1,4-1,2 2,-6-1,0 1,0-1,-1 1,0 1,3-1,-3 0,1 0,-1 1,0-1,2 0,0-1,-1 1,0-1,0 1,-1 0,0-1,7 0,-7 1,10-1,-9 0,-1 0,0 1,-1 0,1 0,3-1,-4 1,1-1,-1 1,1 0,0 0,1 0,0-1,0 1,-1 0,0-1,0 0,-1 0,0 0,0 1,0-1,0 1,0-1,1 1,-1-1,7 1,-6-1,10 1,-10-1,1 0,-1 1,1 0,0 0,0-1,2 1,4 0,-5 0,-2 0,1-1,0 1,4 1,-4-1,1 0,1 2,-1-1,0 0,-1-1,1 1,-1-1,1 1,1-1,0 0,0 0,0 0,-1-1,5 0,-6 1,-1-1,1 0,0 1,1 0,-1-1,1 0,-1 1,-2 0,0 0,0-1,0 2,0-1,0 1,2 1,-2-2,1 1,-1-1,7 1,-7 0,0-1,1 0,1-1,-2 1,1 0,0 0,-1-1,0 2,0-1,1 1,1 0,-1-1,1 0,-1 0,-1 0,0 0,0 0,4 0,-4 0,1 0,-1-1,0 1,0 0,0 1,0-1,1 1,-1 0,0-1,1 1,1 0,-2 0,1-1,-1 2,2 1,-2-2,0-1,1 2,0-1,-1-1,0 1,-2 4,-1-2,-1 1,0 1,0 0,-1-1,1 1,0-2,1 0,-2 4,0-2,0-1,1-1,0 0,-1 0,0 1,-1 5,0 0,1-4,1-2,-3 0,1 1,0-3,-2 1,2-1,-1 0,1 0,0 0,0 1,-2-1,0 2,2-1,0-1,-3 1,2-1,0 1,0-1,-2 0,2 0,0 1,-4 0,4 0,1 0,-6 2,4-3,0 1,-9 2,8-2,1 0,0-1,0 1,-5 1,5-1,-1-1,-1 1,-4 0,5-1,1 1,0-1,0 0,1 0,-2 0,1 0,-2-1,0 1,0-1,2 0,-5 0,5 0,0 1,-1-1,-1-1,1 2,1-1,-1 0,1 0,1 1,0 0,1-1,-1 0,0 1,0-1,-6 1,6 0,-1 0,1 0,1-1,-1 1,1-1,-1 1,1 0,0-1,-1 1,1 0,0-1,-6 2,3-1,2 0,-1-1,1 1,-4 1,4-1,1 1,-9 2,7-3,0 0,-2 1,2-1,0 0,-4 1,4-1,1 0,-13 2,11-3,-15 3,17-2,-3 1,4-1,-1-1,1 1,-6 0,4-1,1 1,-4-2,5 1,0-1,-1 0,1-1,-1-4,1 3,2-2,-1-1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331 673,'2'-3,"-2"6,1 0,-1 0,1 0,-1 0,0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350 656,'4'-2,"-3"5,2-2,0-3,0 3,0-2,-6-2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362 650,'-2'4,"2"-1,1 1,-1-1,-1 2,1-2,0 0,0 0,0 0,-1 1,1 1,0-2,-3-2,2-4,-1 0,1-1,-1 0,1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348 673,'-1'-3,"4"5,0-1,0 0,0-1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381 645,'4'0,"-5"3,-1 2,0-2,0 0,-1-1,6-2,0-1,1-1,0 1,-1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377 664,'-5'12,"5"-8,0 0,0-1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377 671,'2'-3,"-1"6,-1 0,1 0,-1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390 662,'3'3,"-2"0,-2 0,0 0,-1 0,1 0,-2 0,0-1,6-4,0 1,-6 1,0 1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379 686,'-4'2,"7"-4,0 1,0 0,0 1,1-1,-1 1,0 0,0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383 669,'3'1,"-2"4,0-2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2542 513,'45'-12,"-42"12,1-1,0 0,1 0,-1 0,0 0,-1 0,0 0,0 1,0-1,0 0,0 2,2 0,-2 0,2 2,-2-2,0 1,1 0,-1-1,1 1,-1 0,3 3,-3-3,1 2,-1-2,-1 1,2 2,-1 1,-1 1,1-2,-1 0,-1 0,0-1,0-1,-1 0,1 4,-1-3,-1 1,1 7,0-6,-1-1,0 8,0-8,0 0,0 2,1 0,-1-1,1 0,-1 5,0-6,1 0,-1 1,1 0,0 0,0 1,-1 1,1-2,-1-1,1 10,0-8,-1 0,1 1,0-2,0-1,-1 5,1-5,0-1,-1 5,1-4,-1 0,1 5,-1 0,1-6,-1 8,1-9,-1 0,1 1,0 0,-1 5,1-5,0 0,0-1,-1 0,1 0,0 0,-1 0,1 0,-1 3,1-3,0 1,-1 0,1 0,0 0,-1 0,1 0,0 0,-1-1,1 0,-1 2,0-2,0 0,0 1,0-1,0 2,0-2,0 2,0-1,0-1,1 0,-1 0,0 0,0 1,-1 0,1 0,0-1,0 0,0 0,0 0,0 0,0 1,0 1,1 0,-1 0,1-1,-1 0,1-1,0 0,-1 1,-1 0,-2-1,-3-2,3-4,1 1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413 660,'3'0,"0"0,0 0,0 0,-3 3,-4-1,0 1,1-1,0 0,6-1,1-2,-1 0,1-1,0 1,-4-2,-3 2,0 2,2 2,0 0,1 0,1 1,-1 1,0 0,0-1,-1-1,-2-1,0-3,0-1,-1-1,-3-3,4 3,-1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462 651,'3'2,"-3"1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478 648,'-1'3,"-1"0,0 0,-1 0,0 0,0 0,-1-1,8-4,-1 0,1 0,0 1,-1 0,0 1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460 674,'-2'9,"2"-4,0-1,-1-1,1 0,0-6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463 676,'6'-7,"-4"10,-2 0,0 0,0 1,-1-1,1 0,0 0,-2-6,1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462 677,'3'-1,"0"1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463 684,'4'-5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475 671,'1'3,"-1"0,0 0,3-4,-2-2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483 667,'1'3,"-1"1,0 0,-1 1,0 0,1-1,0 0,0-1,0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499 659,'5'1,"-2"-2,0 0,0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1649 1598,'-38'23,"36"-19,1 0,-1-1,1 0,0 0,0 2,-1-2,1 0,1 1,0-1,1 0,-1 0,1 0,0 0,1 1,1 5,0-6,-2 0,5 1,-2 0,-1-3,3 1,-3 0,4 1,-4-3,1 2,1-1,2 1,-4-2,2 0,-2 1,1-1,0 0,-1 1,1-1,0 0,-1 0,1 1,1 0,-2-1,5 1,-5 0,0-1,1 1,0 0,0-1,1 0,-1 1,1-1,-1 0,-1 0,0 0,4 1,-4-1,0 0,0 1,1-1,0 0,1 1,4 0,-4-1,-1 2,0-1,0-1,0 0,0 2,0-2,0 1,1-1,0 1,1 0,0-1,8 0,-10 0,0 0,0 1,0-1,0-1,0 1,2 1,0-1,-1 0,0-1,1 2,-2-1,0 0,1 0,0 1,0-1,0-1,2 0,-1 1,0 0,0-1,-2 0,1 2,-1-2,0 0,0 0,0 1,1-1,0-1,0 1,0 1,0-1,-2 0,1 0,-1 1,0-1,1 0,6-1,-6 1,10 0,-9 0,4 0,-5 1,-1 0,1-1,3 0,-3 1,-1-1,4 0,-2 0,-1 0,0 1,0-1,-1 1,0-1,0 0,2 0,0 0,-1 0,1 0,-2 0,0 0,0 0,0 1,1-1,-1 0,0-1,0 2,0-1,1-2,0 1,-3-1,2 0,-1-2,1-1,-2 3,1-2,-2 2,-1 0,1 0,-1 0,0 0,-2 1,0-1,0 0,-1 1,0 0,0-1,-2-1,3 2,0 0,1-2,-1 2,-1-1,1 1,-1-2,1 3,0-1,0 1,-1 0,1 1,-4-2,4 3,0-1,-4-2,3 2,-1 0,0-1,1 1,-1-1,-2 1,3 0,1 0,-1-1,-1 1,1 0,-1 0,1 0,0 0,1 0,0 0,-2-1,-6 0,8 0,0 1,-3 0,1-1,0 1,0 0,1 0,0 0,1 0,-5 0,3 1,2 0,-2-1,1 0,-4 0,2-1,1 1,-4-1,5 1,1 0,-1 0,-1 0,2-1,-6 1,4 0,0 0,0 0,-1 0,2 0,1 0,-1 0,-1 0,2 0,0 0,0 1,-1-1,1 0,-2 0,-6 0,4 0,3 0,0 0,1 0,0 0,0 0,0 0,-1 0,1 0,-2 0,0 0,-7 0,6 0,1-1,0 1,2 1,-4-1,3 0,0 1,-1 0,1 0,-1 0,-4-1,-1 3,7-2,-1 0,1 0,-3 0,3 0,-3 1,2-2,0 1,0-1,0 0,1 0,0 0,0 1,-4-1,3 0,1 0,-6-2,6 1,-1-1,-12-7,12 6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503 662,'-2'8,"1"-5,1 3,-1-3,0 1,1-1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502 672,'7'-4,"-4"4,0-1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508 674,'-4'8,"3"-4,4-2,0-4,0-2,-1 0,-3 1,-2 2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527 654,'3'0,"-3"3,0 0,0 0,-1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525 669,'3'-3,"0"2,0 0,-1 4,-3 0,0 0,-1 1,0 0,0-1,0 0,0 0,1-6,3 0,-2 0,1 0,0 0,2 4,-2 2,1 0,0 0,0 0,1-1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547 663,'4'-2,"5"1,-6 1,-5 3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548 671,'4'-1,"0"0,0-1,-1 1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556 664,'-1'3,"0"0,-2 3,1-2,0 0,1-1,0 0,4-6,-1-1,1 0,-1 1,0 0,-4 6,2 0,0 0,3 0,0-2,0-1,0-1,0 0,0-1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577 653,'2'3,"-2"0,0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587 653,'0'3,"-3"0,0 0,0-1,0 0,6-3,0 0,0-1,0 1,-4 4,-3 0,2 0,-1-1,0 0,1 1,5-5,0 1,0 0,1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339,'-37'-5,"21"10,11-4,-1 1,-5 0,6-1,0 0,-5 3,6-2,-1 0,0 1,0-1,-2 1,1 0,1 0,0 1,0-1,0 2,1-1,0-1,1 1,-1-1,0 1,-9 4,10-4,0-1,-3 5,4-4,0 1,0-1,1 0,-1 0,0-1,0 1,1-1,0 0,-1 0,1 0,-1 0,1 1,0 0,0 1,-1 5,1-6,0 0,-2 5,2-6,0 1,1 0,-1 1,1 0,-1 0,0 8,1-8,-2 5,2-6,-1 0,-2 7,2-6,-2 6,2-6,0-1,-1 0,0 5,1-6,0 1,0 4,1-4,0 2,-1 1,2 4,-1-5,-1-1,1 0,1 0,-1 1,0 2,-1-1,1-1,0 0,0 0,-1 3,0 1,1 0,-1 1,1-5,0-2,0 0,0 0,0 5,1-4,-1 1,0 0,1 0,0 1,-1-1,1 0,1 5,-2-3,0 0,1 1,0-1,-1 0,2 6,-1-7,-1 6,0-7,0-1,0 1,1-2,-1 0,-1 7,1-7,0 12,0-11,1 6,0-6,0 0,-1 0,0 0,1 0,0 1,2 16,-3-16,1-2,-1 3,0-4,-1 0,1 0,0 0,-1 1,0 0,0 0,1 0,-1 0,-1-1,1 1,0-1,-2 6,2-5,0-1,0 2,1-1,0 1,-1 1,1 1,-1-2,1-1,0 0,-1 1,1 0,-1-1,0 15,1-14,-1 1,0-1,0 0,0 0,1 0,-1 0,1 2,-1 0,0 1,-1 5,1-8,1 0,-1 0,0 1,1 1,-1 2,0 0,0 5,1-7,-1 1,1 1,-1-1,0 8,1-9,0 6,0-4,0 0,-1-2,1 0,0-2,0 1,0-1,-1 0,1 0,1 2,-1 6,0-8,0 0,0-1,0 1,0 3,0-4,0 2,-1 0,1 1,0-2,0 0,-1 1,1-2,0 0,0 0,-1 0,1 1,0 0,0 1,-1 1,1-2,0-1,-1 4,1-4,0-1,-1 0,1 1,0-1,0 0,0 3,0-3,1 0,-1 0,0 0,1 1,-1-1,2 0,1 2,0-3,0 1,0-2,0 0,0-1,0 1,0-1,3 1,0 0,-2-1,1 0,-2 0,0 0,0-2,0 0,-6-1,-1 1,-3 1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582 669,'-4'0,"3"4,0 0,0 0,-2 1,2-2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578 678,'6'3,"-4"0,0 0,1 0,-2 0,2-3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606 655,'3'1,"-2"2,-2 0,-2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600 668,'3'0,"0"-1,0 1,-1 3,-4 0,-1 1,1-1,-1-1,1 1,-1-1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596 683,'6'-6,"-3"7,0 2,-2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617 659,'8'-1,"-7"4,-3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619 673,'0'5,"0"-2,0 0,0 0,-1 0,1 0,1-6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625 670,'5'-4,"0"3,-2 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635 660,'0'3,"-1"0,0 0,-1 0,0 1,0-1,0 0,5-4,0-2,0 1,-4 5,-2 0,2 0,-1 0,2 0,3-4,0-1,0 0,0 1,-2 4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665 657,'-3'-1,"0"4,1 1,1 0,0 1,0 0,2-2,0 2,2-1,0-2,1 0,0-1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175 958,'-22'28,"20"-23,0-2,0 2,1-1,1-1,0 0,-1 1,1-1,0 5,0-4,0 0,0-1,0 0,1 0,-1 2,1 0,1-1,0 0,-1 0,1 0,2 0,-2-1,3 3,-2-4,-1 1,1-1,0 0,0 0,0-1,2 2,-2-2,0 0,1 1,-1-2,2 1,-2-1,3 0,-3 0,1 0,-1-1,0 0,0 0,0 1,0-2,0 0,2-1,-2 0,0 0,1-6,-1 5,-1 0,0 1,1-2,-1 2,2-2,0-1,-2 2,-1 1,2-7,-3 5,1-1,0 1,-1 1,1 1,-1-1,-1-1,0 2,1 0,-2-2,-1 0,1 2,-1 0,1 0,-3-3,1 2,1 2,0 0,-2-1,0 1,2 2,0-1,-3 0,3 1,-1 0,-8 1,8 0,1 1,-1-1,0 1,1 0,-1 0,1 1,-1 0,1 0,0 0,0 1,-3 1,3-3,0 2,-1 0,1-1,1 0,0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695 662,'-4'-3,"0"4,0 1,2 1,-1 1,2 0,-1 1,2-1,0 0,1-1,2-2,1-2,-1-1,1-1,-1 0,0 0,-2 0,-4 6,2 0,0 0,2 0,2-1,0-4,-1-1,-2 0,-2 0,-1 1,6 0,0 2,0 0,-1 3,-1 1,-2-1,0 0,2-6,0 0,2 0,0 3,-3 3,0 0,-1 0,1 0,2-6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729 660,'-1'6,"-1"-2,0 0,1-1,0 1,0-1,1 0,3-2,0-3,-1-2,-2 1,-2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722 670,'-5'-2,"8"2,1 0,-1 0,0 0,0 1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736 673,'4'-1,"-1"0,-1-2,-5 2,0 1,0 1,1 2,1 1,2-1,1 0,1-3,0-1,0 0,0-1,-2-1,0 0,0 6,-1 0,2 1,-1-1,0 0,2-3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761 670,'-5'3,"2"0,1 0,0 0,1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773 661,'2'3,"-3"0,0 0,0 0,1 0,0 1,0-1,2 0,1-3,-1-3,-2 0,0 0,-2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771 669,'-7'-3,"12"3,-2 0,0 1,0-1,0 1,0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786 674,'5'-2,"-2"2,0 0,0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805 667,'8'-1,"-5"1,0 0,0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820 657,'-5'-1,"4"4,0 0,0 2,0-2,0 0,0 0,1 0,-1 0,0 1,1-1,-1 0,1 0,-1 1,1-1,2-7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202 984,'-2'55,"2"-49,-1-3,1 3,0-2,-1 0,1-1,-2-7,-1 0,0 3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821 664,'2'7,"-3"-4,0 0,0 0,0 0,0 0,3-6,-1 0,0 0,1 0,0 0,1 0,0 2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832 672,'3'1,"0"0,0-1,0 0,-1-3,-2 0,-3 1,0 3,0 2,1 1,2 0,1-1,2-3,0-1,0 0,0 1,1-2,-1 1,0-1,-2-1,-2 0,-2 2,0 1,1 3,1 0,1 0,0 0,3 1,1-4,-1 0,6-3,-1 1,-5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908 665,'1'-3,"-4"2,0 3,0 0,2 1,1 0,3-2,1-1,-1 0,0 0,-4 3,-2 0,0-1,0-1,4-4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915 665,'1'3,"-1"0,0 0,2 0,1-5,-3-1,1 0,0 0,-2 6,0 0,0 0,1 0,-1 1,0-1,0 1,0 0,0-1,-1 0,-1-3,0-2,0-1,2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923 662,'2'-3,"-5"0,0 2,0 1,0 1,0 1,0 2,2 0,0-1,1 0,-1 0,1 1,0-1,0 0,0 1,1-1,2-4,0-1,0-1,-1 0,-1-1,1 0,0 1,-2 0,1 0,0 0,-1 6,0 0,-1 1,1-1,-1 0,0 2,1-2,-1 0,-1 1,1-1,-1 0,0 2,-1-2,0 0,0-3,0-2,0 1,0-2,0 1,1-1,2 0,2 0,1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937 659,'-4'10,"4"-7,0 0,0 0,-1 0,1 0,1-7,1 0,-1 1,0 0,1 0,1 0,0 1,0 3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951 673,'1'-3,"-4"3,0 2,1 1,0 0,1 0,4-3,0-3,0 0,-2 6,-1 0,0 0,3-2,0-3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964 666,'-2'9,"1"-6,0 0,4-5,-2-1,1 0,-1 0,0 6,-2 0,0 0,0 0,4-6,-1 0,0 0,0 0,1 2,-3 4,0 0,0 0,0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986 666,'1'5,"-2"-2,0 0,0 1,0-1,4-6,-2 0,1 0,-1 0,1 0,-2 6,-1 0,0 0,1 0,2-6,0-1,0 0,0 1,0 6,-3 1,0 0,1-1,-1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1003 672,'1'3,"2"-2,0-3,-2-1,-2 0,-2 4,0 2,6-3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 1445,'-21'37,"15"-28,6-6,-1 0,0 1,0 1,0 0,1-1,-1 1,0-1,0 0,1 1,0 0,1-1,2-2,-2 1,1 0,0 1,0 0,-1 0,1 0,5 7,-2-7,-2-1,1-2,-1 0,0 0,1 1,0-1,-1 0,0-1,1 0,2 0,-1 0,-2-1,0 1,4-4,-4 3,6-6,-6 3,6-11,-6 10,-1 2,0-1,-1 1,3-3,-1 2,-1 0,0 1,-1-1,-1-1,0 2,0 0,0-1,0 1,-1-4,0 4,-2-1,1 1,0 0,-2-1,1 3,0-1,0 0,0 0,-3-2,3 2,-2-2,2 2,-1-2,0 0,1 3,-1-2,0 2,1 0,-2 0,2 1,0 0,-1 1,0 1,0 3,1-1,2-1,-1 0,1 0,-1 0,2 0,0 1,2-1,0 0,1-2,0-1,0 0,1 0,1-1,-1 2,0-1,-1 0,0 2,0-1,-5 3,-1-1,0 1,-4 5,3-5,1 0,-2 3,2-4,0 0,2 0,4-2,1 0,-1 0,1-1,-1-1,0 1,0 0,0-1,4 0,-4 0,1 0,0 0,0 0,0 1,3 0,-4 1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1005 673,'-1'3,"3"0,1-1,-1-5,-1 0,-2 6,1 0,0 0,2-6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1017 670,'0'3,"-1"0,0 0,1 0,1-6,0 0,1 0,1 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997 702,'6'-1,"-3"0,0 0,0 0,0 0,0-2,-2 0,0 0,-1-1,-1 1,1 0,0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758 642,'3'1,"0"0,0 0,0-1,0 0,0 0,1 0,0 1,-1-1,0 0,0-1,1 1,0-1,-1 1,1-1,0 1,-1 0,1 0,-1 0,0 0,0 0,0 0,0 0,0 0,0 0,0 0,0 0,1 0,-1 0,0 0,0-1,1 2,-1-1,0 0,0 0,0 0,0 0,1 0,-1-1,1 1,-1 0,0 1,0-1,0 0,1 0,-1 0,0 0,0 0,0 1,0-1,0 0,0 1,0-1,0 0,1 0,-1-1,0 1,-6-2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799 601,'2'-4,"5"-5,-5 6,0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825 552,'1'3,"2"-1,-3 1,-1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818 570,'3'-2,"0"0,-3 5,-1 0,0 0,0 1,0 0,0 0,0-1,4-5,-1-1,1 0,-1-1,1 1,0 0,0 0,-2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838 555,'3'1,"0"-1,1-1,0 1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848 556,'-3'6,"2"-3,-1 0,1 0,0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835 566,'4'-2,"-1"1,0 1,0-1,0 1,0-1,-6 4,0-1,0-1,-1 1,1 0,0-1,6-1,0-1,0 1,0-1,0 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 1458,'-4'52,"4"-40,0-7,0-1,0 0,0 0,0-1,0 1,0-1,0 2,-1-1,1-1,1-6,-1 0,2-3,-2 2,0 1,1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842 573,'-4'6,"4"-3,0 0,1-6,0 0,2 0,0 2,0 1,-3 3,-2 0,0 1,3-7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866 553,'-3'6,"1"-3,0 0,1 0,-1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857 568,'4'-3,"-1"2,0 0,0 0,0 1,0 0,-1 3,-2 1,-1-1,-1 1,1 0,-1 0,0-1,1 0,-2-2,1-4,1-1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860 571,'-1'4,"1"-1,-1 0,0 0,2-6,0 0,1 0,1 1,0 2,0 1,-4 2,-1 1,0-1,-1-1,6-3,0 0,0 0,0-1,0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633 161,'3'-3,"1"1,-1 0,1-1,-1 0,1 0,0 0,-1-1,0 1,0 0,1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699 127,'1'-3,"-1"0,-3 2,-1 6,2-1,-1 1,1 0,1-2,4-2,0-3,0-1,0 0,-1 0,1 0,-3 8,0-2,-1 0,4-1,0-4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721 122,'-4'-1,"1"3,2 1,1 0,4-2,-2 2,-5 0,0-1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731 122,'-3'0,"2"3,3 0,0 1,-3-1,-2-1,0-1,5-4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742 122,'-1'3,"0"0,0 0,0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745 119,'-1'3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569 618,'3'-1,"0"1,1-1,-1 1,1-2,-1 2,0-1,-6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746 641,'-1'6,"2"-3,-1 0,-1 0,1 0,1-6,-1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394 1480,'-16'40,"17"-36,0 1,1-1,1 0,-2-1,4 2,-2-3,0 0,0-2,0-2,0 0,-1-1,0 0,0-1,-2-1,1 1,-1 0,0-1,0 0,0 1,0 0,0-9,-1 9,1 1,-1 0,0 0,-2 1,-1-1,1 1,0 1,0 3,2 2,0-1,0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758 121,'-4'0,"1"3,2 0,1 0,3-2,0-2,-1-2,0 0,-3 7,0-1,0 1,0-1,-1 1,1-1,-1 0,-1 0,0-1,0-1,0-2,2-2,5-2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765 123,'1'4,"-2"-1,0 0,0 0,4-6,-1 0,0 0,-1 0,2 1,-2 5,0 0,-2 0,0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799 110,'3'1,"-3"2,-1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792 133,'3'-3,"0"1,0 2,-4 3,1 0,0 1,-1-1,1 0,2-6,0-1,0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813 111,'3'-1,"0"1,0 0,0 1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821 113,'-6'13,"5"-10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809 123,'2'-3,"2"3,-1-1,0 0,0 1,0 1,-6 2,0 0,0-1,0 0,0-1,6-2,0 0,1 0,-1 0,0 0,0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818 130,'-5'6,"4"1,4-9,-1-1,0 0,1 2,0 2,-3 2,-3 0,0-2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841 113,'-1'3,"-1"0,0 0,1 0,-1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839 122,'3'-2,"0"2,0 0,0 0,0 0,0 2,-1 1,-2 0,-1 0,0 0,-1 1,1-1,-1 0,0 0,-1-2,1-4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452 1533,'2'0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839 128,'-2'4,"1"0,0-1,1 0,2-6,0 0,0 0,-1 0,2 2,-2 4,-2 0,0 0,4-3,-1-3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878 115,'-4'5,"2"1,1-3,1 0,-2 2,2-2,-1 2,1-2,3-1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889 115,'-2'3,"1"1,0-1,0 0,-1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891 117,'5'-1,"-2"4,-4 0,0 0,-1 1,0-1,-1-3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892 123,'0'3,"-2"1,0-1,0 0,0 0,0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887 138,'7'-3,"-7"6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902 120,'6'0,"-3"0,0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900 130,'8'-2,"-5"1,0 0,0 0,0 0,0 1,-6 2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911 128,'-1'5,"0"-2,-1 0,1 0,4-5,0-1,-1 0,1 1,-2-1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899 141,'0'7,"3"-6,0-3,0 0,0 0,0-1,-1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548 1415,'-17'40,"12"-17,4-20,0 0,0 2,1-1,-1-1,2 1,1 1,-2-2,3 1,-1 1,2-2,0-1,2-2,-3-1,0-1,0-2,-2 1,2-2,-1 1,-1 0,-1 1,-4 0,-6 0,6 2,0-1,-3 0,4 1,0 0,0 0,0 0,0-1,-2 2,2-1,6 1,4-1,-4 1,0-1,0 0,0 0,0 0,0 1,1-1,-1-1,0 1,2-1,-2 1,1 0,4 2,-3 2,0 1,-5-1,0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914 115,'-1'3,"2"0,-1 2,0-2,0 2,0-2,1 0,-1 2,1-2,0 0,1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923 116,'1'-3,"2"4,-2 2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942 118,'-3'2,"0"0,0 1,0-1,2 1,4-3,0 2,-3 1,0 1,-1-1,0 0,0 0,0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945 124,'7'-3,"-4"3,0 0,0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958 114,'-3'2,"1"1,0 0,-1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945 130,'-1'8,"0"-2,-1-3,1 0,0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948 131,'3'-3,"2"2,-2 3,-4 1,1 0,-1 0,0 1,0-1,0 0,0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946 134,'4'-1,"-1"2,-3 2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945 140,'6'-1,"-3"1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942 146,'3'1,"1"-2,0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595 1501,'22'33,"-19"-31,0 1,0 0,-1 0,-2 0,0 0,-2 0,1 0,-2 1,0 0,0-2,0-1,-2-1,0 1,2 0,0-1,0 1,-2 0,2 0,0 0,2 2,1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934 157,'3'-1,"1"0,0-1,0 1,-1 0,1 0,0 0,-1 1,0-1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973 124,'3'-1,"-1"4,-1 1,-1-1,0 1,0-1,-1 1,0 0,-2 1,0-2,-1 0,-1-2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447 183,'-3'1,"6"-2,0 2,0-1,1 0,-1 0,1 0,-1 0,0 1,0-1,0 0,0-1,0 2,0 0,0-1,0 0,0-1,0 1,0 1,0-1,0 0,0-1,1 2,-1-1,0 1,0-2,0 1,0-1,0 0,0 1,0 0,0 0,0 0,0 0,0 0,0 0,0 0,0-1,0 1,0 0,0 0,0 0,0-1,0 1,0 1,0-1,0-1,0 1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496 147,'-5'0,"7"-3,0 0,1-1,-2 1,3-2,-3 2,2-2,0 0,2-4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528 90,'3'0,"0"-1,0 0,0-1,0 1,0 1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537 78,'1'4,"-1"-1,0 0,0 1,0-1,0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530 98,'4'-2,"-1"0,0 1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529 108,'5'-4,"-1"2,-1-1,0 1,-5 5,-1 0,1 1,0 0,-1 0,1 0,0-1,2-6,2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537 108,'0'3,"0"0,0 0,1 0,0 0,2-5,0-1,-1 0,0 0,0 0,-1-1,-4 3,0 4,0-1,2 1,4-2,0 0,0-1,0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564 95,'4'-2,"-1"2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639 1478,'37'-4,"-34"4,0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568 87,'-1'6,"1"-2,-1-1,1 0,-1 0,1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571 100,'2'3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557 101,'2'6,"0"-2,0-1,1-1,1-3,0-2,-1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585 91,'8'0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579 104,'3'-2,"0"0,-4 5,-2 0,1 0,1 1,1-1,3-4,-1-2,1 0,-1 0,0 0,-1-1,0-1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588 82,'-3'-2,"2"5,2 0,0 2,0-2,-1 0,1 0,-1 0,1 0,0 0,0 0,0 0,0 1,1-1,0 0,1-3,-2-3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595 77,'5'3,"-3"2,0-2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369 139,'-3'-7,"2"3,0 1,-1-1,1 0,0 0,0 0,0 1,0-1,0-1,0 2,0 0,1 0,-1 0,1 6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 63,'-1'3,"2"2,-1-2,0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 52,'1'4,"1"1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629 1505,'45'-2,"-40"3,-2 0,-4 3,-3-4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 70,'1'-5,"-1"2,0 0,-3 2,0 3,2 1,0 1,1-1,1 0,2-2,0-4,0 0,-1 0,0-1,0 0,0 1,-2-1,1 1,-2 0,0 6,0 1,1 0,0-1,0 2,1-2,0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 58,'2'5,"1"-6,0-1,-2-1,-4 1,0 4,0 1,2 0,1 1,0-1,2 0,1-3,0-3,-1 0,0 0,-2 6,0 0,3-4,-2-2,1 0,-1 0,1 6,-1 1,2-3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375 43,'-4'7,"3"-4,1 1,1-1,-1 1,3-2,0-4,-1-1,-2 0,-1-1,-2 2,0 0,0 1,-1 1,1 1,6 0,0-1,0-1,1-1,-1 2,0 3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385 51,'0'5,"0"-2,0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389 46,'2'3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400 52,'-5'2,"8"-2,0 0,1-1,-1 0,2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411 39,'-3'1,"2"9,0-1,1 3,1-6,2-7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54,'-1'3,"1"0,-1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422 44,'2'3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435 55,'5'-1,"-4"-2,-2 0,-2 1,0 3,2 2,1 0,0 0,1 0,0 0,2-2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574 1499,'41'-4,"-39"7,-3 0,0 0,-1 1,1-1,0 2,0-2,0 0,-1 1,1-1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445 54,'1'-5,"0"8,-1 0,0 0,0 0,-1 0,3-6,-1 0,1 0,0 0,2-1,-1 3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 37,'3'1,"0"-2,1 0,0 0,-1 0,0-1,0 2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484 31,'-2'12,"3"-7,-1-1,-1-1,1 0,-1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477 41,'-4'12,"3"-8,4-7,0 0,0 1,0 0,0 1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491 34,'9'-5,"-6"5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 44,'3'-1,"0"-1,0 1,-1 4,-2 0,0 0,0 0,0 0,0 0,-1 0,-2-2,2-8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 48,'-7'5,"5"-2,1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495 52,'7'-4,"-4"3,0 2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514 30,'1'3,"-2"0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47,'1'-3,"2"2,0 1,-2 3,-1 0,-1 0,1 0,-1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755 1493,'-34'-8,"31"17,3-5,0 1,0-1,2 7,-1-7,0 0,1 1,0-2,2 0,-1-4,1-1,0-2,-3 1,1 0,-1 0,1 0,-1-1,0 0,0-1,0 2,1-2,-1 2,-1-1,1 1,-3 18,1-7,1 3,0-6,0-1,0 0,1 1,0 0,0 0,0 0,0 1,-1-1,2 4,-1-6,0 1,1-1,-5-14,0 1,0 1,0 1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522 34,'1'5,"-1"-2,-1 0,4-6,-1 0,0 0,-1 6,-3 0,0 1,0-1,5-4,-2 4,-3 0,1 0,-1 0,5-6,0 0,0 0,0 1,-2 5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546 26,'-3'2,"1"1,1 0,4-2,0-2,0-1,0 1,-4 4,0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551 33,'0'4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568 23,'-3'3,"1"0,5-2,0-2,-6 4,0-1,0 0,0 1,0 0,6-2,-6 1,-1 1,2 0,0 0,5-3,0-2,-1 5,-3 0,0 0,0 0,3-6,0-1,1 1,6-5,-5 6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570 36,'0'3,"0"1,0-1,-1 2,1-1,-2 1,1-2,-2-1,0-4,2-1,0 0,3 0,1 1,0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614 182,'-1'3,"4"-1,0-1,0-1,0 0,0-2,-1-1,0 0,-2 0,0-1,0 1,0 0,0 0,0 0,0 0,-1 0,-1 0,0 0,-1 1,0 2,0 2,0 0,1 1,0 1,0 1,2-2,-1 0,1 0,-1 2,1-2,0 1,3-1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413 148,'-3'1,"1"2,0 0,1 0,0 0,0 0,1 0,-1 0,3 0,1-1,1-2,-1 0,0-1,2 1,-1-1,-1 0,0 0,-2-2,0 0,-1 0,-1 0,0-1,0 1,-1 0,0 0,-2 2,1 2,-2 0,2 1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328 214,'5'3,"-2"-4,0-1,-2-1,-1 0,0 0,0 0,-1 0,1 0,3 1,0 2,0 0,0 1,-1 2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331 218,'1'4,"-1"-1,-1 1,0 0,0 0,1 0,1-1,1 0,1-2,1 0,-1-1,0-2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319 220,'-3'0,"0"0,-1 0,0 0,0 1,0-1,-1 0,0 1,2-1,0 0,0 1,0-1,0 0,0 0,0 0,0 0,-1 1,1-1,-1 0,0 0,0 1,0-1,0 0,0 1,0-1,-1 1,1 0,-1-1,1 1,0 0,0 0,0 0,1 0,-1-1,1 1,-2 1,1-1,1 1,0-1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787 1477,'42'-3,"-39"2,-4 5,-1-1,-1 0,0-2,-2-1,-1-1,2 1,0-1,1-1,-1 1,1-1,0 1,0 1,0 3,1 0,1 1,1 1,-1-1,1-1,0 0,0 0,0 1,0 7,0-8,0 7,0-4,0-3,0 0,-2 0,6-4,0-1,1-1,-2 2,13-9,-13 9,1-2,0 2,2 0,-5 4,-4 0,-5-2,5-2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66 225,'-1'3,"1"1,0 0,0-1,1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67 217,'4'2,"-1"1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77 228,'3'1,"0"-1,0 0,1-1,-1 0,0 0,-1-2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92 212,'-6'-2,"6"5,0 1,1-1,-1 0,0 1,0 0,0 0,0 1,-1-1,1 0,0 0,0 0,0-1,-1 1,1-1,-3-4,1-2,0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112 218,'4'1,"-1"-1,0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107 229,'0'14,"0"-10,0 0,0-1,0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113 236,'8'-4,"-5"3,0 0,0 0,0 1,0 0,0 3,-3 0,0 0,-2 1,0-1,0 0,-1-1,0-2,0-2,0-1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116 230,'0'6,"0"-2,-1 0,0-1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118 237,'3'-1,"-1"4,-2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126 227,'0'4,"-1"0,1 0,-1-1,0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855 1482,'16'42,"-16"-39,0 1,0-1,-1 0,0 3,-1 1,1-3,0 0,0 0,-1 0,1-1,-3 4,1-3,0-1,-1-1,-1-2,1-1,0-3,2 1,1-1,-1-7,2 1,-1 7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126 237,'4'0,"-1"2,0 0,0-2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145 221,'4'-1,"-1"1,0 0,-2 3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141 236,'3'-1,"2"-1,-2 1,0 1,0-1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147 227,'0'7,"0"-4,0 1,0-1,2-6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151 229,'3'2,"-3"4,1-3,-1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164 216,'-1'3,"1"0,0 0,3-1,0-2,-5 3,-1 0,1 0,4 0,1-3,-4 5,-2-2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177 223,'4'0,"-1"-1,0 1,-4 3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175 233,'3'-1,"0"-1,-6 5,0 0,1 0,1 0,0 0,4-2,0-4,0 0,-1 0,0-1,-1 0,0 0,-1 1,0-1,-1 0,0 1,-1 0,0 0,1 6,2 1,-1 1,1 1,-1-2,1-1,0 1,-1 0,1 0,0-1,0 0,0 0,0 0,1 1,1-3,-2-4,-1 0,-1-2,1 2,-1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190 204,'1'6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71 279,'1'3,"-1"0,1 1,-1-1,1 1,-1 0,1-1,2-3,-3-3,-1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746 647,'2'-4,"1"3,0-1,0 2,0 0,-2 3,-1 0,0 0,-1 0,0 0,-2-2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847 1436,'22'32,"-20"-28,1 0,1 1,-3-2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65 290,'3'1,"0"-1,0 0,0-1,0-1,0 0,-1-1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86 276,'-1'5,"0"-1,1 0,-1-1,0 2,1 0,-1-2,4-7,-2 1,0 0,0-1,1 1,1 2,-2 4,-1 1,0-1,3-2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99 288,'1'4,"2"-3,0-2,0-1,-1-1,-5-1,0 4,0 1,1 2,1 1,1-1,0 0,1 1,0-1,2-2,0-4,-1 0,0 0,0 0,-1 0,-1 6,0 0,-1 0,2 0,1-6,-1 0,1 0,-1 0,1 6,-2 0,1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142 292,'-2'4,"1"-1,0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172 289,'0'3,"3"-1,0-1,1-1,-1-3,-1 0,-2 0,-2 0,-1 3,0 1,-2 3,3-1,0 1,2 0,1 0,1-1,1-4,1-1,0-1,0 0,-1 0,0-1,0 1,-1 0,-1-1,-1 1,0 0,-3 4,2 3,1 0,-1 0,1-1,0 2,0-1,0-1,4-5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208 281,'-3'4,"2"-1,2 0,2 0,0-2,-3 2,-3-1,0 0,0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214 289,'2'4,"1"-5,0 0,-1-2,-1 0,-4 1,0 2,0 1,1 2,2 0,1 0,0 0,1 0,2-2,-1-1,0-1,1-1,-1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633 226,'3'-1,"0"1,0 1,1-1,-1 0,0 0,0 0,0 0,0 1,0-1,1 0,0 0,0-1,-1 1,1 0,0 0,-1 0,0 0,0 0,0 1,0-1,0 0,0-1,-6 0,0 1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170 180,'3'-1,"0"1,0 1,0-1,0 1,0 0,0-1,0 1,0-1,0 0,0 0,1 0,-1 0,0 1,1-2,-1 1,0 0,1 1,0-1,-1 0,0 0,0 0,0-1,0 1,0 0,0-1,0 0,0-1,-1-1,-1 0,0 0,0 0,-1-1,0 1,-1-1,1 1,-2-1,1 0,-2 1,1 0,0 0,-1 0,-1 1,1 1,0 0,-1 1,1 0,-1 0,0 1,0-1,0 1,0 0,1 0,0 0,-1 0,1 0,0 0,0 0,0 0,0 1,0-1,0 1,-1 1,2 0,0 0,1 0,-1 1,1-1,0 0,0 0,0 0,0 0,1 0,-1 0,1 0,1 0,2-2,0-1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629 226,'0'-3,"0"0,0 0,0 0,0 0,1 0,-1 0,1 0,0 0,2 2,0 0,0 0,0 0,0 1,0 0,0 0,0 0,1 0,-1 0,0 0,0 0,0 0,0 0,0 0,0 0,0 0,0 0,0 0,0 1,0-1,0 0,0 0,0 1,0 0,0 0,0-1,-2 3,-3 0,2 0,-1 0,1 0,-1 0,-1 0,0 0,0 0,-1-4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905 1467,'31'-21,"-28"20,-2 4,-1 2,0-1,1 4,0-5,0 3,0-1,0 0,0-1,0-1,1 6,0-4,-1-1,0 1,-1 0,1-1,-1 1,1-1,-1 0,-1-1,-2 0,-1-3,-1 1,0-1,0 0,0 0,0 0,1 1,-1-1,0 1,-5 1,5 0,-2-1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630 228,'3'-2,"0"2,0 0,0 0,0 1,0-1,0 0,0 0,0 0,0 0,0 0,0 0,0 0,0 0,0 0,0 0,0-1,0 1,0 0,0 0,0 1,0-1,0 0,0 1,0-1,0-1,0 2,-6-1,0 0,0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362 406,'-3'-2,"6"3,0 0,1-1,0 1,1-1,-2-1,0 1,0 0,0 0,0 0,0 0,1 0,0 0,-1-1,1 1,1 0,-1 0,1 0,0 0,0-1,1 1,-1-1,1 1,-1 0,1-1,-1 1,0 0,0-1,0 1,0 0,0 0,-1 0,0 0,0 1,-1-1,1 0,-1 0,0 1,0-1,1 0,0 1,-1-1,-6-1,-1 0,-2-1,3 1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558 362,'4'0,"-3"3,-2 0,-1 1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548 385,'3'-2,"0"-1,0 2,-1 5,-3-1,1 1,-1 0,0 0,1-1,3-4,0-2,-1-1,0 1,0-1,-1 1,0 0,0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576 363,'3'-1,"0"1,0-1,0 1,0 0,0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585 366,'-3'9,"2"-6,0 1,-1 0,1-1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573 378,'3'-2,"2"1,-2 0,0 1,0-1,0 2,-6 2,0-1,0 0,0 0,0 0,0-1,0 0,6-1,0-1,1 0,0-1,-1 1,0 1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580 386,'-3'12,"3"-9,-1-6,2 0,2 0,0 2,0 0,0 1,-3 3,-2 0,0 0,3-6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605 366,'-3'4,"1"-1,0 1,0 0,0 1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603 375,'4'-3,"-1"3,1-1,-1 1,0 1,-1 2,-2 0,0 0,-2 1,0 0,0-1,0 0,-1 0,0-4,0-1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485 1595,'50'3,"-46"-2,1-1,4 1,-5-1,-1 1,4-1,-3 0,-1 1,0-1,0 0,1 1,0 0,5 0,-4 0,-1 0,0 0,0-1,0 0,-1 0,0-1,2 0,-2 0,2 0,-2 0,6-1,-6 1,0 1,0-1,0 1,0-1,4 1,-3 0,1-1,-1 1,4 0,-5 0,0 1,1-1,-1 0,1 0,-1 0,0-1,1 1,1 0,-1-1,0 1,-1 0,1 0,0-1,0 2,0-2,-1 1,0 0,2 0,-2 0,2 0,-2-1,0 1,0 1,3-2,-2 1,0 0,0 0,-1 0,3-1,-3 1,0 0,2 0,-2 0,1 0,0-1,0 1,0-1,2 1,-2 0,0 0,2 0,-3 0,0 0,6 0,-6 0,2 0,-1-1,0 1,4 0,-5-1,1 1,-1 0,1-1,-1 1,0 0,0 0,0 0,0 0,0 0,0 0,1 0,-1 0,0-1,2 2,-1-2,-1 1,2 0,-2 0,1 0,-1 0,1 0,-1 0,1 0,0 1,0-1,-1 0,0-1,2 1,-2-1,0 1,0-1,-3 5,-4-1,0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602 382,'0'5,"-1"-2,0 0,2-6,1 0,0 0,1 2,0 3,-4 1,-1 0,2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635 380,'6'-1,"-2"-1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639 373,'-3'3,"3"1,0-1,0 1,-1-1,1 1,0-1,3-3,0-2,-2-1,1 0,0-1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646 377,'8'-1,"-4"0,-1 1,-1 3,-5-1,0 0,0 0,0 0,-1 0,1 0,6-2,0-1,0 0,0 0,0 0,0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649 365,'0'4,"0"1,0 0,-2 3,1-5,0 2,-1-1,1-1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650 388,'10'7,"-7"-4,-2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353 487,'3'1,"0"0,0-1,0 0,0 1,0 0,0-1,0 1,0-1,0 0,0 0,0 0,0 1,0-1,0-1,0 1,0 0,0 0,2 0,-2 0,0 0,0 0,0 0,0 0,0 0,0-1,0 1,0 0,0 0,0 0,0-1,0 1,0 0,0 0,0 0,0-1,0 1,0 0,0 0,0 0,0-1,0 1,0 1,0-1,0 0,0 1,0-1,0 0,0 0,1 0,-1 0,0 0,0 0,0-1,0 1,0 1,0-1,0 0,0 0,0-1,0 1,0 0,0 0,0-1,0 0,-6 1,0 0,0 0,-2-1,0 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146 489,'3'-1,"0"1,0 1,0-1,0 0,0 1,0-1,0 0,0 0,0-1,0 1,0 0,0-1,0 1,0 0,0 0,1-1,0 1,-1 0,0 0,0 0,0 0,1-1,-1 1,1 0,-1 0,1 0,0 1,0-1,0 0,-1 0,1 0,-1 0,1 0,-1 0,0 0,0 1,0-1,-7 0,0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149 490,'-3'-2,"1"-1,0 0,2 0,0 0,0 0,0-1,1 1,1 0,1 0,0 1,0 1,0 0,0 0,0 1,1-1,0 0,-1 1,1-1,-1 1,2-1,0 0,0 0,-2 1,2 0,-2-1,2 1,-2 0,2 0,-1 1,-1-1,1 0,0 0,0 0,-1 1,0 0,0 1,-1 1,1-2,0 1,-1 2,-3 0,0-1,0 1,-1 0,0-1,0 0,0 0,-1-2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233 456,'-3'3,"1"0,0 0,1 0,0 1,0 0,0 1,0-2,1 0,1 0,2-1,0-1,0-2,0 1,0-1,0-1,0-1,-1-1,-2 1,1 0,0-1,-1 0,0 1,0 0,-1 0,-3 1,1 1,-1 1,1 0,-2 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1025 1466,'14'49,"-12"-45,-1 0,-1-1,0-6,-1-1,0-7,0 7,1 0,0 1,-1 0,1-1,0 1,0 0,1-1,2 3,0 0,3-2,-3 1,3 0,-3 0,1-1,-1 1,2-2,0 0,-1 2,-1 2,0-1,0 2,0 3,-4 3,1-4,-3 1,-1 1,-6 1,5-3,1-1,-2 1,1 2,2-3,0 1,-2 5,2-5,0 1,-3 3,0-3,2 0,3-1,6-4,3-1,-2 0,-1-1,0 0,-1 0,0-1,-1 1,0-1,1 0,-1 1,1 1,4-3,-5 3,0 1,1-2,-1 1,-3-1,-3 2,0-1,-1 0,0-1,1 1,0 0,1-2,0 1,-1-1,1 0,-3-10,3 11,0 0,-1-4,1 4,-1-2,1 2,3 8,-1 1,1-1,3 15,-3-11,0-2,2 5,-2-6,0-1,1 3,0 10,-1-13,1 6,-1-6,-1-2,0 1,1 1,-1-2,-1 3,1-3,-3-12,2 4,1-4,-1-3,2 7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441 451,'-3'1,"1"2,0 0,1 0,0 0,0 0,1 0,0 0,0 0,0 0,0 0,1 0,1 0,1-1,0-2,0-1,-1-2,1 1,0 0,-1-1,0 0,-1 0,-1 0,0 0,0 0,-1 0,-1 0,-1 0,0 2,-4 0,4 1,-2 2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563 463,'3'0,"0"0,0 0,2 0,0-1,-1 1,-1 0,2 0,-1-1,0 1,-1 1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673 447,'-4'-6,"1"6,0 2,1 1,0 1,1 0,1-1,0 1,3-2,4-8,-5 3,0 0,-2 6,0 0,0 1,2-1,1-3,0-1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688 448,'5'-1,"-2"2,0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691 453,'3'2,"1"-2,0 0,-1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719 436,'-1'3,"1"0,-1 1,1-1,-1 1,0-1,1 0,1-6,0 0,0 0,2 1,0 1,0 4,-4 0,-1 0,0 0,-1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734 454,'3'7,"-4"-4,-1 0,0 0,-1-1,1-5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735 441,'4'0,"-4"3,-3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664 484,'0'5,"0"-2,-1 1,1 0,-1 0,0 0,1-7,1 0,0 0,2 0,0 1,1 0,-2 5,-2 0,-2 0,0 0,0 1,-1-1,3-6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680 490,'7'-1,"-4"3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1104 1438,'2'0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685 497,'3'2,"0"-2,1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714 490,'0'-4,"-3"4,0 2,0 1,0 0,2 0,0 2,4-4,1-1,-1 0,1-1,-1 1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732 505,'4'-1,"-4"4,-3-1,0 1,0-1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736 490,'4'0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665 533,'1'4,"-2"0,0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668 526,'1'3,"0"0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674 536,'6'0,"-3"-1,0 1,0 0,0-1,-1-2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688 525,'-6'1,"4"3,1-1,0 1,1 0,0 0,0 0,0-1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701 530,'-3'2,"1"2,0 0,0 0,2-1,-1 0,1 0,3-4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710 539,'0'-3,"-3"1,0 3,1 2,1 0,0 0,4-2,0-3,0 0,-2 5,-1 0,2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1119 1471,'4'40,"-4"-36,0 0,1 0,-1-1,0 0,1-6,-1-1,1 0,0-4,-1 1,1 0,-1 2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718 530,'4'9,"-6"-4,0-1,0-1,-1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737 533,'1'3,"0"0,-1 0,1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747 531,'-6'7,"3"-4,0 2,0-1,1-1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752 532,'7'0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753 540,'3'1,"0"-1,0-1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773 530,'-2'-6,"1"3,-2 6,1 0,1 0,0 0,0 0,4-2,0-4,0 1,-1-1,-3 6,0 0,0 0,1 0,-1 0,1 0,1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782 541,'3'5,"-5"-2,1 0,-4 1,2-2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784 526,'4'0,"-6"3,-2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643 431,'-1'4,"1"0,-1 1,1-2,-1 1,1-1,0 2,0-1,-1 0,1 1,0-1,0 1,0-1,1 0,-1 0,0-1,0 1,1 0,-1-1,0 0,0 0,0 3,0-3,0 0,0 0,-1 2,1-1,0 0,0 0,0-1,0 0,0 0,0 0,0 0,1 0,2-1,0 0,0-1,1-1,0 1,-1-1,0-1,0 1,0 0,0 0,1 1,0-1,-1 0,1 1,0-1,0 1,0-1,-1 1,1-1,-1 1,1-1,-1 0,0 1,1-1,-1 0,0 0,0 0,0 1,0-1,0 0,0-1,0 1,0 0,0 0,0-1,0 1,0-1,0 0,0 0,0 0,0-1,0 1,-1-2,1 0,0-1,0 1,1 0,-1 0,-2 0,1-1,0-1,-1 2,1-3,-1 3,0 0,-1-1,1 0,-1 0,1 0,-1 0,1 0,-1 0,0 0,0 0,0 1,0-1,-1 1,0 0,0-2,-2 1,1 0,-1 0,0 1,0-1,-1 1,1-1,-1 2,1 1,-2 0,0 0,2 0,-1 1,1 0,0-1,0 1,-1 0,1-1,0 1,0-1,0 1,-1 0,1-1,-10 1,10 0,-1 0,1 0,-1 0,0 0,1 0,-1 0,0 0,0 1,0-1,0 0,0 0,1-1,-1 1,0 0,0 0,0 0,0-1,0 1,0 0,0 0,0 0,0 1,0-1,0 1,0 0,0 0,0 0,0 1,0-1,1 1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421 494,'0'10,"0"-6,0-1,1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1151 1429,'38'7,"-35"-5,0 1,-1 0,-1 1,-1 1,1 0,-1 1,1-2,-1 0,0-1,0 0,0 0,0 0,-1 0,1 0,0 0,-1 2,-1 0,0-1,-1 1,0-3,-1-2,0-2,2-1,-1-1,1 0,0 1,0-1,0 1,0 0,0 0,0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404 538,'1'-3,"2"1,0 1,-3 4,-1 1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406 554,'1'-3,"2"0,-2 0,-1 6,0 1,0 0,0-1,0 0,3-3,-1-3,-1 0,1 0,0 0,0-1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423 528,'3'-1,"0"0,0 1,0 0,0-1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434 527,'-3'12,"2"-8,0-1,1 0,-1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422 539,'8'-1,"-5"0,0 0,0-1,0 2,-3 3,-3 0,0-1,0 1,0-1,0 1,0 0,6-4,0-1,1 0,0 0,-1 1,0-1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433 550,'-4'6,"4"-2,0-1,0 0,1-6,0 0,0 0,2 0,0 3,-1 3,-4 1,-1-1,0-1,4-5,1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450 530,'-1'6,"-1"-2,1 0,-1 0,1-1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446 545,'2'-3,"2"1,-1 1,0 0,0 0,0 1,0 1,-3 2,-1 0,1 1,-2 0,1 0,0 0,-1-1,-1-2,2-4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450 549,'0'3,"0"0,0 0,0 0,0-6,2 0,-1 0,1 0,1 2,-2 4,-2 0,-1 0,1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476 518,'5'2,"-6"2,-2 1,1-2,-1 0,0-1,6-3,1-1,-1 0,1 1,-1 0,0 0,0 0,-6 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1150 1460,'2'0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476 536,'-6'25,"5"-21,1-1,-1 0,1-6,0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475 546,'7'-4,"-4"3,-2 4,-3 0,-1-1,1 1,5-4,0 0,-6 4,0 0,0 0,6-4,1-1,-1 1,0 0,0-1,0 1,-3 4,-2 0,-1 0,0-1,0 0,3-5,2 0,-1 6,-1 0,0 0,0 0,-1 0,1 0,-3-2,0-3,1-1,1 0,1 0,0 0,1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498 542,'9'-3,"-8"6,-3 0,0 1,0-1,0 0,1 0,4-4,1 1,-5 3,-1 0,0 0,-1 0,0-1,3-5,1 0,0 0,0 0,0 6,-1 0,2 0,1-6,-1 0,0 0,1 1,0 5,-1-6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521 535,'2'3,"-2"1,0 0,-1-1,1 0,-1 2,1-2,-1 0,1 0,0 0,0 2,0-2,0 0,-1 1,1-1,-1 0,-2-4,-1-1,-1-1,2 1,-1 0,-1 0,0 0,-2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545 573,'2'5,"-4"-1,-1-1,0-2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548 552,'2'3,"-4"0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532 555,'2'4,"-2"0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562 548,'0'3,"-3"0,0 1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345 531,'3'-1,"0"1,0 0,0 0,1-1,-1 0,1 0,-1 1,0-1,0 1,0 0,-6 2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346 546,'5'-1,"-1"0,0 0,1 0,-1 1,-1-1,1 1,0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1147 1457,'2'43,"-1"-38,1-8,-2-1,1-1,-1 2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333 531,'-3'-1,"-1"2,1 0,-2 0,0 1,2-2,0 1,0 0,0 0,-2 1,2-1,-1 1,1 0,0-1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235 541,'2'-3,"-5"3,0 1,-1 0,0 1,1 1,0 0,2 0,4-1,0-2,0-1,1 1,-1-1,-6 1,0 2,0-1,0 1,0 0,1 1,2 0,3 0,1-3,0 0,2 0,-2-1,-1 1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55 546,'-1'4,"4"-2,0-1,0-2,0-1,0 0,-2-2,-1 1,-3 2,0 1,0 2,0 0,0 1,0 1,2 1,-1-1,2-1,1 0,2-1,1-3,-1 0,0-2,0 1,0-1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75 549,'-3'5,"2"-2,1 2,0-2,-1 1,1 0,-1-1,1 0,0 0,1-6,-1 0,0-1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69 558,'2'-5,"1"5,0 2,-2 1,-2 0,-2 1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92 551,'-3'-2,"0"4,0 0,2 1,2 0,2-2,0-1,0 0,-4 3,-2 0,1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97 557,'1'3,"-1"0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100 541,'1'3,"-1"0,1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115 544,'-2'7,"0"-1,2-3,0 0,3-2,0-3,0-1,-1 0,-2 0,-2 0,0 0,-1 2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107 530,'0'3,"0"1,0 1,-1 0,1 0,0-1,0-1,-1 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1148 1467,'30'25,"-29"-21,-1-1,-3-4,-1-3,1 1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127 551,'-2'5,"2"0,3-4,-6-1,3-3,2 0,-1 0,1 0,1 3,-2 5,-1-2,1 1,-1-1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151 554,'5'0,"-2"0,1 0,0 1,-1-1,1 0,-1 0,2 0,3 0,-12 2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27 529,'1'3,"-1"13,0-11,0 0,0 0,0 1,-1-1,1 0,0 0,0-1,0-1,0 0,1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142 534,'2'3,"-1"0,-1 0,0 0,0 1,-1 0,1 0,0-1,0 1,0 0,-1-1,0 0,0 1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258 542,'2'3,"-2"0,-1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253 551,'-5'10,"4"-7,0 0,0 1,1-1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252 563,'3'-1,"5"-1,-3 1,-2 0,0 1,-1 3,-5 0,0 0,1 0,-1-2,0 1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259 567,'-2'3,"0"2,1-1,0-1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257 574,'7'-3,"-4"4,-3 2,-2 0,-1 0,0-1,0 0,6-3,0 0,0-1,0 1,-6 4,0 0,0 0,1 0,1 0,4-5,0 0,0 0,0 0,0-1,0-1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280 562,'1'3,"-1"0,-1 0,1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747 653,'2'-5,"1"4,0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1154 1476,'43'3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283 566,'2'-3,"1"3,-4 3,-1 0,0 0,5-3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278 577,'-1'5,"1"-2,1-6,2 1,0-1,1 1,-1 1,0 1,-3 3,-2 0,-1-1,-1 1,1-1,6-3,0-1,0 0,-1-1,-1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287 560,'-2'3,"2"0,0 0,0 0,0 1,0 1,0 3,0-5,0 0,-1 0,1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 38,'-1'3,"2"0,-1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 29,'2'3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 37,'0'6,"0"-3,2-6,-1 0,1 0,1 5,-2 1,-1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 23,'-1'3,"0"2,0-1,1-1,0 0,0 0,3-1,0-4,-2-1,-3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 33,'-5'-1,"8"1,0 0,0 0,0 0,0 0,0-1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 29,'3'0,"0"0,0 0,0-1,0 1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 17,'-4'1,"3"2,0 0,1 0,0 0,0 0,0 0,0 0,1 0,-1 0,1 0,-1 0,-2 1,-1-2,0-1,0-2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1227 1428,'36'-1,"-39"1,0 0,0 0,0 2,3 8,0-7,1 1,0 1,0 2,0-2,-2-1,0 2,0-2,-2-2,0 1,-1 0,0-2,1 1,0-1,6-2,2 1,-1-1,-1 1,0 0,0 0,1 0,-1 0,1-1,2 1,-3 0,1 0,1-3,-3 0,-1-2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162 30,'-2'3,"1"0,1 0,-1 0,2 0,2-2,0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 33,'0'3,"1"0,-1 0,0 0,0-6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 25,'3'3,"-1"1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 32,'-1'3,"1"0,0 0,2-6,0 0,1 1,-3 5,1 0,-1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 22,'0'3,"0"0,0 0,0 0,0 0,1 0,0-6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 30,'-4'-2,"7"2,1 0,-1 0,0 0,1 0,0 1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 26,'-8'-1,"5"3,2 1,1 0,3 0,0-5,-1-1,0 6,1-1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255 16,'4'5,"-3"2,-1-4,-1 0,0 0,0 0,-1 1,0 0,0-1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 36,'-1'4,"0"-1,-1 0,-1-2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 23,'2'0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1281 1419,'39'-6,"-36"9,-2 0,0 0,-1 1,1 0,-2-1,1 0,-1 0,-1 2,0-2,0 0,0 1,0-1,-1 0,-3 2,1-5,1 0,1-1,0-2,1-2,0 0,2 2,-1-2,1 2,0 0,0-1,1 1,1 0,1 8,-2-2,0 1,0 1,-1 0,0 1,0-1,0 0,-1 4,1-6,-1 0,0 4,1-4,-1 2,1-2,-1 2,1-1,0-1,0 1,-1-1,1-8,0-1,0 1,0-4,1 6,-1-1,0 1,1 0,0 0,2 2,0 0,0 1,0 2,5 0,-5 0,1 0,-1 0,2 2,-2-1,2 2,-2-2,-1 2,2-1,-2-1,0 0,0 0,1 0,-2 0,-5-10,0 0,-1 1,-6-3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 54,'3'1,"0"-2,2 0,-2 1,0-1,0 0,0-1,0 2,1-1,-1 0,0 1,0 0,0 0,0 0,0 0,0 0,0 0,0 0,0-1,0 1,0 0,0 0,-6-2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 83,'-1'5,"1"-2,0 0,1 0,0-6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 72,'2'3,"0"0,-1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 86,'-1'3,"1"0,0 0,2-6,1-4,0 5,-2 5,-1 0,1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 70,'0'3,"0"0,0 1,0 0,1 0,-1 0,3-2,-1-6,-1 0,-1 1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 75,'-5'1,"8"0,0-2,0 0,0 0,0 0,0 1,0 1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 76,'3'0,"1"0,0-1,-1 0,0 1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 66,'-3'-1,"2"4,1 1,0-1,0 0,0 2,0-1,1 0,-1-1,1 0,-1 0,-3-2,-1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 72,'-3'3,"1"2,2-2,0 1,0-1,2 1,1-3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 69,'3'2,"-1"1,-1 0,0 0,-1 0,0 0,-1 0,0 0,0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1136 1461,'33'-24,"-30"24,0-1,0 2,0 2,0 0,-2 0,0 1,0 1,-1 0,0-2,-3 3,2-3,0 2,-1 0,1 0,0-2,0 0,0 1,2 0,-2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 83,'2'3,"-3"0,-1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 70,'3'0,"-3"4,-3-1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 69,'4'-3,"-1"1,0-1,-2 0,-1 0,-2-1,1 1,0 0,1 0,2 0,1 2,0 0,0 1,0 2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 62,'2'28,"-1"-24,-1 0,1 0,-1-1,1 0,-1 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 34,'-2'3,"1"1,1 0,0-1,0 2,0-2,0 0,-1 1,1-1,0 1,0 0,0 0,0 0,0-1,0 0,0 0,0 1,1-1,-1 0,0 0,1 0,-1 0,0 0,0 1,0 0,1-1,-1 0,3-1,0 0,1-2,0 0,0-1,0 1,-1-1,0 1,3-1,-2 1,0-1,0 1,-1 0,1-1,0 2,0-1,-1 0,1 1,0-1,0 1,-1-1,0 0,1 0,0 1,-1-1,0 1,1-1,-1 0,1 0,1-1,0 0,0 0,0-1,0 0,-1 0,-1 2,1-1,0 0,-1 0,1 0,-1 0,0 0,0 1,0-1,1 0,0 1,-1-1,0 0,0 0,0 1,0 0,0-1,0 0,0 0,0 0,0 0,0-1,0 1,0-1,0 0,0-1,0 2,0-1,1 0,-1 0,0 1,0-1,0 0,0 0,0 1,1-2,0 0,-1 0,0-1,1 1,-1 0,0 0,0 0,0 1,-1-1,0 0,-1-1,0 1,-1 0,0 0,-1 0,-2 1,0 0,0 1,0-1,0-1,-1 1,0 1,1 1,-1 0,0 0,0 0,1 0,0 0,0-1,0 1,0 0,0-1,0 1,-1 0,1 0,-1 0,1 0,-1 0,1 0,-1 0,1 0,-1 0,1 1,-1-1,0 1,-1-1,2 0,-1-1,0 2,0-1,0 0,0 1,0-1,0 1,1-1,0 0,0-1,-1 1,1 1,-1-1,0 0,-1 1,1 0,1-1,-2 0,1 1,1-1,-2 0,1 1,1-1,-2 0,0 0,2 0,-2 1,2-1,0 0,0 0,-2 0,2 1,-2-1,1 1,1 0,-1 0,1-1,-1 0,1 0,0-1,0 0,-1-1,1 2,0 0,0 0,-2 2,2 1,-1-1,0 2,0-1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 76,'-3'-2,"0"3,1 2,2 0,3-3,0 0,-6 1,0 2,2 0,1 0,3-1,0-3,0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882 343,'6'-2,"-2"2,0 0,0-1,2 0,-3 0,0 0,0 0,-6 2,0 0,-1 1,0-1,0 0,0 0,0-1,1 1,0 0,0 0,6 0,1-2,1 0,0 0,-1 0,2-1,-10 2,0 1,-1 1,0-1,1 1,1-1,7-1,0-2,1 1,0 0,-1 0,0 0,-1 0,-6 3,0-2,-2 1,0 0,0 0,0 1,1 0,1 0,6-2,1-2,-1 1,0 0,0 0,0 0,2-1,0 1,-2 0,-6 3,-1-2,0 1,1 0,-1 0,0 0,1 0,7 0,-1-2,2 0,-2 0,0 0,1 0,0 0,-1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859 372,'-6'5,"9"-6,0 0,0 1,2-2,-2 1,0 0,1 0,-1 0,1-1,-1 1,1 0,0 0,-1 0,0 1,0-1,0 1,1-1,-1 0,-6 2,-1-1,0 1,1-1,0 1,0 0,0-1,-1 1,1 0,0 1,0-1,0 0,0 0,-1 0,8-1,1-2,-2 1,0 0,0 0,1 0,-1-1,0 1,1 0,1-1,-1 1,-7 1,0 1,-2 1,2-1,-1 0,1 1,-1-1,1 1,-1-1,-1 2,2-2,0 0,10-5,-4 3,4-1,-4 0,0 1,1 0,-1 0,0 0,0 0,1-1,-1 1,-7 3,0-1,1 0,0 1,0-1,0 0,-1 1,1-1,0 1,0-1,0 0,0 1,7-5,-1 2,0 0,0 0,0 0,1 0,0 0,0 0,-1 0,1 0,0 0,-1 1,2-2,-2 2,-6 2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882 380,'0'12,"-1"-8,1 0,-1-1,2 0,2-6,-3 0,1-1,-1 1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885 384,'-3'-2,"6"1,1-1,-1 1,1-1,-1 2,1-2,-1 2,0-1,0 1,0 1,-2 2,-2 0,1 1,-1 0,0 1,0 0,0-1,0 0,-2-4,1-3,-1 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1157 1457,'-8'40,"11"-39,0-2,0 0,0 0,0 0,1-1,2-1,-3 2,0 1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887 395,'3'-5,"2"4,-1 0,-1 1,1-1,-1 1,-4 3,-3-1,-1 1,0-1,1 0,1-1,0 0,6-2,1 0,0 0,1-1,-1 1,-1 1,-6 3,-1-1,-3 3,2-2,2 0,0-1,6-3,1-1,0-1,-1 2,1-1,0 0,-1 0,-2-1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893 365,'5'3,"-4"2,0-2,0 0,-1 1,0-1,0 5,0-4,-1-1,1 0,-1 0,0 0,0 0,-1 1,0 0,-1-1,0-1,0-2,6-2,0 1,0 0,1-1,-1 1,4-2,-2 2,-1-1,1 1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941 360,'7'-3,"5"-1,-9 2,0 1,0 1,-7 3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937 374,'-2'13,"2"-9,0-1,0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940 380,'15'-7,"-11"6,-1 0,2-1,-1 1,0 0,-1 1,-2 3,-3 1,0-1,-2 0,1 0,0 0,-1-2,1 1,-1-2,1-2,0-1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945 371,'2'5,"-3"-2,1 1,-1 1,0-2,3-6,-1 0,0-1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953 362,'3'4,"-4"5,-1-4,2-2,-2 2,-1-1,1 0,-1-1,4-6,2 1,0 0,0 0,0 1,-5 4,0 0,0 1,0 1,1-1,0-1,1 1,1 0,2-1,0-3,0 0,1 0,-1-2,0 0,-3-1,-2 0,0 0,2 0,1-1,0 1,-3 6,1 0,-1 0,0 0,0 0,-1-1,-1 1,1-3,0-1,-1-1,1 0,1-1,3 0,2 2,1-1,-1 1,0 1,2-2,-2 1,0 0,2-1,-2 1,1-1,-1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869 457,'11'-4,"-8"3,0 1,-4-3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880 443,'-2'3,"3"3,-1-2,-1 0,1 0,0-1,0 1,-1-1,-2-6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869 466,'-4'0,"7"-1,1-1,-1 0,1 0,0 1,-1-1,-3 6,-3-2,0 1,0 0,-1 0,1 0,-1-1,1 0,6-3,0 0,0-1,1 0,-1 1,0 0,-3 4,-3 0,0 0,0 2,-1-1,1-1,1 0,-1 0,5-6,1 1,0-1,0 0,-1 0,1 1,-3 5,-1 0,1 0,0 0,3-2,0-3,1-1,-2 0,0 0,-1 0,0 0,-4 0,0 3,0 3,3 0,1 0,2-1,0-1,1-1,0-1,0-1,-1 0,0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1020 1586,'44'-7,"-41"6,1-1,-1 1,5-3,-5 3,0 0,0-1,0 1,0 0,0 1,2-2,-1 1,1 0,0 1,3-2,-3 0,-2 1,2-1,-2 1,0 0,0 0,0 0,1 0,1 1,0-1,2 1,-4 0,0-1,2 2,3-2,-5 0,0 1,7-2,-7 2,2-2,0 1,1 0,-3 1,3-1,1 0,-4 0,5 1,-2-1,-3 1,0-1,0 1,0-1,2 0,-1 0,-1 1,1-1,2 0,-3 1,1 0,1 0,-1 0,1-1,1 1,-3-1,0 0,0 0,0 1,3 0,-3-1,2 0,-2 0,1 0,1-1,-1-2,-2 1,-1 0,1-1,0 1,1-3,-1 1,1 1,-1 0,-1-1,0 1,1-1,-1 1,-1 1,1-1,-1 0,0 1,0-1,0 1,0 0,-2-2,1 2,-1-2,0 2,1 0,-1 0,0-1,-4-5,3 4,1 1,-8-7,8 8,-3-1,2 0,0 2,0 0,0 0,-1 0,-1 0,0 0,2 1,-1 0,1 0,-1-1,-1 1,1 0,-2-1,2 0,1 1,-1 0,1 0,0 0,-1 1,1-1,-1 0,0 1,-1 0,1 0,-1 0,-3-1,4 1,-2-1,2 1,0 0,1 0,0-1,0 2,-1-1,0 0,-2 1,-1-1,2 0,1 0,-1 0,-2 0,3-1,1 1,-1 0,0 0,-1-1,-1 1,0 0,1 0,2 0,-1 0,-1 0,0 1,2 1,0-1,-2 1,0 1,1-2,0 0,-5 3,6-4,0 1,-2 0,2 0,-1 0,0 0,-1 0,1 0,-4 2,3-1,1 0,0 0,1 1,0 0,0 1,0 2,2-3,-1 5,1-3,0 0,0-1,0 1,0-2,1 0,-1 1,0 0,0-1,-1 1,2-1,-1 0,1 1,-1 1,0-1,1 0,-1 4,1-4,0-1,0 0,1 2,0 1,1 0,0 0,-1 0,1-1,0 5,0-6,0 0,-1 1,0-2,1 0,1 8,0 2,1-5,-2-3,3 6,-14-12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902 452,'17'-3,"-20"6,0 0,-1 0,1 0,0-1,1 1,5-4,1-1,-1 1,0 1,-1 3,-1 0,-2 0,1 2,-1-1,0 0,0 1,-1-8,2-1,-1 0,0 1,0 0,-2 2,0 4,2 0,-1 0,0 0,1 0,0 0,4-2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912 474,'9'-3,"-5"6,-2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932 458,'3'0,"0"0,0 1,-3 2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936 470,'1'14,"-1"-10,-1-1,1 1,3-5,-2-2,0-1,-1 1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943 460,'6'-1,"-2"0,0 0,-1 0,0 0,-6 1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953 448,'-1'8,"1"-5,-2 2,1-1,-1 0,1-1,0 0,4-4,0-1,0 0,0-1,-5 6,0 0,-1 0,1 1,0-1,0 1,1-1,4-2,0-3,0-1,1 0,-1 0,0 1,-3 5,-1 0,0 0,0 0,0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901 508,'-2'4,"0"-1,-1 3,1-2,1 0,0-1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899 521,'1'8,"-2"-4,1-1,-1 1,0 0,0-1,2-7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903 521,'4'-3,"5"-2,-6 5,-5 3,-2 2,2-2,0 0,0 0,1 0,4-4,0-1,0 0,0 2,-2 3,-3 0,0 0,0 0,-1 0,1 0,-1-2,2-4,1 0,1 0,-1 0,1 0,2 5,-3 1,1 0,0 0,2-6,-1 0,0-1,0 1,0-1,-1 1,1 6,-3 0,1 0,0 0,3-3,0-4,-1 1,0-1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936 518,'2'3,"-2"1,-1 1,1-2,-1 2,1-2,-2 4,2-4,-1 1,0-1,1-7,2 0,-2 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1652 1340,'-32'17,"26"-14,2-2,1 0,0 1,0-1,0 0,0 0,0 0,0 1,0 1,2 2,1-1,0-1,0 0,1 0,1 1,-1-1,1 1,-1-1,0 0,2-1,-1 1,2-1,-2 1,1-1,0-1,0 0,1 0,-1-1,1 1,-1-1,2 1,0 0,-1 0,-1-1,1 1,-1-1,0 0,0 0,0 0,1 0,-1-1,4 1,-2 0,-2 1,2-2,0 2,1-2,-2 1,1 1,-2-2,0 1,6 1,-5-1,-1-1,0 1,2 1,-2-1,1 0,-1 0,1-1,2 2,-3-2,0 2,0-2,0 2,1-1,-1 0,1 0,0 0,1 0,-2 0,1 0,-1 0,0 1,1 0,0 0,0-1,-1 0,1 0,-1-1,1 1,0-1,0 1,2 0,-3 0,0 0,0 1,0-1,0 0,2 0,-1 0,-1 0,1 2,-1-3,1 2,-1-1,0 0,0 0,5-1,-2 1,-3 1,0-2,0 2,2-1,0 0,0 0,0 0,0 0,-1 0,-1 0,0-1,2 1,-1 0,1-1,-2 1,0 0,2-1,1 1,0-1,-2 1,2 0,1 0,-4-1,5 1,-5 0,0 0,0 0,1 0,-1-1,0 0,2 1,-2 0,1 0,0-1,1 1,-2 0,0-1,5 1,-5 0,0 0,0 0,1 0,0 1,2-2,-2 2,1-2,-2 1,1 0,-1 0,2-1,-2 1,0 0,2 0,-1-1,0 1,-1 0,0-1,0 1,1 0,2-1,-1 1,-1 0,-1 0,0 0,4 0,-4 0,0 0,2 0,-1 0,-1 0,1 0,3 0,-4 0,6 0,-6-1,1 1,-1-1,1 1,-1 0,0-1,1 1,-1 0,0 0,0 0,0 0,1 0,-1 0,0 1,4-1,-4 0,0 1,0-1,0 0,3 0,-3 0,0 0,0 0,0 0,2 1,-2-1,1 1,-1-1,0 1,1-1,0 0,0 0,0 0,-1 0,0-1,1 0,-1 1,0-1,0-1,0 1,0 0,1-3,-1-2,-1 3,-1-2,0 0,0 2,0 0,-1 0,0 0,0 0,0 0,0 0,0-1,0 1,-1 0,0 0,0-3,0 2,-1 1,1 0,-1-1,1 1,-1 0,0-1,0 1,-1 0,0 0,0 2,0 0,-1 0,1 0,-3 0,2 0,1 0,0 1,0 0,0 0,-2 1,2-1,-1 1,0 0,-4 0,1 0,3 0,1-1,-3 1,3-1,0 0,-1 1,0-1,-1 0,0 0,0 0,1 0,-2 0,3 1,0-1,0 0,0 0,0 0,-2 0,1 0,-3 0,3 0,-1 1,1-1,1 0,-6 1,4-1,2 1,-1-1,1 0,0 1,-2-1,2 0,-1 1,0-1,0 0,0 0,1 0,0 0,-1 1,-2-2,2 2,0-1,0 0,0 0,-1 2,-3-1,5-1,-6 1,5-1,0 0,-5 0,5 0,0 0,1-1,-2 1,0 0,1 0,-4 0,5 0,0 0,-2-1,1 1,0 0,0 0,0 0,1 0,0 0,-3-1,3 1,0 0,-3 0,2 0,1 0,-2-1,-11-1,11 2,0 0,0-1,2 1,-2 0,2 0,0 0,-6 0,4 0,0 0,-4 0,5 0,1 0,-2 0,0 0,0 0,2 0,0 0,-1 0,-1-1,1 1,0 0,0 0,0 0,-2-1,3 1,-2 0,1 0,0 0,1 0,-3 0,2 1,0 0,0-1,-6 1,7-1,-7 1,5 0,1-1,1 0,-3 0,2 0,0 0,0 0,-1 0,1 0,1 0,-3 0,1 1,2-1,-1 1,-3-1,2 1,-1-1,1 0,0-1,0 2,2-2,0 1,0 0,0 0,0 0,0 0,0 1,-4 1,3 0,-3 3,4-3,0 2,-1 0,1-2,1 1,-2-1,1 1,-3-1,2-1,0-2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951 515,'5'-1,"-2"1,-3 3,-1 0,-1 0,0 0,5-1,-2 1,0 0,-1 0,-1 0,0 0,-1 1,0-1,-1-2,0-3,2-2,0 1,2 0,0 0,3 0,-1 2,0-1,0 1,0-1,-2-1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885 296,'-8'6,"6"-3,0 1,0 0,-1 1,2-2,0 0,-1 1,1 0,-1 0,1 1,-1-1,1 1,-1-1,1 1,0-1,-1 0,1-1,0 1,1-1,-1 0,0 0,0 0,0 0,1 0,-1 1,1-1,-1 0,1 1,-1-1,1 1,-1-1,1 1,-1-1,1 0,-1 0,1 0,0 2,-1-1,1 0,-1 0,1-1,-1 1,1-1,0 2,0-1,0-1,0 1,0 1,0-2,1 1,-1-1,1 0,0 0,0 0,0 0,1 0,0 0,0 0,1 0,0-1,0 1,0-1,0 0,0 1,0-1,0-1,1 2,0-1,-1 0,0 0,0 0,0 1,0 0,0 0,-1 0,1 0,0 0,0-1,0 1,0-1,0 1,0 0,0-2,0 0,0-1,1 1,-1 0,0-1,0 1,0 0,0-1,1 0,-1 0,0 0,1-1,-1 0,0 1,0-2,0 0,-1-1,-1-1,1-4,-1 5,0-1,0 1,0-1,0 1,1-1,-1 1,1 0,-1 0,1 0,0 0,-1 0,1 0,0 0,0-1,-1 0,1 0,0 0,1-5,-2 4,0 0,0 0,0 1,0-1,0 0,-1 1,0-1,1 0,-1 1,0-1,1 1,-1 0,0-1,1 1,-1 0,0 0,0 0,0 0,-1-4,1 5,0-1,-1 0,1 0,-1 0,1 0,-1 1,0-1,0 1,0 0,0 0,0 0,-1-1,1 1,-1 0,1 0,-1 0,0 0,0 0,-2-2,2 2,0 0,0 0,-1 1,1-1,-1 1,0-1,0 1,-1 0,1 0,-1 1,-1 0,0 0,0 0,0 1,-1-1,0 1,1 0,-1 0,0 1,0 0,0 0,0 0,0 0,1 1,-1-1,2 1,-1-1,2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 57,'3'1,"0"0,0 0,0-1,0-1,0 0,-3-2,-1 0,-2 0,0 2,0 2,0 1,0 0,1 1,-1 0,1 0,1 0,1 0,0 0,2 0,2-2,-1-1,0 0,0-1,0 1,0 0,0-1,0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 85,'-3'1,"0"0,0 2,-1 1,1-1,-1 1,1 0,0-1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 85,'3'2,"0"-1,0 0,0-1,0 1,0 0,0 0,0 0,0 0,0 0,1 1,-1-1,0 0,0 1,0-1,0 1,0-1,0 0,0 1,0-1,0 0,0 1,-4-5,0 0,-3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39 126,'12'2,"-9"-5,-1 0,-2 0,0 0,-3 1,0 2,-1 2,1 0,-1 1,1 0,1 1,2 0,2 0,1-3,1 0,-1-1,2 0,-1-1,0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 94,'1'3,"-1"0,1 0,0 0,0 0,-1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102 129,'4'-1,"-1"1,0-1,0 1,1-1,-1 1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113 121,'1'12,"-1"-8,0 0,0-1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181 112,'-1'4,"0"0,0 0,0 2,1-2,1-1,2 0,0-4,0 0,0-2,-2 0,-2-1,-2 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1641 1330,'-27'-26,"23"11,2 11,0 1,1 0,-2-1,1 1,0 0,-2-3,1 3,0-1,0 0,-2-1,0 1,1-1,-1 2,-3-4,4 4,0 0,1 0,-1 0,1 0,-10-6,9 5,-9-11,9 11,-2-5,-1 4,5 2,-1 0,-1 1,1 0,-4-1,2 2,1-1,0 0,0 0,0 1,1-2,0 1,-1 0,1-1,-1 0,0 0,0 0,0 0,-1 1,-7-3,7 3,0 1,1-2,-1 1,1 1,-1-1,-12-3,11 4,0-1,0 0,1 0,0 1,0-1,-6-1,5 1,-1 0,0 0,0 0,2 0,0 1,-1-2,1 1,-1 0,-1 1,0-1,1 1,0 1,-5-3,6 2,0 1,0-1,-2 0,1 0,0 1,0-1,0-1,1 1,0 0,1-1,-1 1,0-1,-1 0,0 0,-1 1,2-1,0 0,-1 0,-3-2,4 2,0 0,-1-1,-1 1,1 0,-6-2,6 2,2 1,-7-3,5 3,1 0,-2 0,0-1,-8-2,5 2,5 2,-7-2,6 0,1 1,0 0,-5 0,5 0,-5-1,-2 0,-1 1,8 1,0-1,1 0,-1 1,1 0,0 0,-6 0,4 0,1 0,-5 0,6-1,0 0,0 0,0 2,-4-2,5 0,-2 1,0-1,1 0,-1 0,-1 0,-2 0,5 0,-1 0,0 1,-3-1,2 1,0 0,0-1,-5 2,5-1,1 1,-4 1,5-2,-1 1,0 0,0 1,1-2,-1 0,0 1,-2 0,2-1,-4 1,3 0,2-1,-1 1,-3 1,3-2,0 1,-1-1,0 1,0 0,0-1,1 0,-1 1,1 0,1-1,-1 1,0 0,0 0,0-1,0 1,-2 0,1 0,0-1,-5 1,6 0,1 0,-1-1,0 1,1-1,-1 1,-4 0,4-1,0 0,-1 1,0-1,1 0,0 1,1-1,0 0,-1 0,1 0,-1 1,-3-1,3 1,0-1,0 0,0 0,0 0,1 1,-1-1,1 1,-2 0,0 0,1 1,-1 0,-1 2,3-3,-3 2,3-3,-1 3,0-2,1 1,-1 1,1 0,0 0,1 0,0 0,1 0,4 0,-2 0,1 0,1 0,-1 1,-1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172 123,'-4'1,"16"-2,-9 0,0 0,2 0,-1-1,-1 1,0 1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184 150,'1'3,"0"0,-1 0,1 0,-2 0,1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184 184,'3'-1,"0"1,0 0,-1 3,-4 0,0 1,-1 0,2-1,5-2,-1-1,0 0,0 0,1 0,0-1,0-1,1-1,-3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44 150,'-4'3,"1"0,0 0,1 0,0 0,1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45 147,'3'2,"-1"1,1 0,1-1,0 0,-1 0,0-1,0 1,0 1,-3 0,-3-4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44 152,'1'3,"-1"0,0 0,1 0,-1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40 184,'3'-1,"0"0,0 0,0 0,0 0,0 1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83 170,'-1'3,"0"0,0 0,0 0,0 1,0 0,1 0,0-1,3-2,0-2,0-1,0 0,-3-1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72 184,'3'-2,"0"1,0 1,0 0,0 0,0 3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82 212,'1'4,"-1"-1,1 0,-1 0,0 1,0-1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427 1083,'41'1,"-36"-4,-1 1,0-2,-1 3,0-1,0 1,0 1,-6-2,-1 2,1-2,-1-3,1 1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85 237,'0'3,"-1"1,1 0,1-1,1 0,1-3,0 1,0-1,-4 3,-1 0,-2 0,1-4,1-2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88 241,'4'-3,"7"-3,-8 4,0 0,0-1,0 1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14 181,'3'2,"0"-1,-1-4,-1 0,-2 0,-2 1,0 3,0 2,2 0,1 0,1 0,0 0,2-1,1-2,-1-1,1-1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23 198,'0'3,"-1"0,1 0,0 0,0 0,-1-6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30 218,'0'3,"-1"0,1 0,-1 0,1 1,1-1,2-2,0-1,0 0,0 2,0-2,-5-3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22 224,'4'0,"-1"-1,0 1,0-1,0 1,0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39 251,'1'3,"-1"0,0 0,-1 0,2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46 283,'0'-3,"0"0,-2 0,-1 4,0 2,2 0,1 0,0 0,3-2,0-2,0-2,-1 0,-3 6,1 1,0 0,0-1,0 1,-1-1,1 1,0-1,0 0,0 0,-1 0,0-6,1 0,-1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 77,'2'-3,"-2"0,-1 0,-2 2,0 1,0 1,0 2,2 0,0 1,1-1,-1 0,2 0,2-4,0-1,1-1,-2 0,1 0,-4 6,0 1,-1 0,1-1,0 1,0 0,0-1,3-6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 80,'3'0,"0"-1,0 1,0-1,0 0,-6 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468 1044,'7'44,"-7"-39,1-1,1 5,-1-6,0 2,0-2,-1 0,0 1,1-1,-2 1,0-1,0 0,-2-1,0-2,0-4,1-2,1 3,1 0,0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 67,'-3'3,"2"0,1 0,0 0,3 0,0-2,0 0,0 0,0 0,-1 2,-5 0,0 0,-1-1,0 0,1-1,0-5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 69,'5'0,"-2"3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37 106,'-4'1,"2"2,-1 0,0 1,1 0,0-1,1 0,-1 1,1 0,1-1,-1 1,1 0,-1 0,1 0,-1-1,1 1,-1 0,-1 1,1 0,0 0,1-2,-1 2,0-2,1 2,0-1,-1-1,1 0,0 0,0 0,0 0,1 0,-1 0,0 1,0-1,-1 1,1-1,-1 1,1-1,0 1,0 0,0 0,0-1,0 1,0-1,0 1,-1-1,1 1,0 3,0-4,0 0,0 0,0 0,0 0,1 0,-1 0,1 0,-1 1,0-1,0 0,1 0,1 0,0 0,1 0,0-2,0 0,0-1,0 1,0-1,0-1,0 0,1 0,-1 0,1 1,-1-1,1 1,-1-1,1-1,-1 1,1-1,-1-1,1 0,0 0,-1 0,1-1,-1 2,0-1,0 0,0 0,-1 0,1-1,-1 0,1 0,-1 1,0-1,1 1,-1-1,-1 1,0-1,1 1,-2-1,1 1,-1 0,0 0,0 0,0 0,0 0,0-1,-1 1,1-1,0 1,-1-1,1 1,-1-1,0 1,0-1,0 1,0-1,0 0,0 1,-1-1,1 1,0 0,0 0,-1 0,1 0,-1 0,0-1,0 1,0-1,0 1,1 0,0 0,0 0,0 0,0 0,0 0,-1 0,-1 1,0-1,0 1,-1 0,1-1,0 1,0-1,0 1,0-1,0 2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 43,'-2'5,"1"0,1-1,0 0,2-1,2-1,-1-2,0-2,0 0,1-1,-2 0,0 0,-1-1,-1 1,0 0,-2 0,-1 1,0 2,0 0,0 1,0 1,0 2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 44,'-2'10,"3"-5,0 0,1-2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363 47,'-3'3,"3"0,-1 0,1 0,1 1,-1-1,2 0,-1 0,1 0,1-3,0-1,0-1,0 0,0-1,-1 0,0 0,-1 0,0 0,-1 0,-1 0,-1 0,-1 1,0 2,0 1,0 0,0 2,0-1,0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363 54,'8'-3,"-6"7,-5-1,2 0,0 0,4-3,1-1,-1 0,1 0,-1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415 54,'-8'6,"6"-3,1 1,0-1,0 1,2-1,2-2,0-1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403 79,'3'0,"0"-1,0 0,0-1,0 1,0 0,0 0,0 1,-5-3,-1 1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415 60,'1'3,"-1"0,0 1,0 0,0-1,0 1,0-1,1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751 640,'2'4,"-3"-1,1 0,-1 1,0-1,4-6,-1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470 1080,'-12'36,"10"-33,1 0,0 0,2 2,-1-2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437 59,'5'0,"-1"1,-1-1,0-1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 49,'-2'17,"2"-13,0-1,0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457 47,'7'-1,"-3"1,-1 2,-2 1,0 0,-3 1,1-1,-1 0,2 0,4-2,-1-1,0 0,0-1,0 0,0-2,-1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179 417,'-1'3,"-1"0,0 1,0-1,2 0,0 0,0 0,0 0,1 0,2 0,0-2,-1 2,1-3,0 0,0-1,0 0,0 0,-1-2,1 0,-2 0,0 0,0 0,-1-1,0 0,-1 1,-1 0,1 0,-2 1,-1-1,1 2,0 1,0 1,-1 1,1 1,-1 1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184 311,'-3'3,"1"0,-1 0,0 1,2-1,-1 0,1 0,1 0,-1 0,1 0,1 0,0 0,0 0,2-1,0-1,1-1,0-1,-1 0,0-1,0-1,0 1,-1-1,-1-1,0 0,-1 1,0-1,0 1,-2-1,0 0,0 0,0 1,-1 2,0 1,0 1,0 1,0 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285 648,'3'0,"0"1,0-1,0 0,0 0,1 0,-1 0,1 0,0 0,0 1,0-1,0 1,0-1,-1 0,1 1,0-1,0 0,1 0,-1 0,0 0,0 0,0 1,-1-1,1 1,-1-1,0 0,0 0,1 1,-1-1,0 1,0 0,1-1,0-1,-1 1,0 0,-6-2,-1 1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360 543,'5'-1,"-2"1,0 0,-4 3,-3-1,1 0,-1 0,1-1,0 1,6-2,0-2,1 1,-1 0,0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356 544,'-3'3,"2"1,1-1,-1 0,0 2,1-2,-1 0,1 0,-1 0,0 0,1 0,-1 3,0-2,3-7,-2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358 558,'8'-1,"-5"0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361 562,'-1'5,"2"-2,-1-6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458 1126,'2'0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363 564,'3'-2,"0"2,-3 3,-3 0,0-1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352 573,'1'7,"-1"-4,1 0,-2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359 575,'3'0,"0"-1,1 1,0-1,-1 1,0 0,-1 3,-3 0,-1 1,-1-1,0 0,0-4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361 569,'0'3,"0"1,0-1,-1 1,0-1,4-5,0 0,0 0,-1 5,-2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390 565,'-8'5,"6"-2,1 0,1 1,3-5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392 554,'-1'4,"0"0,1 1,-1-2,1 0,-1 0,0 2,1-1,-1-1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394 563,'1'3,"-1"0,0 0,0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403 556,'-2'5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403 561,'-2'3,"5"0,0-3,0 0,0-1,0-1,0 1,-6 1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412 559,'-2'4,"2"-1,0 1,-1 0,1 0,-1 0,1-1,-2-6,-1 0,0 2,4-2,2 2,0 1,1 0,-1 0,-1 3,-4 0,-1 0,2 0,5-2,-1-1,0-1,0 0,0 0,0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459 1126,'14'-31,"-11"32,0 0,1 1,1 1,-2-1,0 1,0-3,-1-3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437 563,'3'0,"0"-1,2-1,0 0,-2 1,0 0,2-1,-2 1,0 0,0 0,2-1,-2 1,1 0,0 0,-1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520 517,'3'2,"-3"1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513 530,'3'0,"1"-1,-1 1,1-1,-1 1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520 532,'-5'5,"5"-1,-1-1,1 1,0-1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526 532,'-1'8,"-1"-5,0 0,1 0,-2-1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508 542,'-2'3,"2"0,3-1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528 537,'3'1,"-6"2,-1 1,1-1,0 0,0-1,-1 1,1-2,0 1,6-3,0-1,0 1,0 0,0 0,0-1,0 2,-4 3,-1 0,0 0,-1 0,0 1,0-2,0-3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507 560,'7'3,"-4"-2,0 0,0-1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539 532,'1'3,"-1"0,0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542 533,'1'-4,"2"4,0-1,0 1,-1 3,-3 0,-1 1,0 0,-1-1,0-2,1-4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508 1069,'4'40,"-5"-37,1 0,0 0,0-6,2-6,-1 5,-1 0,0 0,1-1,1 2,1-5,-2 5,1 0,1-2,-1 2,1 0,0 2,-2 4,1 0,-2 3,0 0,0 1,0-2,0 0,0-1,0-1,0 1,0-1,4-1,2-3,-2 0,-1-1,0 0,-1-1,5-9,-6 8,0-1,-1 0,1 2,-1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541 541,'5'-4,"-2"4,-6 3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531 550,'3'-1,"1"0,0-1,0 0,-1 1,1 0,-1 0,0 1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540 552,'0'3,"3"-4,0-1,0 1,0 0,-1 4,-5 0,0 0,0-1,2-5,2 0,0 6,-1 0,1 0,-1 0,-1 0,-2-1,0-3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537 570,'2'-3,"2"2,-1 0,1 1,-3 3,-3 0,-1 0,1 0,-1 0,6-3,0-1,0 0,1 1,0-1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581 550,'2'5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582 562,'0'3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630 535,'1'3,"-3"0,-1 1,1-1,0 0,0 0,0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624 551,'0'3,"-1"0,0 1,0 0,0-1,0 1,1-1,1-6,0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617 545,'11'0,"-7"-1,-1 0,0 0,0 1,-6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628 534,'0'3,"0"0,0 1,-1 1,-1-1,2-1,-1 1,0-1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570 1051,'38'-23,"-36"20,0 0,1 3,-2 4,-1 2,0-3,-1 0,0 0,1 0,0 2,3-7,-1-2,1 0,-2-1,0 2,1 0,-1 0,1-1,0 0,0 1,1 2,0 2,-2 4,-1 6,0-8,-1 3,1-3,-2 1,-1 0,1 0,0-1,0 0,-1-1,0-1,0-1,0-1,0 1,-1 3,0-1,1 0,1 1,0 2,0-1,-1 0,1-1,10-1,-3-2,-1 0,-1-1,0 1,0 0,0-1,0 1,2-3,-2-1,-2 1,-5-8,1 6,1 2,1 0,-2 3,1 15,0-7,1-1,0 5,1-9,0 2,-1-2,-2-2,6-4,0-1,0 1,0 1,2 4,-2 0,1 1,0 1,0 0,-1-2,-2-13,-2 6,0 1,0-7,0 5,0 3,0 0,1 0,-1 0,1 0,3 2,1 5,1 4,-2-3,-3-2,-3-2,-2 0,0 1,2-2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617 559,'1'-4,"2"4,0-1,1 0,-1 0,-4 4,-2-1,-1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614 565,'-5'2,"8"-3,0 0,0-1,0 1,0 0,0 0,-4 4,-2 0,0 0,0 1,0-1,0 0,0-1,5-5,1 1,0 0,0-1,0 1,-4 5,0 0,0 0,4-1,0-4,0 1,0-1,0-1,-2 0,-1 0,-3 2,0 2,1 2,3 0,2-2,0-1,0 0,0-1,0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645 558,'12'-1,"-9"1,0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659 548,'-3'3,"3"0,-1 0,0 0,0 0,0 1,1-1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656 565,'2'3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644 560,'0'9,"1"-6,1 0,2 0,-1-3,1-2,0 1,0-2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670 553,'3'1,"0"-1,0 0,0 1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668 562,'-4'1,"7"-1,0-1,-5 4,-1-1,0 1,1 0,1 0,6-2,-1-4,-1 1,-1-1,0 0,0 0,-1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671 541,'-2'7,"2"-2,0-2,-1 0,1 0,0 0,0 1,0 1,0-2,1 2,2-3,0-2,-1-3,-1-1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679 543,'4'3,"-4"0,-1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598 1118,'18'32,"-15"-34,0-3,0-4,-2 4,1-3,-1 5,0-2,-1 2,1 0,-3 6,5 0,1-3,-1 0,1 0,1 1,-2-1,0 0,0 0,-2 5,1-1,0-1,1-2,0-2,1-1,-1 0,0 0,0-1,0 1,-1-2,-3 1,-2 0,-2 1,2 1,0 0,0 1,-5 0,5 2,0-1,0 0,0 1,-2 4,3-3,-1-1,1 1,-2 0,0-3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148 451,'2'0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107 449,'3'-1,"0"2,0-1,0 0,0 0,0-1,0 1,0 0,0 0,0 0,1 0,0 0,0 0,-1 0,1 1,-1-1,1 0,0 0,-1 0,1 1,0-1,-1 1,0 0,1 0,0-1,-1 0,0 0,3 0,-3 0,0 0,0-1,0 1,-6 2,-1-1,-1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118 351,'3'-1,"0"1,0 0,1 0,0 1,-1-1,1 0,0 0,0 0,-1 0,1 1,-1-1,0 0,0 0,1 0,-1 0,1 0,-1-1,0 1,0 0,1 1,-1 0,0 0,0 0,-9-2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528 352,'-2'-3,"5"2,0 1,1 0,-1 0,1-1,-1 1,1 0,-1-1,2 1,0-1,-1 1,-1 0,2 0,0 0,0 0,-2 0,2 0,-1 0,0 0,-1 1,0-1,0 1,1-1,-1 0,-7-1,0 1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739 249,'4'-3,"-1"3,1 0,9 0,-6 0,-4 0,3 0,-2 0,-1 0,1 0,0 0,0 0,0 0,0 1,-1-1,1 0,-1 1,0-1,0 1,1-1,-1 1,-7-1,1 0,-1-1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294 245,'4'0,"-1"0,0 0,0 0,0 0,0 0,0 0,1 1,-1 0,0-1,0 1,0-1,0-1,1 1,0-1,-1 1,0 0,0 0,0 0,0 0,0-1,0 1,0 1,0-2,0 1,0 0,0-1,0 1,0 0,0-2,0-1,0 1,-2-1,0 0,-1 0,1 0,-1 0,-1-1,-1 1,-1 0,0 1,0 0,0 1,0 0,-1-1,1 0,0 1,0 0,0 0,0 0,-1 1,0-1,0 1,0-1,1 1,-1 0,1 1,0-1,0 1,0 0,-1 0,1 1,-1 0,0 0,0 0,1 1,0 1,0-1,1 0,0 1,1-1,0 0,1 0,0 0,1 1,-1-1,1 1,-1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427 237,'1'-3,"2"4,0 1,0-2,0 1,0-1,0 1,0-1,0 0,0 0,0-1,0 0,0 1,0-1,0 1,0-2,0 3,0-1,-6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500 229,'3'1,"-2"2,2-2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517 228,'-2'3,"0"0,-1-1,-1 0,1-1,0 0,6 0,0-1,1-1,-1 1,0-1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509 241,'-5'6,"3"-3,2 0,3-2,0-1,0-1,0-1,0 0,-1-1,-3 6,-1 0,1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580 1022,'7'41,"-4"-42,-1-3,0 1,-2-1,0 1,-1-1,-1-1,1 0,1 2,-1 0,0 0,1-1,-2 1,-1 1,-1 8,3-3,-1 1,1-1,-1 1,-1 4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513 246,'-2'3,"1"0,1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494 250,'0'4,"2"-1,0 0,1-2,0-1,1 0,-1 0,0-1,1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528 240,'2'3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523 251,'0'5,"-1"0,4-4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535 244,'-4'10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538 246,'6'-1,"-3"2,-2 2,-4 0,0-2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543 241,'-3'3,"2"0,0 0,4-1,0-2,0 2,-2 1,-4 0,0-1,0-1,0 0,3-4,2 0,1 2,0 1,-1 3,0 0,1-2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564 242,'1'3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572 242,'-4'3,"1"0,0-1,6 0,2-3,-8 4,-1-1,1 0,6-2,0 0,0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556 267,'3'0,"9"-1,-9 0,0 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717 1048,'6'45,"-5"-33,-1-8,0-1,0 3,1-3,-1 0,0 0,0 0,-1 0,1 2,-1-2,4-2,-2-4,0-3,0 0,-1 1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429 235,'-3'0,"0"-2,2-1,0 0,1 0,2 0,1 1,0 0,0 1,0 0,0-1,0 1,0 0,0 1,0 0,0 0,0 1,0-1,0 0,0 1,1 0,-1 0,0 0,0 1,0-1,0 0,-2 2,-3 0,1 0,0 0,-1 0,-2-1,1-1,-2 1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495 190,'0'3,"-2"0,1 0,-1 0,1 0,2 0,2-3,0-1,0 1,0 0,0-1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506 194,'-4'8,"3"-5,0 2,-1 0,1-1,-1 0,0-1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617 139,'3'2,"1"-2,0 1,0-1,-1 0,0 0,0 0,1-1,0 1,0-1,0 1,0 0,0-1,0 1,-1 0,1 0,-1 0,0 0,0 0,2 1,-2-1,0 0,-8-3,2 3,0-1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643 69,'-3'3,"1"0,0 0,1 0,0 0,0 0,4-2,1-1,0 0,0-1,-1 1,-2-3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653 73,'-2'3,"1"1,0-1,0 0,0 0,0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672 75,'3'0,"0"0,0 0,0 0,0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684 68,'-2'3,"2"0,0 0,-1 0,1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697 65,'3'1,"0"0,0 0,-2 2,-2 0,0 0,-1 0,5-2,0-1,0 0,0-1,-6-2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96 402,'0'3,"1"1,-1 2,0-2,0 1,1 0,-1 1,0 0,0 0,0 1,0-1,0 0,0 0,0-1,0 0,0 5,0-6,-1 1,1-1,-1 0,1 0,-1 0,1 0,0-1,-1 0,1 1,1-7,-1 0,0 0,0-1,0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740 1064,'11'40,"-11"-37,3-1,0-2,4 2,-2-3,-2 1,4-2,-4-1,1-1,-1 0,-2 1,0-1,0 0,0-1,-1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111 401,'9'-1,"-6"0,0 1,1 0,0-1,0 1,-1-1,2 1,0 0,-2 0,0 0,0 0,1 0,-1 0,1 0,0 0,0 0,0-1,1 1,-1 0,1 0,0-1,0 1,0 0,0 0,0-1,-1 1,1 0,-1 1,0-1,0 0,0 0,0 1,-1-1,1 0,-1 0,1 0,-1 0,0 0,0 0,2 0,-1 0,0 0,-1 1,0 1,-1 1,-3 2,0-2,0 1,-1 0,1-1,0 0,-1 3,1-2,0 0,0 0,-5 29,5-27,0 0,0-1,0 6,0-6,0 0,0-1,0 0,0-1,1 1,-2 1,1-1,-3 0,1-2,-1-1,1-1,0 0,-1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99 544,'-4'2,"8"-5,2 1,-3 1,1 0,0 0,1 1,0-1,0 0,1 1,1 0,0 0,-1 0,1 0,0 0,0 1,-1-1,0 0,1 0,-2 0,1-1,-1 0,0 1,0-2,-1 1,0 0,-1-1,0 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306 443,'0'3,"-1"21,1-21,0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306 449,'3'-5,"0"4,-2 4,0 1,0-1,-1 3,0-3,0 0,0 2,-1-1,0-1,-2-2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297 464,'11'-6,"-6"5,-2 1,0-1,0 1,0-1,0 1,0 0,0-1,0 1,1 0,0 0,-1 0,-6 0,-1 1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322 446,'0'4,"1"0,-1 0,1 0,-1 0,0-1,1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334 445,'2'3,"-2"3,0-3,0 1,0-1,0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325 446,'3'-1,"0"2,0 2,-1 1,1-4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346 448,'0'3,"1"7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354 442,'2'3,"-2"0,1 2,-1 0,-1 0,1-2,0 0,-1 2,0-1,0-1,-3 0,0-4,0-1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816 1026,'-21'29,"21"-26,4-1,-1 0,0-1,0 0,0-1,1 1,-1 0,0-1,-1 3,-3 0,-4 7,3-6,-3 0,2 0,-1 1,2-2,3 0,3-3,1 1,0 0,-2-1,0 1,0 1,-3 1,-1 0,0 2,-1 1,-1 2,1-4,1 0,-2-1,0 0,0-1,0-1,0-1,-1-3,2 0,0-2,0-1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102 369,'3'-1,"0"1,0 1,0-1,6 1,-4-1,0 0,-1-1,-1 1,1 0,0-1,0 1,0 0,0 0,0 0,0 0,0 0,-1 0,1 1,0-1,-1 1,1 0,-1-1,1 1,-1-1,1 0,-1 1,1-2,0 1,0 0,0-1,0 0,0 1,0-1,-1 0,1 0,-1 0,0 0,0 1,2-1,-2 0,0 1,0-1,0 1,-3-3,1-1,0 0,0 1,0 0,0 0,0-1,0 1,1-1,-1 0,0 0,0 0,0-2,0 3,-1 0,1-1,-2 1,0 0,-2 1,-2 1,1 0,0 1,0-1,1 1,-2-1,2 1,0-1,0 0,-1 1,1-1,0 0,-4-1,4 2,-1-1,1 0,0 1,-3-2,3 2,0-1,0 1,0-1,0 1,0 0,-1 0,1 0,-1 0,1 1,-1 0,0 0,1 0,-1 1,-4 1,5-2,-1 0,1 1,0-1,0 0,0 1,0-1,0 1,-2 1,0 1,1 0,-1 0,1 0,1 1,0 0,1-2,0 1,1 0,0 0,-1 0,1 0,1 0,-1-1,1 0,1 0,2-4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269 419,'2'3,"1"-3,0-2,2-3,-2 2,-1 0,0-1,-1 1,0-1,0 0,-1 0,0 0,0-1,-1 0,-1 1,1 1,-1-1,1 1,-1-1,-1 0,1 0,0 1,0 0,1 0,-1 0,0 0,0 6,1 0,0 2,-2 10,5-19,-2 1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264 333,'16'0,"-11"1,-1-1,-1 1,0 0,-3 3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33 221,'0'3,"0"0,0 0,0 2,0 0,-1-1,1 0,0-1,1-6,0-1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32 219,'0'-3,"3"2,0 1,0 0,0 1,-1 2,-5-2,-1 2,1-2,0 2,2 0,4-3,1-1,0 1,0 0,-1 0,-2 3,-2 0,-3 1,1-1,1 0,-1-1,3-5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58 214,'-3'7,"2"-3,0-1,0 1,0 0,1-1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55 219,'0'-3,"1"7,-1 0,1 0,-1 0,1 0,-1-1,3-2,-2-5,0 1,0-4,-1 4,1 0,0 0,0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81 209,'-3'9,"3"-6,-2 4,2-2,0-2,0 0,0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78 215,'7'-5,"-4"4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79 224,'10'-1,"-7"0,0-1,0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766 626,'5'-3,"-2"2,-1 4,-2 0,0 1,0 0,0-1,-1 1,1 0,0-1,-1 1,0-1,-2-4,2-2,0 0,0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737 1064,'2'0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 81,'0'3,"-1"0,-1 1,1-1,0 0,3-7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 85,'5'-1,"-2"1,0-1,0 1,0-1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 86,'-4'3,"5"0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 74,'3'-1,"-4"4,-1 0,-1 0,6-1,0-3,1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 84,'-3'2,"6"-1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144 100,'2'6,"-2"-3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 99,'4'-3,"-1"2,0 0,0 0,0 2,-3 2,-1 0,1 1,-1-1,0 0,-2-2,0-3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149 101,'3'-2,"0"2,0-1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152 103,'3'1,"0"-1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152 108,'-2'3,"5"-3,0-1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738 1064,'3'-1,"2"0,-2 0,0 0,0 0,0 0,0 1,6-3,-5 3,-1-1,2 2,-2 1,0 0,0 2,0-5,-3-2,1 0,-1 0,1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138 120,'6'0,"-3"-1,3 0,-3 0,0 0,0 1,0-2,-6 1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153 112,'-3'1,"3"2,0 0,0 0,-1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156 109,'4'9,"-5"-5,1-1,-1 1,0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172 106,'4'-1,"-1"0,0 0,0 0,0 1,0-1,-4-2,-2 1,0 0,3 5,0 0,0 1,-1 0,0 0,0 0,0-1,0 0,-1-6,2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176 112,'-3'0,"1"3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179 111,'7'0,"-4"2,0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190 88,'3'2,"-2"1,0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200 93,'4'-1,"-1"1,0 0,0-1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 81,'1'3,"-1"1,0-1,0 1,-1 0,1-1,-1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198 103,'4'-3,"-1"2,0 0,0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866 994,'-2'38,"-3"-35,1-1,1 0,0-1,0 0,2 2,1 0,3-3,3-1,0-1,-3 1,0 1,2-1,-1 0,1 0,-2 2,-2 3,-6 1,1-2,0 1,1-2,0 0,0 0,-1 2,0-3,-1 0,2 0,-2-4,2 1,2-1,-1-2,2 2,2 0,1 3,-1 4,0 1,-2-1,1 2,-1 0,0 0,-1 5,0-6,1-2,-1 1,1 2,-1-2,1-1,0-8,0 1,1 1,0-1,0 0,0 1,0 0,0 0,2 5,-2 1,0 2,-1-2,1 0,0 0,-1 0,0 0,1 0,-1 0,1 0,-1 2,1-2,-3-6,1-1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196 111,'3'0,"0"-1,0 0,0-1,0 0,-6 4,0 2,0-2,0 2,1-1,0 1,5-7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207 111,'-3'6,"3"-3,0 0,0 0,3-1,0-4,1-1,-2 0,1-1,-2 1,-4 1,0 3,0 0,1 2,5 0,1-3,0-1,-1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 99,'3'1,"1"-1,-1-1,0 1,0-2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 91,'-2'6,"2"-2,0 0,-1 0,0 0,0 0,0-1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236 111,'4'0,"-1"1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223 109,'2'5,"-1"-2,0 0,1 0,1 0,0-4,1-1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254 101,'3'0,"0"-1,0 1,0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248 113,'5'-2,"-2"1,-6 4,0 0,1 0,1 0,1 0,3-3,1-3,2-6,-5 5,0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 88,'-3'-3,"3"6,2 0,-1 1,0-1,0 0,-1 0,1 1,0-1,-1 1,1-1,-1 0,1 2,0-1,1-1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 84,'4'-2,"-2"5,-1 0,-1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853 1095,'37'-20,"-34"19,1-1,0 1,1 0,-2 0,2 0,-2 0,0 0,4 0,-4 2,-1 2,-2 3,-1 0,1-2,-1 0,-1 2,0-2,0 0,-1-1,0 0,0-1,0-1,0 0,0-1,-1 0,1-1,-1 0,-1 0,0 1,2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 87,'-2'7,"-1"-4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278 104,'0'6,"-1"-3,0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283 107,'3'1,"-1"2,-2 0,-2 0,-1-2,0-2,1-2,3 0,2-1,0 1,0 0,0 0,-1 0,1 1,-1-1,-4 6,0 0,1 0,0 0,4-2,0-3,0 3,-3 2,1 0,-1 0,-1 1,0-1,0 0,-1 0,-1-5,1-1,1 0,1 0,2 0,2 1,-1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 87,'1'6,"-2"4,1-7,-1 1,0 1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 90,'2'-3,"10"3,-10 3,-3 0,-2 0,0-1,0-1,6-1,1-1,-1 1,0 0,-3 3,-2 1,-1-2,0 1,1 0,-1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 83,'-6'19,"5"-16,0 1,0-1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343 87,'2'3,"-2"1,0-1,1 0,-1 1,1-1,2-6,-2-1,0 1,-1 0,1-1,-1 0,1 1,0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362 81,'0'17,"-1"-8,1-6,0 0,1-7,-1 1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362 84,'5'-3,"-2"3,-2 3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 95,'4'0,"-1"-1,0 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857 1111,'38'-17,"-35"16,0 0,0 0,0 1,-7 1,-1-1,0 0,-1-2,2 2,1 0,0 0,1 3,4 1,0 1,-1-2,1 3,-2-3,2 2,-1-2,0-7,-1-1,0 0,0 1,1 1,-1 0,2-5,-1 5,2 1,0 1,0 1,0 0,-2 4,-1 2,0-2,0 0,0 0,1 4,-1-4,1 1,-1 8,1-8,-1-2,0 0,-3-4,0-7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392 88,'4'-1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385 100,'6'-2,"-2"0,0 0,-1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395 84,'-2'8,"2"-4,-1 0,0-1,0 1,-1-1,1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392 103,'6'0,"-5"3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404 84,'-4'3,"2"5,2-5,0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405 91,'10'-5,"-7"5,0 1,-4 2,-1 1,-1-1,0-1,1 1,-1 0,0-4,4-2,0 0,2 1,-4 5,-1 0,1 0,-1 0,1 0,4-6,-1 0,0 0,1 2,-3 4,2 1,1-2,1-3,-1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429 86,'0'3,"-1"1,0 0,0-1,0 0,0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431 92,'9'-4,"-6"5,-3 2,-1 0,0 0,-1 0,0 0,0 0,-1-1,3-5,0 0,1 0,-1 0,0 6,-1 1,-1-1,0 1,0-1,1 0,3-6,-1 0,2 0,-1 0,1 2,-3 4,0 0,-1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443 97,'2'3,"-2"0,0 0,-1 0,3-6,0 0,0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453 84,'3'0,"-3"3,0 1,-1 0,0 0,1 1,-1-1,0 0,0 0,0-1,0 0,-1 0,-1-3,0-1,0 0,-1-1,1 1,-1-1,0 1,0-1,-2-1,0 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644 1191,'-24'44,"23"-39,-2 0,1 0,0-1,-1 1,1-1,-1 0,-1 0,1 0,0 1,1 0,-4 8,5-10,0 0,-1 0,1 0,5-6,-1 1,3-2,-3 3,6-1,-6 2,0-1,4 0,-4 1,0 0,3-1,-3 1,1 0,1-3,-1 2,-1 0,1 0,0-1,-1 1,0 0,0 0,0-1,-2-1,-2 0,-1 0,-1-1,1 1,0 0,-3-3,2 2,1 0,0-2,-1 0,1 1,0 0,0 0,0 1,-1-6,-1 0,3 5,0 0,0 1,1 1,-2-1,6 9,-3 2,1-1,-2 3,-1-5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156 547,'-2'5,"1"-2,0 0,0 2,1-1,0 0,0 0,0-1,0 0,0 0,-2-6,3 0,1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163 552,'1'3,"-2"1,0-1,0 1,1-1,-1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139 567,'-1'3,"3"0,0 0,-1 0,-1 1,-1-1,2 1,0-1,2-2,0-2,2 0,0 0,-2 1,2-1,-2 1,2-1,-2 0,1 0,0 0,-6-2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157 591,'3'2,"0"-1,1-2,0 0,0 0,1 0,-1 0,-1 1,1-1,0 1,0 0,-1 0,0 0,0-1,-7-1,1 2,0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165 574,'4'2,"-1"-2,1-1,0 1,1-1,-2 1,0 0,0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189 565,'0'3,"4"-1,-1 0,1-1,0 0,-1 0,1-1,-1 2,-1 1,-5 0,-1 0,1-1,-1 1,0 0,1-2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243 563,'3'0,"-3"6,-1-2,0 0,1 0,-1-1,3-6,0 0,1 0,0 0,-1 0,-1 0,-4 3,0 1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235 571,'-2'3,"2"1,0-1,1 0,-1 0,1 0,0 0,0 0,2-3,1-3,0-1,-1 2,2-2,-2 2,0 0,2-1,0 0,-2 1,0 0,-8 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263 564,'-2'5,"1"-2,1 0,0 1,0 0,1-1,2-1,0-2,0 0,1-1,-1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294 559,'-3'1,"0"2,0 0,0 1,1 0,0-1,1 0,4-4,0-2,0 1,-2 5,-1 0,-3 10,2-9,0-1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694 1231,'44'0,"-40"0,0 0,1 0,-2 0,0-1,0 0,-8 2,1-1,1 1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292 573,'8'-4,"-5"5,-4 2,-3 2,1-3,0 1,6-3,0-1,0 0,-3 4,-1 0,-1 0,1 0,-2 0,0-1,3-5,0-1,0 1,0-1,0 1,1 6,-1 1,1-1,2-2,0-4,-1 0,0 0,0 0,0 6,-1 0,2-2,-1-4,-1 0,0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316 566,'0'-5,"1"10,-1-1,0-1,0 2,0-1,0-1,-1 0,1 0,0 0,0 0,0 1,-1 1,-2-4,-2-4,2 0,1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347 560,'-2'3,"-1"0,1 0,0 0,-1 0,1 0,-1-3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332 574,'2'3,"-2"0,-1 1,0 1,0-1,0 1,1-2,-1 0,3-6,-1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335 584,'4'-2,"-1"1,0-1,1 1,-1 0,0 0,-5 4,-1-1,0 0,0 0,0 1,1 0,0 0,2 0,1 0,2-3,0 0,0-2,0 1,0-2,-2 0,-4 1,0 1,0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369 566,'3'0,"0"0,0 1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374 571,'-1'5,"-1"-1,-1-1,0 0,0-2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359 581,'1'3,"-1"4,-1-4,0 1,1-1,-1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363 588,'8'-7,"-5"6,0 0,0 0,3 1,-3 2,-2 1,-1 0,-1 1,0-1,-1 1,1 0,-2-1,0-3,0-1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369 583,'0'4,"-2"0,1-1,-1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704 1266,'44'-1,"-41"1,-2 3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372 583,'4'0,"-4"3,0 2,0-1,-1-1,0 0,-2-2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366 593,'2'-3,"2"2,-5 4,-2-1,0 0,6-1,1-2,-1 1,-4 3,-2-1,0 0,-1 1,1-1,6-3,0 0,1 0,1-1,-1 1,-1 0,1 0,-1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407 570,'3'-2,"-5"5,0 0,0 0,-1 0,0 0,0-1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393 586,'2'0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405 566,'3'0,"0"3,1 1,-1-3,0 0,0-1,0-1,-6 2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402 585,'8'-3,"-4"2,-1 1,-6 3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401 592,'4'-2,"-1"1,0 0,-4 4,-3 0,2 0,-1 0,1 0,1 0,0 0,4-3,2-4,-2 2,0 0,0 0,0 0,-3 5,0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433 570,'3'-1,"-5"4,0 0,2 0,0 0,3-3,0-1,0 1,-4 3,-1 0,-1-1,1 1,-1 0,0 0,0-1,2-5,2 0,1 0,1 0,1 2,-1 1,-1 3,-3 0,-1 0,5-3,0 0,0 1,-3 2,-2 0,-2 0,1 0,0-1,0 0,0-2,2-3,1 0,2 0,1 2,0 3,-1 1,1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448 586,'5'0,"-3"3,-3 0,0 0,0 0,0 0,4-5,-1-1,0 0,0 0,-1-1,0-1,0 2,0 0,-3 6,3 0,2-2,0 0,0-1,0 1,-1 2,-5 0,0 0,0-1,1 1,-1-2,3-5,2-1,-3 8,0 0,-1 0,0 0,1 0,-1 0,5-5,0 0,0 1,0 1,0 1,0 0,1 1,-1-1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489 575,'1'13,"-2"1,1-10,0-1,1-6,-1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882 1223,'-39'-2,"35"6,3-1,0 1,0-1,0 0,0 0,0 1,0-1,1 0,-1 0,1 0,0 0,3 0,0-1,0-2,1 0,-1-2,1 0,-1 0,0 0,1-1,-1 1,1-2,-2 0,-1 1,0 0,-1 0,1-1,-2 0,2 0,0-1,1 2,-1 0,1 7,0 0,0-1,0 0,-1 0,0 0,0 0,0 0,-1 1,2 1,-2-2,1 0,1 0,-2 0,2 0,1 0,0 2,-4 0,-2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493 578,'4'-4,"4"1,-4 2,-1 2,-2 2,0 1,-1-1,-1 2,1-2,0 0,-1 0,1 0,-1 1,1 0,-3-3,0-4,0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489 584,'6'-1,"-3"1,1 0,-1 1,-3 2,-3 0,0-1,0 0,-1 0,1 0,6-3,0 0,1-2,-2 0,-1 0,-1 0,-1 0,-2 3,3 4,0 1,0-2,0 2,0-2,0 2,0-2,3-3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515 579,'4'-2,"6"0,-10 5,-3-1,0 0,1 1,-2 1,7-6,0 2,0-1,0 0,-6 3,0 0,0 2,0-1,2 0,4-6,0 1,-2-1,1 0,-4 6,1 1,1-1,3-2,0-4,-1 0,1-1,-1 1,-1 6,-2 0,1 0,3-4,-1-3,-1 1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547 573,'1'-3,"-1"8,0-2,0 2,0-1,-1 1,1-1,-1 0,-1 0,0-1,-1-3,0-1,-1-1,0-1,1 1,0 0,0-1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19 302,'7'0,"-3"-1,0-1,0 0,0 1,-1 0,0 2,-5 2,-1-1,-1 1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17 321,'-8'5,"11"-6,1 0,1-1,0 0,0 0,0 0,-1 1,0 1,0-1,-1 1,-6-1,0 2,0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26 324,'-3'4,"3"0,1-1,-1 0,0 1,-1-1,1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27 337,'7'-9,"-3"7,-1 1,0 1,-1 3,-1 0,-2 0,1 0,-1 1,0-1,0 0,-1 0,0 0,-1-3,0-2,0 0,0-1,3 0,3 2,0-1,1 0,-1 0,0 1,-4-2,0 0,-1-1,1 0,0 1,0 0,0 0,2 8,-1-2,1 2,-1-2,0 1,0-1,0 1,0-1,-1 1,1-1,0 0,0 1,-1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25 361,'3'-6,"0"4,1 1,-1 0,0 1,-2 3,-2 0,-2 0,-1 2,0-2,1 0,1 0,5-5,1 0,-1 0,1 0,0 0,-1 1,0 1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36 382,'1'3,"-1"0,0 1,0-1,-1 0,1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951 1242,'38'-7,"-35"7,0-1,0 2,0-1,1-1,-1 1,-11-7,4 4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38 398,'4'-6,"-1"4,0 1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32 403,'-1'9,"0"-6,2-6,1 0,0 0,1 1,0 0,0 1,-3 4,-2 0,-2 0,2 0,-1-2,1 2,6-3,0-2,-1 1,0-1,0 1,-7 4,0-1,0 1,-1 0,0 0,1 0,0 0,9-2,-2-2,0-1,0 1,0 0,0-1,0 1,0-1,0 1,0 0,2-2,-2 2,0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24 447,'-2'5,"-2"2,3-3,-1 0,3-7,1 0,1 3,-3 3,0 1,0 0,0 0,-1 0,1 0,0-1,0-6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27 460,'2'-4,"1"3,-2 4,-2 1,-1 0,0 0,5-5,0-1,0 1,-3 4,-1 0,-1 1,0-1,0 0,0 0,-1-3,3-3,0 0,1 0,0 6,0 0,2-6,-2 0,1 0,0-1,-1 1,1 0,-2 6,-1 0,1 1,0-1,1 0,1-6,-1 0,1-1,-1-1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49 451,'2'3,"-1"2,-1 0,-1-2,1 0,0 0,0 0,-1 2,1-1,0 0,-1-1,-2-3,0-2,0 0,0 1,0 2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26 517,'2'-4,"4"-3,-3 7,-3 3,-1 1,0-1,1 0,0 0,2 0,1-2,0 1,-3 1,-3 0,0 0,0-2,0-1,0-2,3-1,1-1,1 1,1-1,0 2,2-1,-2 2,1-1,0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31 288,'-4'-8,"1"7,0 3,-1 0,2 1,-1 1,1-1,0 3,0-3,1 2,-1-1,1 1,0 0,0 0,0 0,0 1,0-1,0 6,1-7,0 1,0-1,0 0,0 0,1 0,0-1,-1 1,1 0,-1-1,1 1,-1 1,1-1,-1 0,0 1,1 0,-1-1,0 1,0-1,0 1,0 9,0-10,0 0,0 0,0 0,1 0,-1-1,0 0,1 0,-1 0,0 0,0 0,0 0,0 0,0 0,0 0,0 0,0 0,1 0,0 2,0-1,0-1,2 1,-1-1,1 1,-1 0,0-1,1 0,-1 0,1-1,0 0,0-1,0 0,0 0,2-2,0-1,-2 0,0 0,0 0,0 0,-1-1,1 0,-1-2,1 1,-2 1,0 0,1-2,-1 1,0 1,0-1,0 0,-1 0,1-1,0 1,0 0,0-1,0 1,0 0,0 0,0 0,-1 1,1-1,0 0,0 0,0-4,0 3,-1 0,1 0,-1 0,0 0,0-1,1 1,-1 0,-1-1,1 1,0 1,0-1,-1 1,1 0,-1-1,0 1,1 0,-1-1,1 1,-1-1,1 0,-1 1,1-1,-1 1,1 1,0 0,0 0,-1 0,0-1,0 0,0 0,0 0,0 0,-1 0,1 1,-1 0,-1 1,0 0,0 1,0 0,-1 1,1 0,-1 1,1-1,-1 0,1-1,0 1,0 1,-1-1,1 2,0-1,0 0,1 2,0 0,0 0,1 0,-2 1,1-1,0 1,0 1,0 0,0-2,0 2,1-2,0 2,0-1,0-1,1 1,-1 0,1 0,1 0,-1 0,0-1,0 1,0-1,0 2,0 0,0-1,0-1,0 2,-1-1,1-1,0 2,-1-1,1-1,-1 0,1-6,1 0,-1-1,0 0,0 0,0 1,0 0,0 0,0 0,0-1,-1 0,1 0,0 0,0 0,0 1,1-1,0 0,-1 1,1 0,0 0,-1 0,2-1,-2 1,1 6,-2 2,1-2,0 1,1 0,-1 1,0 0,0 1,0 1,0-1,0 0,1 0,-1-1,0 0,0-2,0 0,0 1,-2-7,1-2,1 1,-1 0,1 0,0 0,-1-1,1 0,0 0,-1 1,1 0,0 0,1 1,-1-1,0 1,3 6,-2 2,0-1,0 1,0 0,0 2,0-1,0 1,-1-1,1 0,-1 0,1 5,-1-7,0 0,0-1,-1 1,-2-6,1-2,2 1,-1 0,0-1,0-1,1 0,-1-1,1 0,-1 1,1-1,0 1,0 0,0 1,0 0,1 0,0-1,0 2,0 8,0-2,0 1,-1 0,1 2,-1 0,0 0,0 1,-1 0,1 0,0-1,-1 0,1 0,-1-1,1-1,-1-1,1 0,-1-7,1 1,-1-1,1 0,-1 0,0 0,1-1,-1 0,1 0,-1 0,1-1,0 2,0-1,1 1,-1 1,1 0,0 0,1 8,-1 2,0 4,-1-4,0 0,1 0,-1 0,0 0,-1 0,1-1,0 0,0-1,0 0,0-2,-1 0,1 0,-3-6,2-3,0 2,1-1,-1-1,1 1,0-1,0 1,1 0,0 0,0 1,0 1,0 0,0 0,1 0,0 8,-2-2,0 1,0 1,1 1,-1 1,0 0,0 1,0-1,0 0,-1-1,1 0,0 0,0-2,0-1,0 0,0 1,-1-7,0-2,1 2,-1 0,1-1,-1 0,1 0,0 0,-1 1,1-1,0 0,1 1,0 6,-1 2,1 0,-1-1,1-1,-1 2,1-1,0 0,-1 0,1 0,-1 0,1-1,0 2,-1-2,0 0,1 0,-1 0,1 0,-1 0,1 0,-1 0,1 1,0-1,-1 1,2-1,1-1,0 2,0-2,-1 1,1-1,0-3,0 1,0 0,0 0,0 1,0-1,0-2,-1-2,0 0,0-3,0 2,-1 1,1-2,-1 2,1 0,-1 1,0-1,0 0,-1 1,1-1,0-1,0 2,0 0,0 0,0 0,1 0,-2 0,1 0,-1 0,0-1,0 1,1-2,-1 1,0 0,0 0,0-1,0 0,0 2,0 0,0-1,0 1,0-1,0 1,0 0,0 0,1 0,0-1,0 0,0 0,0 0,-1 0,1 0,-1 0,0 0,-1 0,0 0,1 1,-1-1,0 1,1-1,0 1,-1 0,0-1,1 1,-1-1,0 1,1-1,0 1,-1 0,1-2,0 2,0 0,-2 0,2 0,-2 0,0 0,-1 1,0-1,0 1,0-1,0 0,0 2,0-1,0-1,0 1,0 2,0 1,0 0,0 1,0 1,6-3,0 0,0-1,1 0,0 0,0 1,0 0,0 0,0 0,0 1,0 0,-1 1,1 0,-1 0,-1 2,0 0,0 0,-1 0,1 0,-1 1,0 0,-1-2,0 0,0 0,0 1,-1 4,0-5,1 1,-1-1,1 1,0-1,0-6,-1 0,0-1,-1 0,1 1,0-2,0 2,-1-4,4 10,-2 0,1 0,-1 1,1 0,-1 0,1 0,-1 1,0-1,0 1,0-1,0 0,0-1,0 0,0 0,-1 0,0-6,2 0,-1 0,0 0,3 7,-2 0,-1 0,0-1,0 0,0 0,0 1,0-1,0 1,0 0,0-1,0 1,0-1,0 0,-1 1,1-1,-1 0,0-6,1 0,0-2,0 1,1 1,0 0,1 8,-3 0,1 0,-1 0,1-1,-1 0,1-1,0-6,1 0,0 0,0 0,-1 6,0 0,0 0,-1 2,1-2,0 1,0-1,0 0,0 0,0 2,-1-2,-2-3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758 347,'1'3,"-1"0,0 1,-1 0,1-1,0 2,-1-1,1 0,1-8,-1 1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757 346,'3'-2,"0"1,0 0,0-1,0 1,0 0,0 1,0 0,-2 3,-1 0,0 0,0 2,0-2,0 0,0 0,0 0,0 2,0-1,0-1,-2-6,0 0,-1 1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758 356,'4'-2,"0"1,-1 1,1-1,0 1,-4 3,-3-1,-1 0,1 0,0 0,0-1,6-1,1-1,0 0,-1 0,0-1,-2-1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761 637,'3'-2,"0"2,0 0,-3 3,-2 0,1 0,-2-2,6-2,0-1,0 1,0-2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981 1207,'5'53,"-4"-50,-1 1,0-1,-3-6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771 349,'-3'-1,"4"13,0-9,0 3,-1-1,1-2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801 353,'14'-2,"-10"1,-1 1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818 338,'-3'-1,"0"5,1 1,2-2,0 0,0 0,0 1,-1 0,1-1,0 1,1-1,-1 0,0 0,1 1,0-1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826 337,'0'15,"-1"-12,1 0,0 0,-1 0,1 0,0 0,0 1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833 356,'4'7,"-1"-8,0 0,-2-2,0 0,-3 0,-1 2,0 1,0 3,-1 4,5-2,-1-1,2 0,0-1,1-3,0-1,1-2,-1-2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850 349,'3'4,"-1"-1,1 1,-1-1,-1 1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863 348,'-10'16,"8"-12,1 0,0-1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870 363,'-3'9,"1"-5,0-1,0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908 331,'-1'10,"1"-7,0 0,-1 0,1 1,0-1,-1 1,1-1,0 0,-1 0,1 1,0-7,1 0,-1 0,0 0,1 0,1 0,1 2,0 2,-2 2,-2 1,-1-1,0 0,0 0,1 0,-1 0,4-6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921 360,'0'10,"0"-7,1-6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1073 1218,'20'42,"-19"-38,-1-1,0 0,0 0,0 0,0 0,-2 1,0-1,0 1,-1-1,1 0,-1 0,-1 0,2 0,-1-2,-1 1,-1 0,1-1,1 0,0 0,0-2,0-1,-2-7,3 3,0 1,1 1,0-3,1 4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923 351,'3'6,"-1"-3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943 355,'-7'2,"5"1,2 0,3 0,-1 0,-4 0,-1 0,5-6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945 363,'-1'3,"0"0,2 0,2-2,0-3,0 0,-2-1,-2 0,-1 0,5 1,0 3,-2 2,-1 0,-1 0,0 0,3-6,0 0,0 0,0 0,1 2,-2 4,-2 1,1-1,-3 2,0-2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896 396,'12'-1,"-9"0,1 1,0-1,0 1,1 0,-1-1,1 1,0-1,0 1,0-1,0 1,1-1,-2 0,1 0,-1 0,0 0,-1 0,0 0,0 0,-6 3,0-1,0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905 414,'-4'2,"10"-4,-3 1,4-1,2 0,-4 1,0 0,0 0,1 0,0 0,-1-1,1 1,-1 0,0 0,-1 0,0 0,-1 1,0-1,0 2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755 424,'7'-3,"1"0,-5 2,0 1,0 0,-7 3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750 434,'18'-7,"-14"6,0 0,-1 1,-5 3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753 440,'-1'7,"2"-2,-1-2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763 441,'10'0,"-10"4,-1-1,-1 0,1 0,-2-1,0-3,0-2,3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762 433,'2'3,"-1"1,-1 0,0-1,1 1,-1-1,0 1,0-1,1 0,-1 1,-1-1,-2-2,-1-2,3-2,3 0,1 1,0 0,0 2,-4 3,0 0,-1 0,-1 0,1 0,-1 0,2 0,5-6,0 1,0-2,0 1,1 0,-1 0,0 0,-1 1,-1-1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1065 1173,'6'35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787 432,'9'-4,"-5"3,-3 4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784 442,'-1'9,"1"-6,-1 0,1 1,1-7,1 0,1 0,0 0,0 0,0 0,0 2,0 0,0 0,-1 4,-4 0,1 0,-2 0,1 0,-2 0,1-2,0-4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788 442,'1'4,"-1"-1,-1 0,1 1,0-1,1-6,0-1,0 1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795 437,'3'3,"-3"0,-1 1,-1 0,0 0,-1-1,1 1,0-1,1 0,2-6,1 0,0 0,0 6,-2 1,0-1,0 1,1 0,-1-1,1 0,2-4,0-5,-1 3,-2-2,0 2,-1 7,0-1,0 0,0 0,-2 1,0-1,0-2,-1-2,1-1,3-1,2 0,1 0,1 1,0 0,-1 0,1 0,1 0,-1 0,-1 1,0-1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829 456,'1'3,"-4"-2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550 328,'3'-2,"0"2,0 0,0 0,0 1,0-1,0 0,0 0,1 0,-1 0,0 0,0 0,0 0,0 0,0 1,0-1,0 0,0 1,0-2,1 1,-1 0,0 1,1-1,0 0,0 0,0 0,0 0,0 0,-1 0,0 1,0-2,1 1,-1 0,1-1,0 1,-1-1,0 1,1 0,-1 0,0 0,0 0,0-1,0 1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670 335,'3'0,"-2"3,-2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663 345,'4'-1,"0"1,0-1,-1 1,-3 3,-3-2,0 1,0-1,0 1,6-3,0 0,0 0,0 1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666 346,'-1'10,"0"-6,0-1,0 0,0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664 358,'3'3,"-3"0,0 0,0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1062 1225,'2'0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667 362,'6'-4,"-1"2,-2 1,1 0,-2 4,-3 0,0 1,0-1,-1 0,0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664 365,'5'-1,"-2"0,0 0,0 0,0 1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674 358,'-2'3,"2"0,0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680 357,'-2'7,"0"-4,0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651 350,'-1'4,"2"14,0-14,2-1,1-3,0 0,0-2,1-1,-1 1,-1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696 350,'3'-1,"1"0,-1 1,0 0,0 0,0-1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699 355,'-4'10,"3"-7,-1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698 366,'9'-5,"-4"5,0 0,-3 3,-3 0,-2 0,-1 0,1-1,0-3,2-2,1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706 362,'1'4,"-2"-1,-1 1,1-1,0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772 327,'-1'6,"0"-3,0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1121 1209,'28'33,"-26"-28,1-1,-1-1,1 2,-1-2,1 0,-1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753 353,'4'-1,"0"-1,-1 1,1 0,-1 0,-1-2,-5 1,1 5,1 0,0 0,1 0,-1 2,0-1,0 1,-1-1,1 0,1-1,-2-6,0 0,0 0,0 0,4 0,1 1,0 0,0 1,0 0,1 1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772 359,'3'-2,"0"2,0 2,-5 1,-1 0,0 0,0-1,0-1,2-4,4 2,0 1,0 2,0 0,-3 1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782 362,'4'-4,"-1"3,0 1,2-1,-5-2,-2 0,0 6,2 0,0 0,0 0,0 1,0-1,-1 0,-1 0,0 0,-1-2,0-3,2-1,1 0,3 1,0 0,0 1,0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421 327,'-5'4,"3"0,0-1,0 0,0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366 353,'3'1,"-3"2,1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366 370,'0'4,"1"-1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368 389,'3'-1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378 356,'-1'3,"1"0,0 0,0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382 361,'3'-2,"6"0,-6 2,-1 3,-3 0,-1 1,-1-2,1 1,-1-2,0-1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385 362,'-1'3,"-1"1,1-1,1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1156 1208,'-25'38,"23"-35,0 1,1-1,0 1,-1-1,1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384 371,'6'-2,"-3"2,0 0,-4 3,-2-1,0 0,0-1,0 2,6-2,0-2,0 0,0 0,-1-2,-5 1,2 5,0 0,0 0,1 0,-1 0,0 0,0 0,2-6,-1 0,0 0,-3 3,0 1,0 2,0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384 386,'10'-4,"-7"5,0 1,0-1,0-1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410 357,'3'-1,"0"1,-3 3,-3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406 365,'4'-1,"-1"0,2 0,-1 1,0-1,-1 0,0 1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412 366,'-2'9,"1"-4,0 0,0-1,0 0,0 0,0 0,2-7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411 376,'6'-2,"0"2,-2 0,-1-1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418 370,'-1'3,"1"0,-1 1,0-1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422 366,'3'0,"-2"3,-1 0,-1 0,-1 0,0 0,-1 0,0-1,6-3,0-1,0 1,-6 4,0-1,1 1,5-3,0 0,0 0,-3 4,-3-1,0-1,-1 1,1-3,1-3,3 0,2 0,0 3,0 2,0-1,0 0,0 0,0 0,0-1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502 327,'-3'10,"2"-6,0-1,0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478 345,'-2'4,"0"-1,0 0,1 0,-1 2,0-2,1 0,0 0,-3 4,3-4,4-6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1110 1231,'43'0,"-39"0,0-1,0 1,0 1,0 0,-1-1,0 1,0 0,-7-5,-3 2,-1 1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474 364,'0'3,"-1"1,0-1,0 0,1 0,-1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475 372,'5'-3,"2"1,-4 2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484 361,'-6'13,"5"-9,0-1,0 0,4-5,-2-1,2-1,-2 1,-1 6,0 0,1 0,1 0,1-3,1-1,-1-1,0-1,-3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492 356,'2'3,"1"-1,0-1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510 352,'-3'2,"2"1,0 0,4-3,0-1,0 1,0-1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515 352,'-1'3,"0"0,-1 0,-1 1,-1 0,2-1,5-6,0 1,0 1,0 0,-5 4,-1 0,0 0,1 0,0 0,5-5,0-1,0 1,-3 5,0 0,3-2,1-1,-1 0,0-1,0-1,0 0,0-1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490 354,'-3'-1,"0"1,6 2,0-1,0-1,0 0,0 0,0 1,0 0,0 0,0 0,0-1,0 1,0-1,0 0,0 0,0-1,0 1,1-1,1 1,-1 0,-1-1,0 1,0 0,0-1,1 0,-1 1,0 0,1-1,-1 1,1 0,-1 0,0-1,1 1,-1 0,1 0,-1 0,0 0,1-1,1 1,-2-1,0 1,1 0,0 0,0 0,0 0,-1-1,0 1,0-1,0 1,0-1,1 1,-1-1,0 1,0-1,0 0,0 0,0 0,-3-2,-1 0,0 0,1 0,-1 0,1-1,-1 1,0-1,0 0,-1 1,-2 0,2 0,-1 1,0 1,0 0,0-1,0 2,-1-1,1 0,0 1,0-1,0 0,0 1,-1-1,0 0,-1 1,0 0,2 0,0 0,0 0,0 0,-1 0,1 1,0-1,-1 0,1 1,0-1,-1 0,1 0,0 0,0 1,0-1,0 0,-2 0,2 0,0 1,0-1,0 0,0 1,0 0,0-1,0 1,0 0,-2 0,0 1,1-1,1 0,0-1,0 0,0 0,0 2,0-1,0 2,1 0,-1 0,2 0,-1 0,1 0,0 0,1 0,0 1,0-1,2 0,1 0,0-2,0 0,-6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551 361,'-1'4,"-2"5,2-2,0-3,0 1,0 1,0 0,0 0,0 0,0-1,0 1,0 0,0-1,0 1,0-1,0 0,0 0,0-1,1 0,-1 0,1 0,-2 1,0-2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480 510,'6'-3,"2"0,-5 2,0 1,0-2,-3-1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499 491,'-2'5,"2"-1,0-1,0 0,0 0,-1 0,1 1,-1-1,1 1,-1 0,1 0,-1-1,0 0,0 0,1 0,-1 0,-1-6,2-1,0 1,1-2,-1 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1266 1161,'-31'44,"28"-41,-2 2,2-2,0 0,0 1,0-1,0 1,-1 0,1-1,-6 7,2-5,12-6,0-2,0 1,-1-2,0 1,-1 0,1 0,2-3,-3 4,0 0,5-2,-4 3,8-3,-9 3,0 0,4 0,-4 1,-6 0,0 0,-2-2,2 1,0-1,-1 1,1-1,0 0,-2-4,3 1,0 0,-2-7,2 9,1 0,-1 0,1 0,1 0,-1 9,1-1,0 4,-1 0,1-2,0 1,1-2,-1 1,0-1,1 2,-1 1,1-1,0-2,-1 0,1-1,-1-1,1 0,0-1,0 0,0 0,1-7,-2 0,1 0,-1-1,1-1,-1 0,0-9,0-1,2 12,-1 1,2 1,1 4,-2 1,1 0,5 8,-6-6,0 1,2 4,-3-7,0 0,0 0,1 0,-1 0,-1-9,-1 0,1-1,-1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491 515,'0'-4,"-5"10,3 1,1-4,0 2,0-2,0 1,4-7,-2-1,1 1,0 0,1 1,0 1,0 0,0 2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498 520,'2'-5,"1"4,0 4,-2 0,-2 0,0 0,0 0,-1 1,0-1,-1-5,3-1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498 524,'3'-2,"-2"5,1 0,-1 0,-1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508 518,'4'-4,"1"3,-2 1,0-1,0 2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519 507,'0'4,"1"-1,-1 1,1 0,-2 0,1 0,-1 0,-1-1,-1 0,1-6,1 0,1 0,2 0,2 0,-1 2,0-1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530 511,'2'5,"-1"-2,0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532 516,'5'-5,"-2"3,0 0,0 1,0 1,-4 3,-1 0,-1 0,-1 0,1 0,0-1,7-3,0-2,0 1,-1 0,-1-1,-4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540 497,'-2'5,"2"0,0-1,0-1,0 1,0 0,0 0,-1 0,0 0,1 0,-1 0,0-1,1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555 514,'7'-1,"-4"0,0 0,-2-2,-3 0,-1 4,4 2,-1 0,0 1,0 0,0 0,0 0,0 0,-1-1,-2-2,0-2,0-1,2-1,4 0,0 1,-1-1,1 1,0-1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574 503,'7'-3,"-3"2,-1 0,0 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1299 1108,'-6'50,"2"-47,0-1,1-2,0 1,0-1,7 3,-1-3,1 1,0-1,1-1,-1 1,0-1,1 0,-1 0,0 0,-1 0,0-1,0 2,0-1,2-1,0 1,-1-1,0 2,-1-2,-6 4,-4 1,3-1,-4 1,4 0,0-1,0 1,-1 2,3-2,0 0,-3 5,3-4,0-1,-1 2,2-2,-1 1,0 1,1 0,1-2,0 6,-1 2,2-1,-1-5,-1-1,1 1,0-2,0 1,0 0,0 0,-1 0,1 1,-1 0,1-1,0-1,-2 4,-1-9,2-12,1 8,-1 1,1 1,0 1,1-2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576 511,'3'-1,"1"0,-1 0,0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587 503,'-1'4,"1"-1,0 1,0-1,-1 1,0-1,1 0,-1 0,-2-4,2-2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578 516,'-3'3,"1"1,-1-1,2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571 522,'3'2,"-1"1,-1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578 525,'7'-5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592 514,'4'1,"-4"2,1 0,-2 0,0 1,0-1,-1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583 526,'5'-4,"-2"4,-4 3,-3 0,1-1,0 1,0 0,7-3,-1-2,0 1,1-1,-1 1,0 0,1-1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612 506,'8'8,"-5"-5,-1 0,-3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616 516,'-3'6,"1"-2,-1-1,1 0,-1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653 498,'7'0,"-4"0,0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1297 1215,'39'-11,"-26"7,-10 3,0 1,1-1,-1 0,4 0,-4-1,-7 2,-3 2,2-2,0 1,1-1,1 0,-2-1,-2-1,4 0,0 0,0-2,0 1,0 0,3 6,0 0,1 0,0 1,0-1,-1 0,1 0,-1 1,1-1,-1 0,2 0,1-4,-2-3,-1-5,1 1,-1 2,0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644 512,'-1'5,"3"-1,-1-1,-1 0,0-6,1 0,0 0,0 0,2 2,-3 4,0 0,0 1,-1-1,1 0,0 0,1-6,0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656 513,'1'3,"0"0,-1 0,0 1,-1 1,1 0,-1-1,0-1,-2-2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673 513,'3'0,"0"-1,0 1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681 505,'-2'4,"1"-1,1 1,0 0,0 0,0 0,-1 0,1-1,-1 0,-2-3,0-3,0 0,2 0,4 2,1-1,0 0,0-1,-1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695 506,'0'4,"-1"-1,1 0,-1 1,0 0,0-1,0 0,0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686 525,'3'0,"0"2,0 1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684 516,'8'-1,"-5"2,0 0,-1 2,-2 0,0 0,1 0,2-3,0-2,0 0,0-2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720 498,'-3'2,"1"2,2-1,1 0,2-2,0-1,-4 3,-2-1,0 0,1 1,5-2,0 0,-2 2,-3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725 506,'13'-7,"-13"10,-3 1,0 0,0-1,6-4,0-1,-1 5,-2 0,1 0,-1 0,-1 3,0-2,0-1,1 0,-2 0,-1-3,0-2,-1-2,1 0,0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749 498,'4'1,"-1"1,-2 1,-3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780 624,'3'-2,"0"0,0 3,-2 2,-1 0,1 0,-1 0,0 1,-1 0,1-1,-1 1,0 0,0 0,0-1,1 0,-1-6,1 0,0 0,-1-1,0 1,-1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1333 1162,'1'35,"-5"-25,3-6,-1-1,-1 0,7-3,1-1,-2 0,1-2,-1 1,0 1,1-1,-1 1,-6 3,-3 2,3-1,-1 1,1 0,-1 0,1 1,0 0,2-1,0-1,5-6,0 1,1-1,-1 0,0 0,0 1,-1 1,0 1,2 0,-1 0,-2 3,0 1,-1 2,0 6,-1-8,0-1,-1 2,-1 2,-1-1,-2-2,2-1,-1-1,0 0,0-2,1 0,0-1,0-1,-1-1,1 1,1-1,-1 1,2-1,-1 0,2 0,1 0,3 0,-1 0,0 1,0 1,0 0,0 2,2 1,-2-1,2 1,-2 0,2 0,-1 0,-1-1,0 1,5 2,-3 0,-1-1,-1-2,2 2,-1 0,-1-1,1 0,-1-1,-6-1,-1-3,0-2,-1 2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744 520,'4'-4,"-1"3,0 2,-3 3,-1 0,1-1,-1 0,1 0,3-4,-1-3,-1 0,0 1,0-2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762 497,'10'-1,"-6"0,0 1,-1 0,-6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774 496,'-2'7,"1"1,1-5,-1 0,1 0,-3-2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764 508,'6'-1,"1"1,-4-1,-4 4,-3 0,2 0,-1-1,0 1,0-1,6-3,0 0,0 0,0 0,0 0,0 0,-6 2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770 527,'-1'9,"0"-6,2-6,0 0,0 0,2 0,0 1,0 2,-3 3,-2 0,0 0,0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795 497,'4'1,"-7"3,1 0,0-1,0 1,0 0,4-7,1 2,0-1,0 0,0 1,0 0,0 0,0 2,-2 2,-1 0,-1 0,0 1,-1 0,0 0,-1-1,1 0,-1-1,0-2,0-1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786 522,'3'4,"-4"-1,0 0,0 0,3-6,0 0,0 0,0 0,0 0,1 1,-2 5,-2 1,-1-1,0 0,0 0,5-2,0-2,0-1,0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826 523,'4'0,"-7"1,0-1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178 516,'7'-2,"-4"1,0 1,0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192 506,'-3'1,"3"2,0 0,0 0,1 1,-1-1,0 0,0 2,0 0,0-1,0 1,1-2,-4-3,0 0,0-1,0-1,1-2,1 1,2 0,2 0,0 0,0 1,0 0,0 0,1 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462 1431,'-26'-29,"23"29,0 2,-1 2,2 0,-2 1,1-1,2-1,-3 2,2-1,0 0,0 0,0 0,1-1,1 1,0-1,0 1,0 0,0 1,0-2,0 3,0-3,1 0,2-2,0 0,0-1,1-1,-1 0,0-1,1-3,-1 0,1-3,-2 4,0 0,0-1,0-2,0 4,0-2,0 2,1 1,-1-1,1 3,-1 3,-1 1,0 4,0-3,0-1,-1 0,1 5,0-6,-1 0,1 0,0 1,0-1,-1-7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207 515,'3'1,"0"-1,0 0,0-1,0 2,-3 2,0 1,-1-1,1 0,-1 0,0 0,0 0,-2-2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203 530,'4'-1,"-1"1,0 0,0 2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207 539,'-3'2,"6"-2,1-1,0 0,-1 0,0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230 513,'6'-1,"-3"1,0 0,0 1,-6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238 516,'-2'3,"0"0,0 0,1 0,4-3,0-2,0 0,0 0,-3 5,-2 0,-1-1,1 1,-1 0,1 0,-1-1,5-5,1 1,1-3,-6 8,1 0,1 0,0 0,3-3,1-5,-2 2,-1 0,1 0,-2 6,0 0,1 0,2-2,-1-4,-1 0,0 0,-1 0,1-1,-1 1,0 0,0 6,1 0,-1 1,0-1,0 0,0 2,0-2,0 0,0 2,-1-1,1-1,-1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269 525,'3'-2,"0"1,0 0,0 1,0-1,0 1,-1-3,-4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276 510,'-3'8,"2"1,1-6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281 508,'1'3,"-2"0,-1 1,0 0,1-1,-2 1,1 0,0-1,0 0,5-4,0-1,1 0,0 0,0 1,1 1,-5 3,-3 0,1 0,-1-1,0-1,2-4,0 0,0 0,1 7,0 2,0-3,1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302 517,'0'8,"0"-4,0-1,2-6,0 0,1 0,0 1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299 537,'-1'5,"1"-8,3 0,0 1,0 0,0 3,-4 2,-2-1,0 1,0-1,1 1,5-4,0 0,0-1,-5 5,-2 0,1 0,-1 0,1-1,6-2,0-2,0 1,1-1,0 0,-1 1,0 0,2-1,-2 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510 1416,'5'56,"-4"-44,0-6,-1 2,1 1,-1 1,0-2,1-2,-1 0,0 0,-1 0,1 0,0-1,-1 0,1-1,-1-1,-1 1,-1-1,3-6,-1 0,1 0,-1-6,1 1,-1 1,0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334 537,'0'3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330 551,'2'3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364 548,'2'-6,"-2"9,0 3,0-1,0 0,0-2,-1 2,1 0,0-2,1-6,-1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366 554,'0'-6,"4"6,-1 2,-1 1,-3 0,0 0,-1 0,-1 0,3-6,1 0,1 0,0 0,1 1,0 3,-3 2,0 0,0 0,0 0,-1 0,2-7,0 0,0 1,0 0,2 0,0 3,0 2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384 563,'3'-2,"-2"5,-2 0,0 0,2 0,0-6,0 0,0-1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390 549,'1'3,"0"0,-1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397 560,'0'5,"-1"-2,0 0,0 0,4-5,-1-1,2-2,-2 2,1 3,-3 3,0 0,0 0,0 0,3-6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419 551,'0'6,"0"-3,0 1,0 0,1-1,0 0,2-2,0-2,-2-2,-1 0,-2 0,-1 2,0-1,0 1,-1 1,1-1,6 2,1-1,0 0,-1 0,1 0,-1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438 559,'-4'9,"3"-5,0 0,0 0,1-1,3-1,0-3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449 550,'2'5,"-2"-2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521 1389,'41'0,"-38"-1,2 1,-2 0,2 0,-1-1,-1 1,1 0,-1-1,0 1,0 0,1 0,-1-1,1 1,-1 0,2-1,-1 0,-1 1,2-1,-2 1,0 0,2-1,-2 0,1 1,0 0,5 0,-6 0,0-1,1 1,-1 0,6-1,-6 1,0 0,1 0,0-1,5 1,-4 0,-1-1,0 1,0-1,-1 1,1 0,0-1,-1 1,0-1,0 1,3-1,-3 1,1 0,0 0,0-1,-1 1,1 1,0-1,-1 0,3 0,-3 0,0 0,2 0,-2 0,0 0,0 0,0 0,0 0,1 0,-1 0,5 0,-4 0,-1 0,0 0,0 0,0-1,9 2,-6-1,-2 0,0 0,0 0,1 1,-1 0,-1-1,4 1,-3-1,-1 0,0 0,0 0,0 0,1 1,-1-1,0 0,0 0,0 0,1 0,0 0,-1 0,1 0,2 0,-3 0,2 0,-2 0,0 0,5 0,-5 0,1 1,-1-1,1 0,0 1,0 0,0-1,0 0,-1 1,0-1,0 0,0 0,0 1,2-1,-2 0,0 1,0-1,0 0,1 0,-1 0,1 0,3-1,-4 1,0 0,2-1,-2 1,0 0,2 0,-1 0,-1 0,4 1,-3 0,0-1,0 0,0 1,0 0,0 0,-1-1,0 1,4 0,-4 0,9 1,-7-1,0-1,-1 0,-1 0,1 0,0 0,-1 0,0 0,0 0,0 0,0 0,0 0,1 0,0 0,0 0,-1 0,2 0,0 1,-1 0,-1-1,1 1,-1-1,1 1,0 0,2 2,-2-1,0-1,9 3,-9-3,6 0,-7-1,2-1,-2 1,2-1,-1 2,0-3,0 1,-1 1,0-1,1 1,-1 0,0 0,3-1,-2 1,0 0,0 0,-1 0,2 1,0-2,-1 1,0-1,0 0,2-1,-1 1,1 0,-3 0,0 1,0-1,0 1,-1 4,-2-1,0 0,2 5,-2-4,1-1,0 0,-1 0,1 2,0 1,0-2,-1 0,2 15,-2-13,0-1,-1 0,1-2,1 1,-1 0,0 1,1 7,-1-4,0-2,0 1,1 4,-1-7,0-1,-1 3,0-2,-1-1,-2 0,1-4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457 571,'4'0,"-1"0,0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464 564,'-2'5,"2"-2,-1 0,0 1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473 555,'2'3,"-3"0,1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486 556,'3'6,"-4"-1,-1-1,-1 0,1-1,-2 2,1-1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505 576,'5'0,"-2"0,0 0,0 0,0 1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509 583,'5'0,"-2"-1,1 0,-1 1,0-1,0-1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527 565,'6'1,"-3"1,0 0,-1 1,-3 0,-2 1,1-1,-3 1,2-1,0-1,0-2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626 570,'0'7,"0"-4,0 0,-1 0,1 1,-1 0,1 1,-1 0,1 0,-1 1,1 0,-1 0,0 0,0 0,1 0,-1-1,1 0,0 0,0-1,0 0,0-1,0 1,0-8,0 1,0 0,0-1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630 566,'6'-4,"-2"4,-1 1,0-1,0 1,0-1,2 1,0 0,-1-1,3 0,-3-1,1 1,-1-1,1 0,0 1,0-1,0 0,-1 1,1 0,0-1,-1 1,1 0,-1 1,1-1,-1 1,0 0,-1 0,1 0,-1 0,0 1,3 1,-1 0,-2 0,1 0,-1 0,-1 0,0 2,-2-2,0 0,-1 2,0-2,0 1,1 0,-1 0,0 0,0 1,1-1,-1 1,1 0,-1-1,1 1,-1-1,1 1,-1-1,1-1,0 1,0-1,-1 0,1 1,-1 0,0-1,-2-1,-1-1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626 693,'11'-2,"-6"2,-1-1,0 1,0 0,1 0,0-1,0 1,0 0,1-1,0 1,1-1,6 0,1-1,-7 2,6-2,-7 1,4-1,-5 2,-1-1,-1 0,0 1,0 0,-7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552 1542,'56'-6,"-53"5,4 0,-3 1,-1-1,0 0,0 1,1 0,-1-1,5 0,-4 0,0 0,0 0,8-1,-8 1,0 0,0 1,0-1,0 0,1 1,0-1,0 1,0-1,1 0,-1 0,0 1,-1-1,1 2,5-1,-4 1,0 0,1-1,-2 1,1-1,5 3,-6-3,6 3,-5-2,0-1,0 0,1 1,4 0,-6-1,0 1,1 0,-1-1,2 0,0 0,0 1,4-2,-6 2,1-1,-1 0,1 0,1 1,11-1,-12 1,-1-1,0 0,-1 0,1 1,1 0,-1-1,7 1,-7-1,4 1,-3 0,-1-1,0 1,13 0,-12 0,0-1,0 0,0 0,-1 0,0 0,6 0,-5 0,0 0,0 0,-1 0,0 0,8-2,-8 2,6 0,-5 0,-1 1,0-1,1 0,-1 0,5 0,-4 0,0 0,8 1,-7-1,-1 0,-1 0,0 0,0 0,1 0,0 0,0 1,0-2,0 2,-1-1,11 0,-10 0,-1 0,2-1,0 1,-1 0,5-1,-6 0,-1 0,0 0,0 1,4-2,-4 1,0 1,4-1,-5 0,0 1,1 0,0 0,-1 0,0 0,0 0,0 0,0 0,-12-6,-2 1,-1-1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649 590,'4'2,"-1"-2,0 0,0 0,0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658 587,'0'6,"0"-2,0 3,0-3,-1-1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537 206,'3'-2,"1"2,-1-1,0 0,0 2,-6-3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546 198,'-1'4,"1"-1,0 1,-1-1,1 0,-1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519 190,'-2'3,"2"1,-1-1,1 0,-1 0,1 0,-1 0,1 2,0-2,3-2,1-3,-2-1,1 0,-2 0,-2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506 202,'3'-1,"2"0,0-1,-1 1,-1 1,1-1,-1 0,1 1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566 198,'2'-3,"1"4,-3 2,0 1,0 0,-1 0,1-1,-1 0,-1-6,3-1,-1 1,2 0,0-1,1 1,0 2,0 0,0 1,0 0,0 1,-4 2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601 204,'4'0,"0"0,-1 0,0 0,0-2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603 212,'-1'3,"4"-3,0-1,0 0,0 0,0-1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610 196,'4'0,"0"1,-1-1,1 1,-1 1,-2 1,-2 0,-2 0,0 0,-1 0,1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770 1373,'13'66,"-12"-58,0 1,1-1,0 8,-1-11,-1-2,0 1,0-1,0 1,-1-1,0 0,1 1,-2 1,1-1,1-1,1-9,0 2,0-4,0-1,1 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653 194,'2'-4,"-1"7,-1 0,0 0,0 0,-1 0,1 0,-1 0,1 0,-1-6,1 0,1 0,0 0,1-1,0 1,1 1,0 0,0 2,0 0,-3 3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683 176,'0'3,"-1"0,-1 0,0 1,1-1,0 0,1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691 217,'0'3,"-1"0,-2 0,0-1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693 203,'-1'3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490 178,'3'2,"1"-2,-2-3,-1 0,-2 0,0 0,0 0,0 0,2 0,2 1,0 0,0 2,-1 3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488 182,'3'2,"-1"3,-2-1,0 0,1 2,1-3,1-2,0-2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730 194,'0'7,"-1"-3,0 0,0 0,-1 0,1-1,1 0,1-6,-1 0,1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728 198,'3'-5,"0"4,0 4,-2 0,-1 0,-1 0,0 0,1-6,1 0,2 1,-1-1,1 2,0 2,-3 2,-1 0,1 0,1-6,0 0,1 0,1 2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761 196,'0'7,"-1"-4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762 192,'1'-3,"0"6,0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1027 1375,'12'59,"-9"-48,-1-4,-1 1,0-2,0 0,0-1,0 1,0-1,-1 1,1 1,0 2,0-2,0-2,1 9,-1-10,-1-1,-1 0,-2-6,2-1,0 0,-1 1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773 200,'-1'3,"-1"0,5-4,-1-2,0 0,1 1,0 5,-3 0,0 0,0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805 186,'-1'3,"0"1,-1 0,1 1,0-1,1 0,0-1,3-2,0-2,0-1,0 0,-2-1,-2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798 194,'3'0,"0"0,0 1,0-1,0 0,0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825 190,'-5'12,"3"-5,1-3,1-1,0 0,3-2,1-3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839 195,'2'3,"-2"0,0 0,0 0,-1 0,1 0,0 0,1-6,1 0,-2 0,1 0,1 0,0-1,1 3,0 0,0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867 176,'-2'7,"1"-4,0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885 185,'4'9,"-4"-6,-1 1,-1-1,0 1,0-1,-1 0,0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906 217,'4'2,"-5"1,-1 0,-1-1,0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913 203,'4'2,"-3"1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929 177,'7'-1,"-4"5,-2-1,-1 0,-1 0,0 0,0 0,1 0,2 0,0 0,1-1,0-1,0-1,0 0,-6 1,0 0,0 1,1 1,2 0,1 0,1 0,-1 1,-1-1,-2 0,-2 0,0-2,1-1,0 0,0 0,-1 0,0 0,-1-1,0 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633 1577,'-3'41,"3"-37,2 0,-1 0,1 0,-1-1,2-2,0-1,0 0,2-2,-1-2,-1 2,-1-2,-1 1,0-1,2-4,-2 4,1-5,-2 6,1 0,0 0,-1-2,0 2,-1 0,1 0,-2 0,-1 0,-1 1,-2 1,3 0,-2-1,1 1,0 1,1-1,0 2,0 3,3-1,-1 1,1 0,0-1,0 1,-2-1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686 588,'2'6,"-3"-3,1 0,-1 0,0 0,1 0,-1 0,2-6,-1-1,2 0,-1 1,1 0,1 1,0 0,0 1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707 581,'0'3,"-1"0,-1 0,-1 1,-1-1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168 508,'0'3,"0"1,1-1,-1 1,1 0,-1 0,0 0,0-1,0 0,1-7,0 1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167 506,'0'-4,"2"1,1 1,0 2,0 0,0 1,-1 2,-2 0,-2 0,-2 0,1-1,0 1,0-1,6-2,0-1,1 0,-1 1,0 0,-1 3,-5 1,1-1,-3 2,1-2,4-6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192 498,'-2'6,"-1"6,2-8,0-1,1 0,2-6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189 502,'3'5,"-3"-1,0 0,1 0,-1 0,3-2,-1-5,-1 0,0 0,0-1,0 0,-1 0,0 1,-1 0,1 0,2 6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209 497,'1'3,"-1"3,0-2,0 1,0-1,-1 0,2-1,1-6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211 499,'2'-3,"2"3,-1 1,0-1,0 1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213 509,'2'3,"5"-3,-4-1,0 2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173 560,'12'-3,"-12"6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 1344,'41'-5,"-38"4,0 4,-2 1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170 575,'6'-2,"-3"1,0 0,0-1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177 558,'-1'4,"1"2,-1-2,0 1,0-1,0 0,0-1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176 577,'7'0,"-6"3,1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190 558,'0'7,"-1"-4,1 0,-1 1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192 565,'2'-3,"1"2,0 0,0 1,-2 3,-2 0,0 0,-2 1,1-1,0 0,-1-3,4-6,0 3,-2 6,0 1,-1 0,1-1,4-6,-1-1,0 1,-1 6,-1 0,2 0,2-2,0-1,-1 0,0 0,0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170 605,'0'9,"-1"-5,1-1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172 607,'5'-3,"-2"1,0 1,0 1,-2 3,-2 0,-1 1,0-1,-1 1,0-2,0-1,2-4,1 0,1 0,0 6,-1 0,-2 1,0-1,1 0,0 0,2-6,1 0,0 0,1 1,0 0,-2 5,-1 0,2 0,0-6,-1 0,1 0,-1 0,0 0,-1 6,0 0,0 0,3-4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197 608,'3'-8,"-1"11,-3 0,1 1,-1 1,1-1,0-1,-1 2,1-1,-1 0,1-1,-3-3,0 0,-1-1,1 1,-2-1,2 1,0-1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811 472,'3'0,"0"0,1-1,-1 1,0 0,0-1,0 1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825 462,'0'3,"0"0,0 1,0-1,0 2,0-2,0 0,0 1,0 0,0-1,1 0,-4-1,0-2,0-2,0 0,0 0,2-1,0 0,4 1,1 0,-1 1,1 0,-1-1,0 0,0 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564 1307,'-9'41,"9"-38,0 0,0 1,1 1,0-1,0-1,0 1,0-1,0 0,0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845 459,'-5'6,"3"-3,1 0,-1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838 473,'0'10,"0"-6,-1-1,1 0,-1 5,0-3,1-1,-1-1,1 0,-1-6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849 460,'2'4,"-2"-1,-1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841 473,'7'0,"-4"-1,0 1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842 483,'7'-2,"-4"1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840 490,'5'1,"-2"-3,0 0,0 1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849 480,'2'3,"-2"0,-1 1,-1-1,0 0,-1 0,6-3,0-1,0-1,0 1,0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867 468,'5'0,"-2"2,-4 1,0 0,-1 0,-1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868 473,'-3'3,"2"1,1-1,1 0,2-2,0-2,0 1,-6 2,-1 0,0 1,1-1,6-1,0-1,1-1,-1 0,0-1,-4-1,-2 3,3 3,0 0,-1 1,1 0,0-1,-2 1,1-1,-2-1,0-4,1-1,1 0,4 1,0 1,0 1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807 544,'-1'4,"1"-1,0 0,0 0,3-3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776 636,'8'-2,"-6"5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588 1322,'-10'43,"13"-42,0-3,0-1,-1-1,1 1,-2 0,-1 0,0 6,-1 1,1 1,0-2,3-1,0-1,0-1,0-2,0 0,-1-2,-1 1,0-1,-1 0,-1 1,1 0,-3 1,0 2,6-1,1-1,-1 0,0 1,0 0,0 0,0 1,-3 3,-2 0,-1 0,2 0,0 0,2 2,0 2,0-4,1 1,-1-1,2-7,-2 1,-1 0,1 0,-1 0,0 0,0 0,0-1,-1 0,0 1,0 6,1 0,3 12,-1-11,-1-1,2-5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814 541,'1'5,"-1"-2,0 1,0-1,-1 1,1 0,-1-1,-1 0,-1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825 545,'6'-2,"-2"2,-1 0,0 1,-1 2,-2 0,-1 0,0 0,0 0,-1 0,-1-1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825 557,'5'-1,"-1"0,-3 4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827 563,'2'3,"1"-3,1-2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856 536,'-3'3,"2"0,1 0,0 0,3-1,-2 1,-4-1,0 0,0 1,6-2,0-2,0 1,-2 3,-4 0,0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872 539,'-3'1,"1"2,-1 0,1 0,0 0,1 0,4-6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866 548,'5'-1,"-2"1,0 1,0-1,0 0,-1 3,-3 1,0-1,0 0,0 0,-1 0,0 0,0 0,-1-2,0-4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865 558,'6'2,"-3"-1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602 405,'3'-2,"0"2,0 0,0 0,0-1,0 1,0 0,0 0,0 0,0 0,0 0,0 0,0-1,0 1,0 0,0 0,0-1,0 1,0 0,0 0,0 0,0 0,0 0,0-1,0 1,0 1,0-1,0 0,0-1,-6 0,0 0,-1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615 408,'-5'2,"2"-2,0 1,0-1,0 0,-1 0,1 0,-1 1,0-1,1 0,-1 1,1-1,-2 0,0 1,0-1,0 1,1-1,1 0,-1 1,0-1,-1 0,1 1,0-1,1 0,-1 1,0-1,-2 1,2 0,0-1,0 1,0-1,0 1,1-1,-1 0,1 1,-1-1,1 1,0-1,0 1,0 0,-1 0,1 0,0 0,0 0,0-1,0 2,0-1,0 0,0 1,0 1,0-1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655 1306,'4'58,"-2"-54,0-1,1-2,0-2,-1-2,0 0,-2 0,0-2,-1 1,0 0,-2-2,1 3,-2 0,-1 0,1 1,1 1,0 0,-1 0,1-1,16 1,-9 2,2-1,-2 0,4-1,-5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435 423,'-3'3,"-1"2,1-1,0 1,0 0,1-1,0-1,1 0,5-2,-1-1,1-1,0 1,-1-1,-1-3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510 427,'3'0,"0"0,0 0,0-1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522 422,'-3'3,"3"0,0 0,0 0,-1 0,1 0,-1 1,-2-2,0-4,0-1,4 0,4 1,-2 1,1-2,-1 1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535 418,'-4'3,"0"0,2 0,1 0,4-4,-2 4,-1 0,-1 0,1 1,-1-1,0 0,4-5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538 419,'-1'3,"-1"0,-1-1,6-3,0 1,0-1,0 1,-5 3,-1-2,0 1,0 0,6-3,0 1,0-1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533 438,'3'1,"0"-2,0-1,-1-1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544 426,'-3'2,"2"2,0-1,0 0,0 0,0 0,4-3,0-1,-1-2,2 1,-1 0,0 0,-1-1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559 418,'4'0,"-1"2,-3 1,-1 0,-2 0,0-3,3-3,0 0,-2 6,1 0,1 0,3-1,0-3,0 0,-6 3,0-1,0 1,0 0,0 0,6-1,0-2,0 0,0 1,0-2,0 1,-6-1,1 5,2 0,0 0,0 0,-2 0,0 0,-1-2,0-2,3-2,3 0,0 2,0-1,0 1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583 425,'-2'6,"1"-2,-1 0,2-1,-2 1,1-1,4-2,-1-4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590 429,'1'6,"-2"-2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836 1328,'38'6,"-35"-5,0-1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597 425,'3'3,"-3"0,-1 0,0 1,0-1,-1 1,1-1,0 0,3-6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607 426,'3'-1,"0"0,0 2,-1 2,-2 0,-1 0,0 1,0-1,-1 0,-1-1,0-4,0 1,4-2,1 0,3 1,-2 1,0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631 419,'-3'2,"2"1,-1 0,3 0,2-1,0-2,-6 1,0 1,0 0,2 1,4-4,0 1,-1 3,-5 0,0-1,5-5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639 422,'-3'2,"1"1,1 0,4-2,0-2,0 1,0 0,-1 3,-3 0,1 0,-2 1,1-1,-2 0,1 0,-1-1,0-4,2-2,1 0,0 1,4 3,-1 0,0 1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 46,'6'-1,"-3"0,0 0,0 0,0 1,0-1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 39,'-1'3,"2"0,-1 0,0 1,0 0,-1 0,1 0,-1 0,0-1,0 0,-2-6,0 0,1 0,1 0,4 0,0 1,0 0,0-1,0 0,0 0,-1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 33,'-3'2,"0"1,1 0,-1 1,2-1,1 1,0-1,2-6,-1 7,-1-1,0 3,0-2,0 0,-1 0,1-1,0-6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 40,'1'3,"-3"1,1-1,3-6,1 2,0 0,-3 4,-3 0,0 0,0-1,6-3,0 0,0-1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 64,'4'0,"-1"-2,0 0,-1-1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 52,'0'3,"0"0,-1 0,1 0,-1 0,0 0,1 0,3-4,1-1,-1-2,0 1,-1-1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1314,'-7'37,"7"-34,1 1,-1-1,0 0,0 0,1 0,-1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 40,'3'-2,"0"4,-3 1,-1 0,0 0,-2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 45,'-2'3,"1"1,1-1,1 0,2-3,0-1,0-1,-6 5,0-1,0 1,2 0,4-5,0 1,0-1,-3-1,-1 6,1 0,0 1,-1 0,0 0,0 0,-2-2,1-5,2 0,2 0,1 1,0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55 104,'0'4,"1"-1,2-4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62 101,'1'3,"0"0,-1 2,-1-1,0-1,-1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68 102,'4'0,"-1"2,-2 1,-1 0,0 0,-1 0,-1 0,-1-1,0-3,2-2,2 0,4-1,-2 2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 96,'-3'2,"2"1,1 0,2 0,-1 0,-4-1,1 2,5-2,0-2,-4 3,-2 1,4-7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 98,'-2'3,"2"0,3-1,0-2,0 1,-3 2,0 0,-1 0,0 0,0 0,-1 0,-2-1,2-5,2 0,2 0,0 0,0 0,1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 69,'3'-3,"0"2,0 0,0 0,1 1,-1 0,0-1,1 1,-1-1,0 1,0-1,0 1,0 0,0 0,0-1,1 1,1 0,-1-1,-1 1,1-1,1 0,-1 0,0 0,1 0,-1 0,0 0,0 0,0 0,0 0,-1 1,0 0,0 0,1 0,-1 1,1-1,-1 0,0 0,0-1,2 1,-1-1,-1 0,0 1,0-1,0 1,0 0,0 0,0-1,0 1,0-1,0 0,0 1,2-1,-2 1,1 0,0-1,0 1,0 0,-1 0,1 0,-1 0,1 0,-1 1,0-1,0 0,1 1,-1-1,0 1,0-1,0-1,0 1,0-1,0 0,0 0,0 0,-6 1,0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 30,'3'0,"0"0,0 0,0 1,0-1,0 1,0-1,-3 4,-3-2,-1 1,1-1,0-1,0 1,-1 0,-1 0,1 0,-2 0,0 0,0 0,-1-1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 91,'-3'1,"1"2,0 2,-1 2,1-3,0 0,0 1,0-1,1 1,-1-1,0 0,1 0,-1-1,1 0,-3-1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894 1290,'-8'36,"8"-29,-1-4,1 2,0 0,0-1,0-1,0 1,0-1,1 0,1-7,-1-1,0 0,0 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608 334,'2'4,"-1"0,-1 0,0-1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613 337,'7'-2,"-4"2,0 0,0 1,-5 2,-2-1,1 0,0-1,0 1,0 0,0-1,6-1,1-1,-1 0,0 1,0-1,0-1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619 331,'-1'6,"0"-1,1 0,-1-2,1 0,-1 2,1-2,1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640 322,'-5'5,"3"-2,1 0,1 0,2 0,1-3,0 1,-6 1,0 1,0-1,0 1,6-2,0-2,0 1,0 1,-6 2,-1 0,1 0,0-2,4-4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646 328,'3'0,"-1"3,-3 0,-1 0,0 1,-1-1,0-3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640 338,'4'-1,"-1"3,-2 1,2-3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657 329,'5'0,"-3"3,-3 0,-1 1,-1-1,0-1,2-5,2 0,2 1,0 3,0 0,-2 2,-4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640 353,'8'-3,"-5"2,-2 4,-4 0,0 0,0 0,0-1,0-2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639 357,'3'1,"-2"2,-1 0,3-3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652 353,'4'-1,"-1"1,0 0,-2 3,-3 0,-2 1,0-1,1-2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902 1319,'-3'42,"6"-43,1-5,-2 2,-1 0,0 1,0 0,0 0,0 0,-1 0,-1 0,-1-1,0 1,4 6,3-1,-2-1,0 0,3 0,-2 0,-1-2,0 0,0-1,-8 7,2-3,2 1,0 0,0 0,0 0,-1 5,1-5,1 4,2-4,0-6,-1 0,1-1,-1-1,0 1,2-5,0 4,-2 2,0 7,0-1,-1 1,1-1,0 0,0 1,2-5,-1-5,-1 2,0-3,0 3,0 1,0-2,-1 2,2-3,-1 2,0 0,1-6,0 4,-1 3,1-1,0 9,-3 4,-1 1,2-6,-1 0,1 1,-1 1,2 0,-1-2,1 0,-1 2,1-1,0 5,0-6,0-1,1 2,0-2,0-6,-1-1,0 1,-1-1,0-6,0 4,-1 2,-3-4,2 4,0 1,-1-1,-1-1,1 3,-1-1,0 2,1 1,3 3,5 1,0-2,0-1,0-1,-2 0,0 0,1-1,-1 0,0 0,1 0,-1-1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650 361,'4'-4,"2"6,-3 0,0 0,0 1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782 326,'-4'5,"1"-3,1 1,-1 0,0-1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770 335,'1'4,"-2"2,0 0,0-3,-1 1,2-1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770 346,'7'-3,"-4"2,0 0,0 0,0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776 351,'-3'11,"7"-11,-1-1,0-1,0 0,-1-1,-2 0,-3 0,0 1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804 327,'-3'1,"1"3,1 1,2-2,2-2,0 1,-6 1,0-1,0 0,0-1,3 2,3-3,0 0,0 0,-3 3,-3-1,0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813 334,'8'-3,"-9"6,0 0,-2 1,0-2,1 1,-1-1,2-5,2 0,1 0,1 3,-2 3,1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824 333,'8'-2,"-7"5,-3 0,-1 0,0 0,0-2,3-4,2 0,1 3,0 0,-1 3,-5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808 354,'3'-1,"0"1,0 1,-6 2,0 0,0-1,0-1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804 359,'6'-2,"-3"3,-2 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868 1446,'2'0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821 353,'6'-3,"-3"3,0 0,-2 3,-3 0,-1 0,0-1,0 0,0 0,1-5,4 0,1 0,0 4,0 1,-1 1,1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850 325,'-4'12,"3"-9,1 1,-1-1,0 1,0 0,0-1,0 0,0 2,0-2,4-4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862 323,'4'2,"-4"1,1 0,2-3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879 325,'-3'4,"-1"0,1-1,-1 0,1 0,6-4,0 0,0-1,0 1,0 1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873 340,'-6'5,"2"-1,2-1,2 0,3-4,0-1,0 1,1-2,-1 2,0-1,-4 5,-1 0,-1 0,0-2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872 341,'-1'5,"1"-2,-1 0,0 0,0 0,0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848 349,'3'8,"2"-2,-1-4,1-2,-1 0,-1-1,1 0,-1 0,0-1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889 339,'3'-1,"-3"4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886 350,'2'4,"-2"-1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884 367,'3'-1,"-1"-2,0-1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869 1446,'38'-4,"-35"6,1 0,-1 0,0 0,2 1,-2-1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901 338,'-3'10,"1"-7,1 0,4-6,-2 0,1 0,1 1,0 1,0 0,0 1,0-1,0 2,-5 2,-1-1,-1 1,1-2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910 333,'-3'5,"2"5,4-9,0 0,-1 2,-4 0,-1-1,0 1,0-1,0 0,0-1,2-4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899 357,'9'4,"-6"-2,0 0,0-3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932 330,'2'4,"-3"-1,0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942 330,'-1'4,"-4"0,2-1,0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926 347,'3'-1,"5"-1,-5 1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925 354,'5'-3,"-2"2,0 0,0 1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921 363,'8'-2,"-4"1,-1 0,0 0,0 1,0-1,0 1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543 29,'3'0,"0"2,0-2,0 0,0 0,0 0,0 0,0 1,0 0,0-1,0 0,0-1,0 1,0 0,0 0,1 1,-1-1,0 0,0 0,1 0,-1-1,0 1,-4-3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300 104,'1'-3,"2"2,0 2,0 0,0-1,1 0,0-1,0 1,-1 1,0-1,0 1,0 0,0-1,1 1,-1-1,1 0,-1 1,0-1,0 0,2-1,-2 0,0-1,-6 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937 1454,'42'-2,"-39"2,1 1,-1 0,0 1,-1 1,-5-1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157 185,'3'-2,"0"2,0 0,0 1,0-1,0 0,0 0,0 1,1-1,1 0,-2 0,0 0,0-1,0 1,0-1,0 1,0-1,1 1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164 254,'3'-1,"0"0,0 1,0 0,0 0,0 0,0 0,0 0,0 0,0 0,0 0,0 0,0 1,0-1,0 1,0 0,0-2,-6 2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176 315,'-1'8,"4"-5,1-1,0 0,0-1,0-1,-1-1,0-2,-2 0,-1 0,-1 0,-1-1,0 1,-2 1,1 1,0 1,0 1,-1 0,1 2,2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191 311,'-5'17,"5"-14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39 369,'-2'-5,"-1"3,0 5,1 0,1 0,0 0,1 0,1 0,2-4,0-2,0 0,0 0,-4 6,0 1,1 1,-1 0,0 0,1-2,-1 1,1-1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157 250,'0'-3,"0"0,1-1,-1 1,0 0,1 0,2 2,0 1,0 0,1-1,0 0,-1 0,0 1,0 0,0 1,1-1,-1 1,1-1,-1 0,0 1,0 0,0 0,-1 2,-1 0,2 0,-3 0,-1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173 254,'-5'5,"2"-2,1 0,0 0,1 0,-2 1,2-1,-2 0,1 0,0 1,0-1,0 0,5-4,-1-2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219 258,'0'-3,"3"4,0 0,0 0,0-1,0 1,0 1,-1 1,1 0,0-1,0 0,0 1,0 0,0-2,1 1,-1 0,-1 1,0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394 260,'3'-1,"0"0,0 2,0-1,0 0,0-1,0 2,0-1,0-1,0 1,0 0,0 0,0 0,0 1,0-2,0 2,0-1,0 0,0 0,0 0,0 0,0 0,0 0,0 0,0 0,0 0,0 0,0 0,0 0,0 0,0 1,0-1,-6 1,-1-2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69 361,'-2'3,"1"0,0 0,1 0,0 0,2 0,1-2,0 1,-1 1,0 0,-5-2,-1 1,1-2,0-2,2-2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1186 1575,'-35'21,"35"-18,0 0,3-1,1-4,-1-1,0 0,-2 0,1 0,0 0,0-1,-1 1,2 0,-2 6,-1 2,-1-2,0 4,0-3,0 2,1-2,0 4,0-4,-1 0,1 0,0 1,-1-2,1 0,3-4,-1-3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66 369,'8'-2,"-5"1,0 2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334 151,'-3'1,"2"2,0 0,1 0,0 0,2 0,1-1,0 0,0-1,1 0,-1-1,0 1,0-1,1 0,-1 0,1 1,-1-1,0 0,0 1,1-1,-1 0,0-1,0 0,0 0,0-1,-2-1,-2 0,1 0,-1 0,-2 0,0 1,-1 1,0-1,0 1,0 1,-1 0,2 1,-1 0,0 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325 188,'1'3,"1"0,0 0,1-1,0-3,-1-2,1 0,0 0,0 0,1 0,-1 1,0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394 180,'3'0,"-3"3,2 0,-1 0,2-1,1-5,-1-1,1 1,-1 0,0 0,0 1,0-1,-2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390 125,'2'-3,"1"2,0 2,0 0,-4 2,-1 0,0 0,1 0,-1 1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391 143,'2'3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460 188,'14'-1,"-10"1,0 0,0 0,1 0,2 0,-2-1,0 1,6 0,-8 0,0-1,0 1,0 0,5 0,-4 1,-1-1,0 0,1 1,-1 0,-7-2,-1 1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99 375,'3'0,"0"0,0-1,0 0,0 0,0 1,-7 2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381 90,'3'0,"0"-2,0 1,0-1,0 2,0-1,0 0,0-1,0 1,0 0,0 0,0 0,0 0,0 1,1-2,0 1,-1-1,0 1,0 0,0 0,0 1,0-1,1 0,0 0,0-1,-1 1,0 0,0 0,0 0,0 0,0 0,0 0,0 0,0 0,0 0,0-1,0 2,0-1,0-1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501 44,'3'-1,"0"0,0 0,-2 4,-4 0,0 0,-1 0,-1 0,0 0,2-1,0-1,0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781 643,'3'2,"0"-3,0-1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1230 1579,'2'0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387 90,'-3'0,"0"1,2 2,4-2,0 0,0-1,0 0,0 0,0 0,0 0,0 0,0 1,0 0,1-1,-1 1,0 0,0 0,0 0,0 0,0 0,0 1,0-1,0 0,0 0,0 1,0 0,-1 1,0 0,1-1,0 0,0 0,-1 1,0 0,1-1,-1 1,0 0,-1 0,2-1,0-1,-4-4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711 186,'3'0,"0"0,0 0,0 0,1 0,-1 0,0 0,1 0,0 0,-1 0,0 0,2 0,-2 0,0 0,0 0,0 0,1 0,-1 0,0 0,0 0,0 0,0 0,0 1,0-2,1 1,-1 0,2 0,-2-1,0 1,0 0,0 0,0 0,0-1,0 1,0 0,-6-1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122 365,'4'-2,"-1"4,-1 1,-2 0,-1 0,-2 0,0-1,0-1,0 1,6-2,0 1,0-1,0 1,0-1,0 0,0 0,-6-1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643 116,'5'5,"-3"-2,-1 0,0 0,2-5,1-1,-1 0,0-1,1 1,0 1,-1 0,0 1,1-1,-1 2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724 107,'2'3,"0"0,-2 0,3-1,1-3,-1-1,0 1,0-1,0 0,-2-1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730 35,'3'1,"-1"2,-2 0,1 0,2-1,1-4,-1 0,1 0,0-1,0 1,0-1,0 1,0 0,0 0,1 1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155 372,'-4'-2,"9"4,-2-2,0-1,0 0,0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161 362,'-2'7,"1"4,1-7,1-1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24 410,'-2'-3,"5"4,0-1,0 0,0-1,0 1,1 0,-1 0,0 0,2 0,-1-1,0 1,-1 0,1-1,-1 1,0-1,0 1,0-1,0 1,0 0,0 0,0 0,0 0,0 0,0 0,0 0,0 0,1 0,-1 0,0-1,1 1,2-1,-3 1,0 0,1 0,-1-1,0 1,0 0,1-1,-1 1,0 0,0 0,1 0,-1 0,0 0,0 0,0-1,0 1,0-3,-3 0,1-1,0 1,-1 0,-1-1,1 0,0 0,-1 0,1 1,-1 0,0 0,-1 0,-1 1,0 1,-1 0,1 0,0 1,0-1,0 1,-1-1,0 0,1 1,0-1,-1 1,1-1,-1 1,0 0,1-1,-1 1,0-1,1 1,-2 0,1 0,1-1,-4 1,0-1,2 0,0 1,0 0,2 0,-2 0,2 0,-1 0,1 0,-2 1,1 0,0 0,0 0,0-1,1 2,0-1,0 0,0 1,1 1,1 0,1 1,0-1,0 0,-1 0,1 0,0 1,0-1,-1 0,1 0,0 0,0 2,1-2,0 0,-1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32 413,'-2'3,"1"0,2 0,-2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1238 1573,'-35'15,"34"-12,1 1,1 0,0-1,0 0,0 0,1 0,2 1,0-2,-1-1,0-1,-1-3,0 0,0-3,0 3,-2-1,2 1,-2 0,1 0,0 0,1 0,-2 6,-1 0,0 4,1-4,0 0,0 1,0 1,1 1,0 0,0 7,0-10,-1 2,0-1,-1-1,-2-3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40 467,'-2'3,"1"0,1 0,-1 2,1 0,0-2,-1 0,1 0,0 0,0 0,-1 1,1-1,0 1,0-1,-1 0,1 0,0 2,0 0,0-1,0 0,0-1,0 1,0 0,0-1,-1 1,1-1,0 0,0 0,0 0,0 0,0 0,0 1,0-1,0 0,0 0,0 0,3-4,0 1,2 1,-1 1,-1-1,0 0,1 0,0-1,0 1,0-1,0 0,0 1,-1-1,0-1,0-1,-3-1,0 0,-1-1,1-2,0-5,0-10,0 10,1-6,0 12,-1 0,1 1,0-1,-1 2,1-1,0 1,-1-1,1 0,-1 1,-2 0,0 6,1 0,-1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33 557,'5'-1,"-1"1,0 1,-1 0,0 0,0 0,1-1,-1 1,0 0,0 0,0 0,-6-2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51 573,'2'-3,"-2"0,-3 1,0 2,1 3,1 0,1 0,0 0,3-3,0-2,-1-1,0 6,-2 0,-1 0,1 0,0 0,-1 0,0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32 521,'2'3,"1"-3,0 0,0 0,0 1,0-1,0 0,0 1,0-1,1 1,0-1,-1 0,0 1,0-1,-6 3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51 528,'-2'5,"2"-2,3 0,-2 0,0 0,0 0,-4-1,0-1,0 0,0-1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50 536,'8'-2,"-2"2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67 402,'2'3,"-2"0,0 0,0 0,-1 1,0-1,1 0,-1-6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65 401,'-3'4,"2"-1,0 0,0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66 402,'11'10,"-6"-5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107 393,'0'3,"0"1,0-1,0 0,0 2,-1-1,1-1,0 1,0 0,0-7,0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755 1612,'43'4,"-35"-5,-5 1,3-2,-3 2,1 0,0-1,2 0,-1 1,-2 0,0 1,0-1,1 1,-1-2,1 1,1 0,0 0,0 0,-2 1,1 0,0-1,0 2,0-1,0 1,0 0,0 0,0-1,-1-1,3 1,-1-1,-1 0,-1-1,1 1,0 0,-1-1,0 1,1 0,4 0,-3 1,-1-1,1-1,2-2,-4 3,2-1,-1 0,-1 1,0-2,11 4,-10-2,0 0,1 1,6-2,-8 0,0 0,2 1,-2-1,2 0,-2 1,1-1,0 2,0-2,0 1,-1 0,1 0,0 0,3-1,-3 0,-1 1,0 0,4-4,-13 7,9-2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103 395,'-3'1,"0"3,2-1,-1 0,1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104 395,'4'2,"-1"2,0-1,-1 0,-1 0,0 1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107 507,'3'0,"0"1,0-1,1-1,1 1,-8 2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106 519,'0'3,"-1"0,-1 0,-1 0,0 0,0 0,0-1,0-1,0 1,0-1,6-2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108 524,'2'3,"-3"0,1 1,-1 0,1-1,-1 0,0 0,0 0,0 0,0 0,-2 0,1 0,-1 0,0 0,0 0,0-1,0 1,0-1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51 608,'-2'3,"2"0,0 0,-1 0,1 1,0-1,-1 1,1 0,-1-1,1 0,0 0,0-6,1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56 616,'-1'3,"1"0,-1 1,0-1,1 1,0-1,0 0,-1 0,-2-3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34 634,'0'3,"1"0,2 0,-1 0,1-1,0-2,2-3,-1 0,-1 0,0 1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84 624,'-3'3,"3"0,-1 0,1 1,0 0,0-1,0 0,-1 0,1 0,0 0,0 0,0 0,0 2,0-2,0 2,0-1,0 0,0-1,0 1,-1-1,1 1,-1 0,0-1,0 0,1 0,2-6,1 3,0 0,0 1,0 0,0-1,0 0,0 1,0-1,0 1,1-1,0 1,-1-1,0 0,0-1,0 1,0-1,-2-2,-1 0,0-1,-1 1,1-2,-1-1,1 3,0-1,-1 0,1 0,0 0,-1 0,1 0,-1 0,1 0,-1 0,1 1,0-1,0 1,-1-2,1 1,0 1,0 0,-3 5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84 674,'3'0,"0"-1,0 2,0-1,0 1,2-1,0 0,-1 0,-1 1,0-1,-6-1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1185 1104,'5'59,"-5"-53,1 3,0-2,-1 0,1-1,-1-1,1 1,0-2,-1 1,1 0,0 0,-1 1,1 0,-1 0,1 3,-1-6,2 1,-2 0,1-1,0 5,0-3,0 4,0-3,0-2,-1 0,1 1,0-2,-1 0,3-1,0-1,0 1,0-1,0 0,0 0,0 0,1 0,-1-1,1 0,5 1,-4-1,-2 1,2 0,-1 0,1 1,0 0,-2 0,8 2,-8-3,0 0,0-1,0 0,1 1,1-2,-1 0,0-1,0 0,-1 2,0-1,1 1,2-1,-2 2,-1-1,2 1,0-1,0 0,-1-1,0 0,-1-1,0 0,0-1,0 1,0 0,0-1,0 1,-1-2,1 0,-1 1,0-4,0 2,-1 1,0-1,1 0,-1 0,0 1,0-4,0 3,-1 0,0-9,0 7,0 2,-1-6,0 6,0 1,1-6,0 5,1-1,-1-6,0 8,1 0,1-4,-1 4,-1 1,1-2,0 2,-1 0,-1-1,0 1,0-2,-2 1,0 1,0 0,-1 1,0-1,-2-1,2 3,-1-1,0 1,2 1,-1 0,1 0,-1 0,0 0,-1 1,0-1,1 1,0 0,0 0,-1 1,1-1,0 1,-2-1,1 1,0-1,-1 0,0 0,1-1,1 1,-5 0,5 0,0-1,-1 0,0 1,-1-1,0-1,1 1,0 0,2 1,-1 0,0 0,1 0,-1 0,1 0,0 0,0 2,0 0,-1-2,1 1,0 2,-3 3,3-2,2-2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85 645,'3'-2,"0"4,0-2,0 0,0-1,0 1,0 1,0-1,0 1,0-1,0 1,0-1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97 681,'2'-3,"-3"6,0 0,0 0,-1 1,0-1,1 0,0 0,4-2,0-3,0 2,0-1,0 0,0 1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102 686,'-2'8,"2"-5,-1 0,1 0,0 0,0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116 338,'-1'4,"2"-1,0 0,0 0,-1 0,0 1,0-1,-1 0,1 0,0 0,1 0,-1 0,0 0,0 0,0 0,0 0,0 0,1 0,-1 0,0 0,0 0,-2-6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150 678,'1'3,"2"-3,0 0,0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151 688,'0'3,"3"-4,0 1,1-1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158 673,'3'0,"0"2,0 0,0 1,-1 1,-3-1,0 0,0 0,-1 1,-1-1,0-1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227 652,'3'1,"0"1,-2 1,-2 0,-2-1,1 1,-1-1,6-2,0-1,1 1,-1 0,0-1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243 655,'3'0,"0"0,0 1,0 0,0-1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251 648,'1'4,"-1"-1,0 0,0 0,-1 0,1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1263 1323,'-12'49,"12"-45,0 0,-1 1,1 0,-2 9,2-8,-1-1,0 0,0-1,0 0,0-1,-1 2,1-1,-2-4,2-3,0 0,-2-6,2 6,-1-2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190 668,'-1'4,"1"-1,0 0,0 1,0 1,-1-1,1 1,0-1,0-1,0 0,0 0,1 0,-1 0,0 0,3-3,0 0,0 0,0 0,0 0,0-1,0 1,0 2,0-2,-2-3,-1 0,0 0,0 0,0 0,1 0,-1 0,0-1,0 1,0 0,0-1,0 0,0-3,0 4,0 0,0 0,-2 6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192 691,'3'0,"0"1,0-1,0 0,0 0,0 0,0 0,0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202 694,'-3'3,"0"0,2 0,0 0,4-3,0 0,0-1,0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204 696,'0'3,"0"0,0 0,-1 0,0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191 673,'3'1,"0"0,0-1,0-1,1 0,-1 1,-4 3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195 679,'3'0,"0"0,-1 3,-4 0,-1-2,6-1,0 0,0 0,0 2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227 655,'-3'0,"2"3,0 0,1 0,1 0,2-2,0-4,0 0,-3-2,-3 3,0 3,1 2,1 0,1 0,3-1,0-3,-1-2,0 0,-2 0,-3 1,0 1,0 3,2 1,1 0,1 0,0 0,0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236 695,'5'0,"-2"0,0 0,0 0,0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236 704,'8'-2,"-4"1,-1 1,0-1,0-1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249 685,'5'2,"-2"-1,0 1,0-1,0 1,-3 1,-2 0,0 0,-1-1,-1 2,0-1,0 1,1-3,0 1,0-2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1396 1330,'2'0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227 650,'-9'-2,"10"5,2 0,0-1,0 1,0-1,0 1,-1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227 659,'-5'-1,"5"4,2 0,1 0,0 0,0-1,0-1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296 681,'-1'3,"1"0,0 0,-1 0,1 2,0-1,0-1,-1 1,1 0,0-1,0 0,3-2,0 1,0-2,0 0,0 0,1-1,0 1,0 0,-1 0,1 0,-1 0,0 0,0-1,-1-2,-1 0,-1-1,-1 1,1 0,-1-1,-1 0,2 1,-1-1,0 0,1 1,-1 0,0 6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296 697,'3'2,"1"-3,0 1,5-1,-3 1,1 0,-4 0,0-1,-6 1,0 1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317 698,'-3'1,"1"2,0 0,1 1,0-1,0 0,2 0,2-2,0-3,-1-1,0 0,-3 0,-2 3,0 0,0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222 335,'3'-1,"0"2,0-2,0 1,0 0,0 0,0-1,0 1,0 0,0 0,0 0,1 0,-1 0,0 0,0 0,0 0,1 0,0 0,0-1,-1 1,0-1,0 0,0 1,0-1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224 235,'3'2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241 222,'-2'3,"1"0,0 0,0 3,0-3,1 0,1 0,2-2,0-4,-2 0,-3-3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235 229,'-4'-1,"7"2,1-1,-1-1,0 1,0 0,0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250 230,'3'1,"0"-2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1423 1309,'-12'40,"13"-35,0-1,-1 0,1-1,-1 0,1 0,0 1,-1-1,1 4,0-3,0 0,0 4,-1-4,1 0,-1-1,2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249 239,'3'1,"0"-2,0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271 229,'3'-3,"-2"0,-4 2,0 2,1 2,1 0,1 0,3-2,0-3,-3 5,-1 0,0 0,0 0,0 0,0 0,-1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219 164,'3'2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237 148,'-2'3,"-2"4,2-1,2-3,0 0,1 0,2-3,-1-3,-2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226 157,'4'-2,"1"1,-2 1,0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409 142,'-1'3,"1"0,-1 0,3 0,1-1,-1 1,-5-1,0-1,0 1,1-5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408 146,'11'-3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446 187,'3'-2,"0"2,0 0,0 0,0 0,0 0,0 0,0 0,0 0,0 0,0 0,0 0,0 0,0-1,0 1,0 0,0 0,0 0,0 0,1-1,-1 1,0 1,0-1,0 1,0-1,0 0,0 1,0-1,0 0,0 0,0 0,0 0,0 0,0 0,0 0,0 0,0 0,0 0,0 0,0 0,0-1,0 1,0 0,-6-2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534 199,'2'3,"-2"0,1 0,1 0,-1 0,1 1,-1 0,1 0,-1 0,2-1,0-3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562 240,'-1'3,"0"0,1 1,0 0,1 1,-1 0,0 5,0-13,0-1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1452 1301,'-4'45,"4"-33,0-5,0-4,0 1,0 0,0-1,1 0,0 0,2-3,-1-4,1 0,-1 1,1-1,-1-1,1-1,-2 3,0-1,-1 1,1-1,-1 0,-2 10,1-2,1-1,-1 0,1 1,0-1,1 1,0-1,1 1,1 2,0-7,-1-2,0 0,-1 0,0 0,-1-2,0 1,-2-3,1 3,0 1,-1-1,0 1,-1 1,0 1,2 4,3 0,1 0,1 1,-1-2,0-1,0-1,0-1,1 0,-1 1,-5 6,-1-2,2-1,0 0,0 1,1-1,0 0,0 0,1 0,2-1,0-1,-1-4,-1 0,-1 0,1 0,0 0,1 0,-1-1,-1-1,-1 1,1 1,0 7,1 0,1 0,1-1,0 0,1 0,-1-2,0 0,-2-4,2-15,-2 10,0 2,-1 2,0 0,1-1,-1 1,0 0,1-1,-1 2,1-2,0 2,-2 6,-1 5,2-3,-1-2,0 1,1-1,-1 1,1 0,0 1,0 5,0-3,1-3,-1 1,0-2,1 0,1 4,-1-3,1-1,0 0,1-1,-1-5,0 0,1-2,-3-2,0 3,0 1,-1-3,-3-5,2 8,0 0,-1-1,-2 1,1 1,1 1,-4-1,4 1,0 1,0 0,6 0,1 0,0 0,8 0,-7 1,-2-1,1-1,-1 0,0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559 241,'4'-1,"-1"1,0 2,-4 1,-1 0,0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572 242,'2'3,"-2"0,0 0,0 0,-1 0,1-6,1 0,-1 0,1-1,1 1,0 0,1 1,0 4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588 246,'-1'5,"0"-2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586 234,'2'0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595 245,'0'4,"-1"-1,0 0,1 0,2-6,-1 0,1 0,-1 0,2 1,-2 5,-1 0,1 0,-1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614 229,'1'5,"-1"-2,-1 1,1-1,0 1,0-1,0 1,0-1,3-1,-1-5,0 0,0 0,-3 0,-2 1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606 241,'3'-2,"0"1,1 0,-1 0,0 1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637 231,'-3'3,"1"0,1 1,1 1,1 0,0-2,0 0,0 0,1 1,1-1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650 216,'0'3,"0"0,0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659 250,'3'-1,"0"1,0-1,0-1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1394 1346,'38'-6,"-35"5,0 2,-4-6,-2 2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679 219,'-1'4,"1"-1,0 0,1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694 248,'-1'5,"-1"-2,0 1,-1 0,0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 86,'-3'-3,"4"0,2 1,0 0,0 1,0 0,0 1,0-1,0 1,0 0,0 0,0-1,0 1,1 1,0-2,-1 1,1 0,-1-1,0 1,0 1,0 0,-2 2,1 0,0 0,-2 0,-1 2,-1-2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713 238,'0'3,"3"-1,0-3,0 0,-2-4,-2 2,-2 2,0 0,0 2,1 2,0 2,1-1,1-1,1 1,0-1,2-3,0-1,0-1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730 248,'0'3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746 227,'-2'3,"1"0,1 0,-1 1,1 0,-1 0,1-1,0 0,3-4,0 0,0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746 251,'3'0,"0"-2,0 0,-2-1,0 0,-1 0,0 0,-1 0,-1 0,-1 3,0 2,0 2,2-1,0 0,0 0,1 1,0-1,1 0,0 0,1 0,1-2,0-2,1-2,-1 1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770 248,'1'3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780 230,'0'4,"-1"0,1 0,-1-1,1 1,3-1,0-5,0-1,-3 0,-3 1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775 234,'3'1,"0"-2,0 0,0 1,0-1,0 3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1474 1399,'-27'39,"22"-35,1-1,1-1,0 2,0 0,0 0,1 0,0-1,1 0,4-1,0-1,0-1,2 0,-1-2,0-1,0-1,0 0,-1-1,2 0,-2 4,0-1,0 1,0 0,-3-2,-3 1,1-1,-1 0,1 0,0 0,-1 0,1 0,0 0,0 0,-1 1,2 5,1 0,-1 2,0-2,1 0,-1 1,1 0,0 0,0 2,0-1,0 1,0 0,0 3,2-2,-2-4,0 0,1 1,0 1,0-1,0 0,3-10,-3 2,0 1,0-1,0 1,-1 0,0 0,3 1,1 3,0 2,-1-1,0 0,0 0,0-2,0-1,-2-3,0 0,0-2,-1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803 250,'-1'8,"-2"-5,0 1,-1 0,0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821 239,'2'6,"1"-6,0-1,0-2,-2 0,0 0,-3 0,-1 3,-1 2,2 1,0 0,0 1,1 0,2 0,0-1,1 0,1-3,0-3,0 0,-2-1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720 250,'3'0,"0"-1,0 1,0 0,0-1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729 241,'3'1,"0"0,0-2,0 1,-3 3,-3 2,0-2,0 1,0-2,0-1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838 245,'3'-1,"0"1,0-1,0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847 236,'3'0,"0"1,0 0,0-1,0 0,-4 3,-3 0,1 1,0-1,0 0,0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873 224,'0'3,"-1"0,1 0,-1 1,1 0,-1 0,1 0,3-2,0-3,0-1,-2-1,-4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862 234,'4'-2,"-1"1,1 0,-1 0,0 1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890 243,'1'3,"0"-6,0 6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910 224,'0'3,"-1"1,0-1,0 0,1 0,0 0,3-1,0-3,-1-2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802 627,'5'-2,"-5"5,-2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1494 1398,'-23'38,"21"-35,0 0,5-1,1-3,1 0,0-1,0 0,-1 1,-1 0,2-2,-2 3,1-2,-1 1,0 0,3-2,-2 2,-7-1,-2 3,1 0,-1-1,2 1,0 1,0-2,0 2,0 1,1 0,0 0,2 0,-1 0,1 1,0 0,0 1,0-1,0 3,0-3,-1-1,1 0,0 0,0 0,-1 0,1 0,-1 0,1 2,-1 0,1 0,-1 0,0 5,1-7,-1 1,-1-1,1 1,-1-8,2 1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906 229,'3'0,"2"0,-2 0,-2 3,-4-1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935 222,'3'3,"-3"0,0 0,0 1,-2 5,0-6,0 0,-2 0,0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532 292,'3'-2,"2"1,-2 0,0 0,0 1,1-1,0 1,-1-1,1 0,-1 1,2-1,-2 0,0 1,0-1,0 1,0-1,0 1,0 0,0-1,0 1,0 0,0-1,0 1,1 0,-1 0,0-1,1 1,-1 0,1 0,-1-1,4 1,-4 0,1 0,-1-1,0 1,1 0,-1 0,1 0,-1 0,1 0,-1 0,1-1,0 1,-1 0,1 0,0 0,0 0,0 0,0 0,-1 0,1 0,0 0,-1 0,1 1,0-1,0 0,-1 0,1 0,-1 0,1 0,-1-1,1 1,-1 0,0 0,1 0,-1 0,0 0,0 0,0 0,1 0,-1 0,0 0,0 0,0 0,1 0,-1 0,1 0,0 0,-1 0,1 0,-1 0,1 0,0 0,3 1,-3-1,0 0,-1 0,1 0,0 1,-1-1,1 0,0 0,0 0,-1 0,1 0,0 0,0-1,0 1,-1 0,1-1,0 1,-1 0,1-1,-1 1,1 0,-1-1,1 1,-1 0,0-1,1 1,-1 0,0-1,1 1,-1 0,0 0,0-1,0 1,0 0,0 0,0 0,4 0,1-1,-5 1,-8 2,2-1,-1 0,-2 0,0 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799 626,'2'0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802 618,'0'-3,"-2"6,1 0,0 0,0 0,-1 2,1 1,-1-1,1-2,0 1,0-1,2-7,0 1,0-1,0-1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798 624,'3'-8,"-1"11,-2 1,0 1,0 0,1-2,-1 1,1 0,-1-1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797 640,'4'-1,"-1"0,0-1,0 1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819 633,'2'3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765 601,'2'3,"1"-2,1-1,0 0,0 0,-1 0,3-1,-3 1,0 0,1 0,0-1,0 1,0 0,0 0,0 0,0 0,1 0,-1 0,1 0,-1-1,1 1,0 0,0-1,0 1,0-1,1 1,5-1,-6 1,1 0,-1 0,1 1,0-1,-1 0,1 1,-1-1,1 1,-1-1,0 0,0 0,0 0,-1 0,0 0,0-1,0 1,0-1,-12 3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844 616,'9'0,"-6"-1,0 1,0-1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1485 1474,'36'-12,"-26"5,-7 5,-1-1,1 2,-7 2,-1 1,0-1,0-1,2 0,0-1,-1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862 611,'-3'-2,"1"5,-1 1,1 0,0 1,0-2,1 0,0 0,0 0,-1 2,0-1,4-7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852 628,'-1'11,"0"-8,0 2,0-2,0 1,1 0,1-8,0 1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852 636,'3'-7,"-1"4,1 2,0 4,-3 0,0 0,0 1,-1 0,1 0,0-1,-1 0,1 0,-1-6,0 0,0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854 639,'1'-4,"2"4,-2 3,-2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855 643,'-3'1,"6"-3,1 0,-1-1,0 1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869 625,'3'-2,"0"2,-1 4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873 632,'-1'6,"-1"3,2-6,-1 0,4-5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882 626,'4'-4,"-1"3,0 3,-2 1,-1 0,0 1,-1 0,1 0,-3-2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880 630,'1'8,"-2"-5,1 0,0 0,0-6,1-1,0 0,0 1,0 0,1 6,-3 0,0 0,1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911 614,'0'6,"-2"-2,1-1,0 0,-1 0,3-6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1497 1444,'5'38,"-5"-35,0 0,-1-9,0 1,1-1,0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908 621,'2'-5,"1"4,-3 4,0 0,0 0,0 0,-1 0,0 0,-2-1,1-5,2 0,2 0,1 1,0 1,-3 4,-3 0,0 0,6-2,-3 2,-3-1,0 1,0 0,6-3,0 0,-4 3,-2-2,0 1,6 0,0-2,0 0,1-1,-1 0,3 0,-2 0,-1 1,0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917 618,'3'-3,"0"2,-2 4,-3 0,1 0,0 0,0 1,-1-1,5-6,0 1,0 0,0 1,-1 4,-3 0,0 0,-2 1,0-1,2-7,2 0,0 1,-3 6,1 0,-1 1,0-1,0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918 642,'8'-2,"-3"3,-7 2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792 676,'-1'4,"1"-1,-1 1,0-1,1 1,-1-1,1 0,1-6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789 677,'3'-3,"0"2,0 0,0 1,0 0,-3 3,-3 0,0-1,0 0,0 0,6-2,0 0,0 0,0 1,-1 2,-3 0,-3 1,1-2,0 0,0 0,2-5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814 688,'3'4,"-2"-1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838 675,'3'1,"-3"2,-1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836 691,'1'5,"-1"2,0-4,0 0,0 1,0-8,1-1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848 672,'1'3,"-1"0,0 1,-1-1,0 0,4-6,-2 0,1 0,1 2,-3 4,1 0,-1 0,-1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846 696,'3'-1,"0"-1,0 2,-1 3,-4 1,1-1,-1 0,0 0,-1-1,3-5,1 0,0 0,2 2,0 4,-1 0,2-4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1507 1425,'0'43,"-1"-38,0-2,5-4,-1-1,0 1,0 0,-3 4,-4 2,0-1,0 0,2 0,-2 3,2-3,0-1,1 0,4-6,-1 0,1 0,-1 0,2 0,0 1,1-1,1 2,-2 0,-1 0,-1 4,-3 2,1-2,-1 0,-1 1,1 2,0-2,-1 0,0 0,1-1,-2 1,0-2,0 1,-1 0,1 0,-1-3,1 0,0-3,1 0,-1-1,2 1,0-2,1-1,0 3,1-5,2 6,-2-1,3 2,-1 2,0-1,1 3,-1-1,2 1,-2 0,2-1,-2 2,1-1,-1-1,0 1,0 0,0-1,2 2,0 0,-1-1,0-1,-1 0,-8-5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867 682,'13'-3,"-10"2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881 675,'-3'1,"2"2,1 0,-2 2,0 0,1-2,0 0,-1 2,0 0,1-2,1-6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874 691,'1'4,"-1"-1,-1 1,0-1,0 1,0-1,1 0,0-7,1 1,-1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875 690,'2'-4,"1"2,0 2,-1 3,-2 1,0-1,-1 0,1 1,0-1,-1 0,1 0,-3-3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873 694,'9'-3,"-9"7,-2-1,-1-1,6-2,0-1,1 1,-1-1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323 151,'4'0,"0"0,1 0,-2-1,0 1,1 0,2 0,-3 0,0 0,0 0,3 0,-3 0,0 0,1 0,-1 0,3 0,0 0,-3 0,1 0,1 0,-2 0,0 0,2 0,-2 0,0-1,0 1,1 0,0 0,-1 0,1 0,1 0,-2 0,0 0,0 0,2-2,-2 2,0 0,1 0,-1 0,0 0,2 0,-2 0,1 0,-1 0,0-1,3 1,1-1,-3-1,0 2,-1 0,0 0,0 0,0 0,0 0,0 0,1 1,0-1,0 1,-1 0,1-1,2 0,-2 1,2 0,-3 0,1-1,-1 1,0-1,0 0,2 0,-2 0,1 0,0 0,-1 0,0 0,0 0,0 0,1 0,-1 0,3 1,-3 0,2-1,0 0,-1 0,0 2,-1-2,0 0,2 0,0 0,-2 0,1 0,0 0,-1 0,2 0,-2 0,1 1,1-1,1 1,-3-1,3 0,-1 0,1 0,-1 0,-1 0,2 0,-3 0,0 0,1 0,-1 0,1 1,0-1,0 0,0 0,0 0,3 0,-2 0,-1 0,1 0,-2 0,0 0,0 0,1 0,-1 0,2 0,-2 0,0 0,1 0,1 0,0 0,-2 0,0 0,1 0,-1 0,0 0,0 0,1 0,1-2,-1 2,-1-1,0 1,0-1,0 0,0 0,1 0,0 1,0-2,-1 2,0-1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 76,'4'0,"2"1,-2-1,4 1,-1-1,2 0,2 0,-5 0,2 0,-1 0,0 0,-2 0,-2 0,0 0,1 0,-1 0,1 0,2-2,-3 0,0 2,0 0,0 0,0 0,1 0,0 0,0 0,-1 0,0 0,0 0,2 0,-2 1,-3-4,-1 0,0-1,-2 1,0 1,-1 1,1 0,0 1,0-1,0 1,0-1,0 1,-3 0,3 0,-1 0,1 0,-1 0,1 0,0 0,0 0,0-1,-1 1,1 0,-1 0,0 0,1-1,0-1,0 0,0 1,-3 1,2 0,-1-1,0 0,1 1,0-1,1 1,0-1,0 1,0 0,0 0,-3 0,1 0,2 0,0 0,0 0,0 0,0 0,-1 0,0 0,-1 2,-1-2,1 0,2 2,0-1,0 3,3-1,0 0,0 0,1 0,2 0,1-1,1 1,0-1,1 2,2-1,-2-1,0 1,-2-2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69,'0'3,"2"0,-2 1,0-1,0 1,0-1,-1 2,1-2,0 0,0 2,0-2,0 1,0-1,0 1,0 0,0-1,0 0,0 0,0 1,0-1,1 1,0 0,2-1,0 2,0-7,0 1,1 1,-1 0,0 0,-1-3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313 114,'4'0,"-1"0,0 0,2 0,-1 0,-1 0,0 0,3 0,-1 1,0 0,-2-1,1 1,0-1,-1 1,2 0,0-1,-2 0,1 0,-1 0,0 0,0 0,0 0,0 0,0 0,1 0,0 0,-1 0,1 0,-1 0,0 0,0 0,0 0,0 1,0-1,0 0,2 0,-2 0,1 0,0 1,-1-1,1 1,2-1,-1 0,2 0,-2 0,-1 0,1 0,-2 0,0 0,0 0,0 0,1 0,0 1,1 0,-1-1,-1 0,1 0,0 0,-1 0,2 0,-2 0,1 0,-1 0,1 0,-1 0,1-2,0 1,0 1,-1 0,0 0,1 0,-1 0,0 0,0 0,1-1,-1 1,0-2,0 2,0 0,0 0,0 0,1 0,0-1,0 0,0 0,0 0,-1 0,0-1,0 2,0-1,0 1,0 0,0 0,2 0,-2 0,2 0,-1 0,0 0,0-1,-1 1,0 0,3-2,-1 0,0 2,-1-2,-1 2,0 0,1 0,2-1,-2 0,3 0,-3 0,0 0,-1 0,2-1,0 0,-1 2,2-2,-1 1,-2 0,1 1,0-1,-1 1,1 0,-1 0,1 0,-1 0,2 0,1 0,-2 0,1 0,0 0,-1 0,0 0,-1 0,1 0,0 2,0-2,-1 0,0 0,0 0,1 1,-1-1,1 1,1 0,-2-1,0 1,0 0,-1 2,3-1,-2-1,1 2,-1-2,-1 2,-1 1,0-1,2 0,-1 1,-1 0,0-1,-1 0,0 0,0 1,-1-1,0 0,-1 1,-2-4,1 2,0 0,0-2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419 162,'3'-1,"0"2,0-1,1 0,1 0,0-1,-2 1,2-1,-2 1,0 0,2 0,-1 0,-1 0,1-1,0 1,-1-1,0 0,0 1,-6 0,0 1,0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455 1214,'-29'27,"28"-23,0 0,0-1,0 0,1 0,0 1,0-1,1 0,0 0,0 0,1 0,1 3,0-3,-1 1,0-1,1-1,0 0,0 1,0-1,0-1,0 1,4 0,-4-2,1 0,-1 1,1-2,2-1,-3 1,1-1,-1-1,0-1,1 1,-1-1,0 1,-2 0,2 0,-1 0,0-1,-1 0,-1 1,1 0,-2-1,1 1,0 0,-1-5,0 5,0 0,-1-2,1 2,0 0,0 0,0-1,-1 1,1 0,-2 1,0 0,-2 0,2 0,0 1,0 0,0 1,-1-1,1 0,0 1,-1 1,0 0,1 0,0 0,-3 1,2-1,1 0,-1 3,1-2,0 0,2 1,-4 3,4-3,0 0,0 1,0 0,0-1,1 0,-2 1,1 0,0 1,1-2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432 171,'-3'1,"7"0,0-2,2 1,-3-1,0 1,0 0,0-1,0 1,0-1,0 1,0 0,0 0,0-1,0 1,0 0,2 0,-1-1,0 1,-1-1,0 1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555 162,'3'0,"1"0,-1 0,0 1,2-1,0 1,-2-2,0 1,0 0,4 0,-4 0,0-1,0 1,0 0,0 0,2 0,-1 0,0 0,-1 0,-6 0,0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575 168,'-4'1,"7"0,4 0,-4-1,0 0,0 0,1 0,0 0,0 0,0 0,0-1,-1 1,1 0,0 0,0 1,0-1,0 0,0 0,0 1,0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697 170,'9'-3,"10"2,-16 1,0 1,4-1,-4 0,0 0,2 0,-1-1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728 172,'12'3,"-9"-4,1 1,-1 0,1-1,-1 1,0 0,0 0,1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467 180,'1'6,"-2"-3,0 0,0 0,0 0,0 0,0 0,0 0,0 2,-3 1,0 0,1-2,0-1,-1 1,0-2,0-1,0 0,1 0,-1-1,1-1,-2 0,2 1,-1-2,1 1,-2-1,0 0,2 1,-2-2,2 2,0 0,-5-1,5 1,-1 0,1 0,0 0,-1 0,1 1,-1-1,0 0,1 0,-1 0,0 0,0 1,0-1,-1 0,1 0,-1 1,1-1,-1 0,0 1,0-1,0 0,-5-1,5 1,0 0,0 1,0-1,0 0,0 0,0 1,0-1,1 1,-1-1,1 1,-1-1,1 1,0 0,0 0,0 1,1-1,-1 0,1 1,0 0,0 0,-3 0,3 0,-1 1,1-1,-1 0,1 0,-1 1,1-1,0 0,-1 1,1-1,-1 1,1 0,0-1,0 2,0-1,1 1,-1 1,0-1,1 0,0 1,0 0,0 0,0 0,1-1,0 0,1 0,0 0,0 0,1 0,2-1,0 1,0-2,0 0,0 0,2 0,-2-1,1 0,1-1,-1 0,1 0,-1 0,1 1,1-1,-3 1,1 1,-1-1,2 0,0 0,-2 0,1 1,-1-1,1-1,1 1,-1 0,-1 0,0-1,0-1,0 0,-2-1,2 0,0 1,-1-1,0 0,-1 0,0 0,-1 0,0-1,-2 1,0 0,-4 0,2 1,0 1,1 1,0-1,0 1,-2-1,2 1,0-1,-1 1,1 0,0 0,0-1,-1 1,1 0,-1 1,1-1,-1 0,0 0,0 1,1-1,-1 0,0 1,0-1,1 0,-1 0,1 1,-1-1,1 1,-1 0,1-1,0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328 109,'-3'1,"0"-1,2-5,-1 1,2 1,1 0,1 0,1 0,0 2,0 0,0 1,0 0,0-1,0 1,0-1,0 1,0 0,0 1,0 1,-1 1,-1 0,-1 0,-2 1,0 0,1-1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357 89,'3'-1,"0"0,0 0,0 2,0 0,-1 2,-1 0,-1 0,1 0,0 0,-3 0,0 0,1 0,-1 0,-1-1,0-3,0 0,0 1,2-3,1 0,0-1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116 278,'5'-1,"-2"0,0 1,0 0,0 0,0-1,0 1,0 0,0 0,0 0,0-1,0 1,0 0,0 1,0-1,0-1,0 2,0-1,0-1,0 1,0 0,0-1,0 1,0-1,0 1,0 0,0 0,0 0,0 0,0 0,0-1,0 1,0 0,0 0,0 0,0 0,-3-3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136 282,'3'1,"0"-2,0 2,0-1,3-1,-3 1,0-1,0 1,0-1,0 1,0 0,0 0,0-1,0 1,0-1,0 1,1-1,-1 1,0 0,0-1,0 1,0 0,0 1,0-1,0 0,0-1,-6 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467 1217,'4'52,"-4"-47,1-2,-1 1,0-1,0 0,-3-7,0 1,-1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320 258,'2'3,"1"-2,0 0,0-1,0 0,0-1,0 1,0 0,0 1,1-2,-1 0,-2-2,-2 0,0 0,1 0,0 0,0 0,-1 0,-1 0,-1 2,0 0,0-1,0 1,0 1,-1 0,1 1,0 0,0 1,0 1,1 0,1 0,1 1,1 0,1-1,1-1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84 571,'8'-2,"-5"2,0-1,0 1,0 0,1 0,0 0,4 0,5 0,-6 0,-4 0,1 0,-1 0,1 0,0 0,0 0,3 0,-3 0,0 0,0 0,0 0,0 0,0 0,-1 0,1 0,0 1,0-1,0 0,0 1,0-1,0 1,1-1,-1 1,0 0,1-1,0 1,0-1,-1 1,1-1,0 0,0 1,0-1,0 0,1 1,4-1,-5 1,0-1,0 1,0-1,1 0,-1 1,0-1,0 0,0 1,0-1,0 0,0 1,-1-1,1 0,0 1,4 0,-4-1,0 1,4-1,-5 1,0-1,1 1,-1-1,0 0,0 0,0 1,0-1,0 0,0 1,-1-1,1 0,0 0,-1 1,1-1,-1 0,1 0,-1 0,1 0,3 0,-4 0,0 0,0 0,0 1,0-1,0 0,0 0,0 0,2 0,-2 0,2 1,-2-1,0 0,0 0,0 0,0 0,0 0,0 0,0 0,0 0,0 0,1 0,-1-1,0 1,1 0,-1 0,0 0,1 0,-1 0,1-1,-1 1,0 0,1 0,-1 0,4 0,-3 0,-1 0,0 0,0 0,0 0,0 0,0 0,1 0,-1 0,0 0,0 1,0-1,1 0,-1 0,0 0,0 0,0 0,0 0,0 0,0 0,0 0,0 0,0 1,2-1,-2-1,0 1,0 0,0 0,0 0,0 0,0-1,0 1,3 0,-1 0,-2-1,2 1,0 0,-2 0,0 0,2 0,-2 0,2 0,0 0,-2 0,2-1,0 2,0-1,-2 0,2 0,0 0,-2 0,4 0,-4-1,0 1,2 0,0 0,0-1,-1 1,-1 0,1 0,-1 0,1-1,1 1,-1 0,1-1,-1 1,0 0,-1-1,1 1,1 0,0-1,0 1,-2 0,0 0,0 0,0 0,0 0,0 0,1 0,-1 0,0 0,1 0,-1 0,0 0,0 0,0-1,2 1,-1 0,-1 0,1 1,-8-3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314 648,'3'1,"0"-1,0-1,0 1,0-1,0 0,1 1,-1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302 662,'6'0,"4"-4,-4 3,0 0,-1 1,-1 0,-1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538 295,'3'-1,"4"0,-4 1,1 0,-1 0,0 0,0 1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565 262,'-5'4,"1"1,2-2,0 0,1 1,0 0,0 0,1 0,0 0,-1 3,1-3,0 0,-1 0,1 0,1-1,-1 0,-3-3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571 295,'-3'6,"3"-3,0 0,3-1,0-2,-1-3,-1 0,-1 0,-1 0,0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587 292,'1'3,"-1"0,0 0,-1 1,0-1,0 0,0-6,2 0,0 0,2 0,1 1,-1 0,0 1,0 1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617 280,'-4'2,"1"1,1 2,0 0,1 0,1-1,2-1,2-1,-1 0,0-2,0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662 307,'4'1,"-4"2,-1 0,-2 0,-1-1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396 1770,'-8'38,"7"-35,1 0,0 0,1 0,-1 0,2 0,0 0,-1 0,0 0,1 0,1 0,1-1,-2 1,2 0,-1-1,0-1,2-1,-1-1,-1 1,5-1,-5 1,2-2,-1 1,-1-2,1-1,-1 0,1-2,-1 3,-2 0,2 0,-2 0,1-1,0 0,1 1,-3-1,-1 0,1 1,-1 0,0 0,-1-3,1 1,0 2,-1-2,1 0,0 2,-1 0,0 0,-1 2,-3-3,2 3,1 0,-2 1,0 0,-4 0,5 0,1 2,-2-1,2 1,-1-2,0 2,1 0,0 1,1 0,1 0,-1 1,2 1,-1-2,1 0,0 0,0 0,3-2,1-1,-1-1,0 1,1-2,0-1,0 2,0-2,-1 3,1-1,3 3,-4-1,-1 2,-4 0,-3 1,2 0,0-3,0 1,0 0,2 1,0 0,5-2,1 1,0-1,-2 0,2 0,-2-1,0 1,0-1,2 1,-2-1,0 1,0 1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667 285,'1'4,"-2"-1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627 328,'7'-2,"-2"2,-2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624 336,'15'-1,"-12"0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623 342,'13'-1,"-9"0,-1 1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686 289,'4'2,"-1"-3,0 0,0-1,-2-1,-4 1,0 2,-1 0,1 1,-1 2,1 0,3 0,3 0,0-2,1 0,0-1,0 0,-1 0,0 0,0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702 286,'8'4,"-4"-1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714 284,'-3'3,"0"0,0-1,1 1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719 286,'2'7,"-3"-3,0 1,0 0,0 0,0-2,1 0,1-9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719 285,'6'-2,"-3"3,-2 2,-3 0,-1 1,1-1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738 305,'0'7,"-2"-4,-1-1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1720,'-15'33,"5"-4,9-23,-3 4,3-5,0-1,-1 0,1 1,0 0,0 1,0 4,1-6,0-1,0 0,-1 0,2 0,2-1,1-1,-1-1,2-1,0-1,-2 1,1-2,2-3,-4 3,-1 0,1-2,-1 2,1-1,-1-1,-1 1,0 1,-3 1,0 0,0 0,-2-1,0 0,2 1,-2-2,2 2,0-1,0 1,0 0,-3-5,0 4,3 1,0 0,-3 0,2 2,1 0,6 2,0-1,1 0,-1 0,5 0,-4-1,-1 1,1 0,1 1,-2-1,1 0,-1 0,2 1,-1-1,2-2,-1-2,-1 2,1-3,-3 1,-5 0,-1 2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740 287,'4'0,"-3"3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762 291,'6'1,"-3"-2,0-1,-1-1,-5 1,0 1,0 1,-1 1,1 1,1 1,2 0,0 1,1-1,2 0,0-2,1-1,-1-1,1-1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780 289,'3'3,"0"0,-1 0,1-1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791 287,'-3'1,"0"3,1-1,0 1,0-1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798 287,'2'7,"-4"6,1-8,1-1,0-1,1-6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799 291,'3'-3,"0"3,0 2,-4 1,0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821 272,'3'2,"-1"1,-1 0,-1 1,0 0,0 1,-2-1,1-1,0 0,-2 0,0-1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861 281,'-3'1,"1"2,0 1,1-1,1 0,3-1,0-3,0 0,0-1,-2-1,-1 0,-1 0,-1 0,-1 1,6 5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868 281,'3'1,"0"-1,0 0,0 0,0 0,0 1,0-1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881 275,'-3'6,"3"-2,0 0,0 0,0-1,2 0,1-4,0-1,0-1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1819,'19'36,"-16"-34,0 0,-3 1,-4 0,0-2,1 1,-4 1,4-3,-2 2,2 0,-1-2,1 1,0 1,0-1,-2 0,2 1,-1-1,1 2,0-1,2 1,2-10,0 2,-1 2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904 265,'-5'16,"3"-12,1 0,0 0,0-1,4-4,-1-2,0 0,1 0,-1 0,1 1,-2 5,-2 0,0 0,1 0,-1 0,4-3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919 285,'-1'3,"4"-1,0-2,0-2,-1-1,-3 0,-2 2,0 2,1 2,0 1,2-1,0 0,0 0,3-1,0-3,0-2,0 1,-1-1,0 0,0 0,-1 6,0 0,-2 0,0 0,0 0,1-6,1 0,1 0,1 0,0 2,0 0,0 1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521 346,'5'-2,"-2"2,0 1,0 0,1 0,-1-1,17-1,-17 1,0 1,0-1,0 0,0 0,1 0,-1 1,1-1,-1 1,1-1,0 1,-1-1,1 1,0-1,-1 0,1 0,0 0,-1 0,1 0,0 0,0 0,-1 0,1-1,-1 1,1 0,-1 0,1 0,0 0,-1 0,1-1,-1 1,1 0,-1 0,4-1,-3 1,-1 0,1 0,-1 0,1-1,-1 1,0 0,0 0,1 0,-1-1,0 1,0 0,1 0,-1 0,0 0,0-1,0 1,0 0,0 0,0 0,0 0,0 0,0 0,3 0,-2 0,-1 0,0 0,1 0,-1-1,0 1,1 0,0 0,-1-1,1 1,-1 0,1 0,-1 0,0-1,0 1,1 0,-1 0,0 0,0 0,4-1,-4 1,0 0,0 0,0-1,0 1,0 0,2-1,-2 1,0 0,0-1,0 1,0 0,0 0,2-1,-2 1,1 0,-1-1,2 1,0 0,-1 0,-1-1,1 1,1 0,-1-1,1 1,-1-1,0 1,-1 0,1-1,-1 1,1 0,0-1,-1 1,0 0,1-1,-1 1,0 0,0 0,0 0,0-1,0 0,-6 1,-3-1,1 2,0-1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31 609,'3'0,"1"-2,0 2,-1 0,1 0,-1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46 594,'-6'25,"5"-22,1 0,0 0,-1 2,2-2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50 615,'-1'6,"2"-3,2-2,0-4,-3 0,-3 1,5-1,1 1,0 1,0 2,-2 2,-1 1,-1-1,1 0,0-6,1 0,0 0,1-1,1 1,0 2,0 2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89 600,'-3'3,"1"2,1-1,0 0,0-1,1 1,0-1,1 0,2-2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98 621,'2'5,"-2"-2,-2 0,-1-1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98 604,'3'0,"-3"3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115 605,'-1'3,"1"0,0 0,0 0,0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620 1817,'2'0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116 594,'3'6,"-2"-3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136 601,'-1'3,"-2"-1,0 0,0 1,0-1,0 0,6-3,0 1,0 2,0-1,0 1,0-1,-1 2,-3-6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154 603,'-1'-3,"-2"1,0 3,1 2,0 0,2 0,1 0,2-3,0-2,0-1,-1 0,-3 6,0 0,1 0,-1 0,1 0,-1 0,1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159 621,'1'4,"-2"-1,0 0,-1 0,0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158 606,'3'-2,"-1"5,-2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181 606,'-1'3,"0"0,0 0,0 0,1 0,3-5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182 594,'2'3,"0"0,-1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188 613,'3'0,"0"-1,0 1,0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196 604,'-1'4,"1"0,0 0,0-1,0 0,0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209 613,'7'0,"-4"2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583 614,'-2'3,"1"1,1 1,-1-2,0 0,1 0,-1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799 643,'3'-2,"0"-1,-2 10,-1-4,-1 1,1-8,1 1,-1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619 1801,'37'-5,"-32"6,-2 1,0 0,-2 1,-2 0,-1 0,-2 1,0-1,1-1,0 1,1 0,0 1,-1-1,0 1,0-2,0 1,0-1,0 0,5-5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215 605,'-2'11,"2"-7,-1-1,2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225 599,'2'3,"-1"2,-1-2,0 3,0-1,-2-1,1-1,-1 0,1 0,-1 1,-1-1,1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251 609,'3'0,"-1"3,-1 0,0 0,0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262 602,'-5'6,"2"-3,0 1,0 0,0 0,1-1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264 607,'5'1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262 615,'5'1,"-2"-3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274 599,'7'0,"-4"3,-4 0,0 0,-1 0,-2 0,3 0,4-2,-1 2,-1 1,-3-1,0 1,-1-1,-2 1,2-2,0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290 631,'1'3,"-2"1,-3 1,1-2,0-3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292 612,'3'2,"-6"2,-1-1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10 665,'3'0,"1"0,-1 0,1 0,0-1,0 0,1 1,0-1,0 1,0 0,0-1,-2 1,0 0,2 0,-2 0,0 0,0-1,0 1,0 0,2 0,-2 1,2-1,0 0,0 0,0 0,0-1,-1 1,-1 0,2 0,0 0,0 0,0 1,0 0,0 0,0-1,-1 0,1 1,-1-1,0 0,0-1,0 1,0 0,0 1,0-1,-1 0,0 1,1-1,-1 0,0 1,0-1,0 0,0 0,0 0,1-1,-1 0,0 1,0 0,0 0,0 0,0-1,0 1,0-1,0 1,0-1,0 0,0 0,0 1,0 0,0-1,0 1,0 0,0-1,-8 2,1-1,-1 0,-1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718 1808,'42'4,"-39"-4,0 0,0 0,-6 0,-1 1,-1-1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20 654,'-4'-2,"1"2,2-3,1 0,-2-12,1 9,1 3,0 0,-1 0,1-1,0 1,0 0,0 0,0 0,0 0,0-1,1 1,0 0,0 0,2 4,0 0,1 1,-1-2,0 1,1-1,0 1,-1-1,4 1,-4-1,0 0,0 0,0 0,0 0,0-1,0 1,0 0,0-1,0 1,0 0,0 0,0 0,0-1,0 1,0 0,0 0,2 1,-2-1,0 0,0 1,0-1,0 0,0 0,0 0,0 0,0 0,0 0,0 0,1 0,-1-1,0 1,1-1,-1 1,0 0,2-1,-2 1,0 0,2 0,0 1,-1-1,1 1,-1 0,0-1,0 1,0-1,-1 1,1-1,0 0,0 0,0-1,0 1,0-1,0 1,-1 0,0 0,0 0,0 0,0 0,0 0,0 0,1 0,-1 1,0-1,0 0,0 0,0 1,0-1,0 1,0 0,0-1,0 0,0 1,0-1,0 0,0-1,0 1,0 1,0 0,0 0,0-1,0 0,0 1,0 2,-4 0,0 0,-1 0,0 0,0 0,1 0,-1 0,0 0,1 0,-1 0,0 0,1 0,-2 0,1 2,0-1,-1 0,1-1,-1-2,-1-3,0-2,1 1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31 565,'-1'-5,"1"2,1 0,0 0,1-1,-1 0,1 0,0 0,0 0,1 0,0 0,0 1,0-1,0 0,1 1,-1 0,1 0,-1 1,2 0,-1 0,0 0,0 0,0 0,-1 1,1-1,0 1,2-1,-2 1,1-1,-1 1,0 0,0 0,0 1,-1 0,1-1,-1 1,0 0,1 0,0 0,-1 1,0-1,0 0,0 1,0-1,0 1,0 0,1-1,-1 0,0 1,0-1,1 0,0 0,-1 0,0 0,0 1,0-1,-6-1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196 475,'3'2,"0"-2,0 1,0 1,1-1,-1-1,1 1,-1-1,-4 3,-3 0,0 0,0 0,1-2,-2 2,0-1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132 422,'0'-3,"0"6,-2 0,1 0,-1 1,1 0,0-1,-1 3,4-9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133 429,'4'-2,"-1"2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138 430,'-1'4,"3"-1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153 418,'-3'2,"2"1,3 0,1-4,0 1,-4 3,-2-1,2 1,4-3,0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143 438,'-6'5,"4"-2,-1 0,1 0,-1 0,2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138 448,'0'4,"-1"-1,0 0,0 0,0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141 452,'13'-6,"-10"5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713 1845,'43'-12,"-40"11,1 1,1 0,-2 1,0-1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153 442,'-1'5,"1"-2,0 0,0 1,-1 0,-1-1,0 0,-1-5,1-1,3 0,2 1,0 1,0-1,0 1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175 421,'-3'2,"0"3,2-2,-1 1,0 0,1 1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174 431,'8'-4,"-5"3,-4 4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169 440,'3'0,"0"-2,4 0,-4 1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172 445,'-1'9,"0"-6,1-6,2 0,1 0,0 2,0 0,-2 4,-4 0,0 0,0-1,3-5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193 438,'2'3,"-1"1,0 0,-1-1,2 0,1-5,1-2,-1 0,1 0,-2 1,2-1,-3 1,1-1,0 0,0 1,-1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95 627,'-3'3,"2"1,-1 0,1 0,0 0,0-1,0 0,0-6,2 0,0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90 636,'3'-4,"0"5,-1 2,0 0,-1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89 653,'3'0,"-6"0,0 2,0 0,1 1,3 0,2-2,1-1,-1-1,0 0,-6 2,0 1,-1 1,1 0,0 0,6-2,1 0,-1-1,0 0,1 0,-1-1,-1-2,-3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456 655,'5'0,"-2"0,3-1,-2 0,0 0,-1 1,2-1,-1 1,1 0,-2 0,1 0,0 1,0-1,-1-1,-6 0,0 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820 1772,'41'-4,"-38"4,1-1,-1 0,0 1,-6 3,0-2,0-2,-1 1,0-1,1 1,0 0,-1 1,1 0,0 0,0 1,0 0,0 1,3 0,-2 1,1-1,0 0,0 0,1 0,-1 0,1 2,0 1,0-3,0 2,0-2,0 0,1 1,-2 0,1-1,1 0,-1 0,-1 3,2-3,-2 0,2-9,0-3,-1 2,2-5,-2 7,0 2,1-1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451 666,'7'-3,"25"-1,-28 3,-1 1,1 0,-1-1,0 1,0-1,2 1,-2-1,2 0,-9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488 667,'6'-1,"-3"0,1 1,-2 3,-4 0,-2 1,1-3,0 1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484 687,'7'1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821 647,'3'-1,"0"2,1 0,3-1,-1 0,-3 0,0-1,0 1,0 0,0 0,1-1,-1 1,2 1,-2-1,1 1,-1-1,1 0,6-1,-7 0,-6 1,-1 1,0-1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828 659,'9'-2,"-6"2,2-1,-2 1,0 0,0 0,1-1,0 1,-1 0,1 0,0 0,-1 0,0 0,0 0,0-1,0 1,1 0,-1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444 43,'-3'1,"2"2,-1 0,1 0,0 0,2 0,1 0,1 0,0-2,0 1,0-2,0 1,1-1,-1-1,0-1,1-1,-2 0,-1 0,-1 0,-1-1,-1 1,0 0,-2 0,1 2,0 0,0 1,0 0,0 2,2 1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454 47,'0'10,"0"-7,-1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 75,'0'-3,"-3"5,2 1,0 1,0-1,1 1,0-1,1 0,-1 0,2 0,1-1,0-2,0 0,0 0,1-2,-1 0,0-1,-1 0,-1-1,-1 1,0 0,0 0,-2 0,0 0,-1 2,0 1,-1 1,0 0,1 1,0 0,6-2,0 0,0-1,0 1,-4 3,-1 0,0 0,1 0,4-1,0-2,0 0,0-1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230 130,'-2'7,"2"0,1-3,1-1,1 0,0-2,0 1,0-1,1-1,-1 1,0-2,0 0,0-1,0-1,-1 0,0 0,-2-1,-1-1,-1 2,0 0,-1 1,0 1,0 0,0 0,0 2,0 0,0 1,0 0,0-1,6 1,0-2,3 0,-6 3,-2 0,-1-1,1 1,5-3,1 0,-1 0,0 1,-4 2,-1 0,-2-1,1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270 142,'3'-1,"0"1,1-1,1 1,-1-1,0 0,-1 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843 1759,'3'41,"-3"-38,0 0,0 0,0 1,1 1,-1 2,1-3,-1 0,0 1,1-1,-1-1,1 0,-2 1,1-1,1 2,-1-1,-1 0,1 0,0-1,-1 0,1 1,-3-1,1-8,0 1,0 1,0-1,0 0,1-1,-1 1,1 0,0-1,0 0,-1-2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285 170,'-3'4,"1"0,1-1,2 0,0 0,2 0,0-1,0-1,0-1,1 0,0-1,-1-1,0 1,0-1,0-1,-1 0,-2 0,0 0,-2-1,-1 1,0 1,0 0,-1 2,1 0,0 0,0 3,0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296 163,'-5'5,"4"-1,-1-1,1 0,0 0,4-2,0-1,0-1,0 0,0 1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302 170,'-3'6,"2"-3,-1 2,0 1,0-2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734 673,'4'1,"0"-2,-1 0,1 0,-1 1,-6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740 669,'3'2,"-3"1,-2 0,0 0,-1 0,0-1,6-4,1 1,-1 0,0 1,0-1,0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752 673,'-3'1,"1"2,-1-1,1 2,0-1,-1 1,2-1,-1 0,0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739 687,'4'-1,"-1"2,-1 2,-1 0,-1 0,0 0,-1 0,-1 0,-1-5,1-1,4 0,1 0,0 0,2-3,-2 3,0 1,0-1,-6 5,1 1,0 0,0 0,5-3,0-1,0 1,-2 3,-3 1,-2 0,2-1,0 0,0-7,3 0,0 0,0 1,2 6,-2 0,0 0,1 0,1-2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769 678,'3'0,"1"0,-1-1,0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781 671,'-4'3,"4"0,0 1,-1 0,1 0,-1 0,0 0,1-1,-1 0,0-6,1-1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774 686,'-3'3,"0"0,0 0,1 0,5-5,0-1,0 0,0 1,0 0,0 2,-1 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1797,'16'37,"-26"-15,7-18,1 1,-1-2,2 0,-1 0,5-6,1-1,-1 1,0 0,-1 0,1-2,-1 2,0 0,1 0,-1-1,0 0,0 1,6-8,-5 9,7-4,-7 4,4-1,-3 0,1 0,-2 1,-2 5,-2 0,-2 2,1 0,0-1,1 0,-1 1,0-1,1 0,-1-1,0 0,0 0,-3 1,2-3,0-1,1-4,1 1,0-2,0 0,1 1,0 1,0-1,0-3,1 4,2 1,1 2,-1 1,3 1,0 5,-4-4,0 0,3 11,-4-11,1 3,-1-3,-5-8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784 680,'3'-1,"0"1,0 1,-1-4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794 675,'-1'-3,"0"6,1 0,0 0,0 1,-1 2,0-2,1 0,-1-1,0 0,-2-4,1-2,0 0,1 0,2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788 683,'-3'3,"0"1,0-1,1 0,0 0,1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803 680,'0'3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800 692,'5'1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830 663,'2'-3,"-2"6,0 0,-1 0,0 1,0 0,0-1,-1 1,1 0,0-1,1 0,3-2,1-1,-1-1,1 0,-1 0,-1-2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850 662,'1'3,"-2"0,0 0,0 1,0-1,0 1,-1 0,2-1,3-1,0-3,0-1,0 1,0 0,0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870 666,'-1'3,"-1"1,0 0,1-1,0 4,2-4,2-2,0-2,0-1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880 671,'2'3,"-3"1,1 0,-1-1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888 665,'3'-1,"3"9,-6-3,-1-1,0 0,-2 0,0-1,-1 1,1-3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1816,'14'37,"-11"-43,-2 1,2-6,-1 7,2-1,-2 2,2 0,1-1,-2 2,0 0,0 1,2-1,2-2,-3 2,0-1,1 2,-1-1,1 1,-1 1,-1 0,0 0,0 2,0 0,-4 1,-4 2,1-3,1 0,0-1,0-1,0 1,0-2,-1-1,1-1,-1-1,3 0,0 1,0 0,0-2,1 2,2 8,-1 1,-1-2,1 1,-1-1,0 0,0-1,0 0,-1 0,0 0,1 0,-4-5,3-1,0 0,-2-3,1 2,1 1,-1-2,1 2,0-3,0 3,-2 8,3 0,-1-1,0-1,2 0,-1 1,0-1,0 1,1 0,0 0,0 1,0 8,1-10,-1 0,1 0,2-1,-1-1,0 0,1-1,2 0,-3 0,3-1,-3 0,2-1,-2 2,1-1,-1 1,0 1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916 657,'-1'3,"-1"0,0 0,1 1,-1-1,0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916 664,'7'-3,"-7"6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913 675,'4'-1,"-1"0,0 1,-1 3,-2 0,-1 0,0 0,-2 0,0-1,1-5,2 0,1 0,-1-1,1 1,-3 6,0 0,-1 2,1-1,0-1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928 668,'7'-1,"-4"1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937 661,'-1'3,"1"1,0 0,-1 0,0 0,0 0,0-1,0 0,-2-1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934 671,'-3'2,"-1"2,2-1,1 0,4-3,0-1,0 0,-1-2,1 1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950 665,'1'-5,"-4"7,0 1,2 0,0 0,1 0,1 0,-1 0,-1 0,-1 0,4-6,1 0,1-1,-1 1,0 0,0 2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958 671,'-3'2,"1"3,1-2,1 0,-1 1,1-1,-1 0,1 0,-2 0,-1-1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824 708,'2'3,"-3"0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816 715,'-3'8,"2"-5,1 0,-1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1843,'2'0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816 722,'3'-2,"8"-2,-7 3,-1 2,-3 3,-2-1,-2 0,1-1,0-1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800 661,'6'-11,"-4"7,0 0,1 0,-1 0,0 1,0 0,0 0,0 0,-1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835 584,'3'-2,"-3"5,1 0,-2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827 593,'-4'10,"3"-7,1 0,0 0,0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834 601,'17'-7,"-14"6,1 1,-5 3,-2 1,0-1,0-1,0 0,-1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832 610,'10'-4,"-10"7,-3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831 619,'3'-2,"0"1,0-1,0 1,-4 4,-2 0,0-1,0 0,0 0,7-2,-1-2,1 1,0-1,-1 0,0 0,-3-1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847 610,'-7'10,"5"-7,0 0,1 0,0 0,0 0,4-4,-1-2,1 0,0 1,0 1,0 3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855 611,'5'-5,"-2"5,0 0,-4 3,-2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856 618,'3'0,"1"-1,-1-2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1009 1823,'33'-20,"-33"17,-4 1,1 1,-2 0,2 0,0-1,-2-4,2 0,2 3,-1 0,2 6,1 0,-1 1,1 1,1-1,-2 0,1 2,0-3,0 0,0 0,0 1,0 0,0 1,0 0,0 0,-1-1,1 0,-1-1,1 1,3-4,2-9,-3 4,-1 0,1 1,-2 1,1 0,1-3,-2 2,0 1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865 611,'-6'6,"5"-3,0 0,0 0,0 0,2 0,1-6,1 0,-2 0,1 0,0-1,0 1,0 0,-1 7,-3-1,1 0,0 0,4-6,-1 0,0-1,1 1,0 1,0 2,-3 3,-2 0,1 0,-1 0,-1 0,1 0,2-6,1 0,-1 6,-2 0,1 1,-1-1,5-6,-1 0,0 0,-1 0,2 6,0-1,1-1,0-2,-1 0,1-1,1 0,-1-1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 41,'-6'1,"3"0,-1 0,-3 0,4 0,-4 0,4 0,0 0,-1 0,1 0,-1-1,-5 2,6-1,0-1,0 1,0-1,-2 1,2 0,-1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 42,'1'3,"-1"0,0 0,1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 41,'0'4,"-2"-1,-1 0,0 1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 60,'3'-1,"0"-1,1 1,-1 1,0 0,-4 3,-2-2,0 1,0 0,0 0,0 0,6 0,0-3,0-1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 64,'-4'2,"1"2,2-1,0 0,0 0,4-1,0-3,0-1,0 0,0 1,0 0,-3 4,0 0,-1 0,-1 0,-1-6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 73,'0'3,"0"0,-1 0,0 0,-1 1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 82,'-4'1,"1"0,0 1,0-1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 74,'-1'3,"1"0,0 0,0 0,0 1,2-1,2-1,0-3,0-1,-1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 72,'1'4,"-1"-1,-1 0,0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 1760,'10'52,"-10"-49,1 0,-1 0,-1 0,1 1,0-1,-1 1,0-1,2-8,0 1,1 1,0 0,0 0,4-1,-2 1,-1 1,1 0,-1 1,0 0,-6 1,0 0,-5 1,4-1,1 0,-2-1,2 1,-1-1,0 0,1-1,0 1,2 4,1 2,0 1,0-1,0-2,0 1,0-1,0 1,0-1,0 2,0-2,0 0,1 1,1-1,1-1,0-2,1-1,-1 0,0 0,0 0,2 0,0 0,1 0,-2 1,0 0,-1 1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 70,'1'3,"-1"0,0 0,-1 0,1 1,0-1,-1 0,-2-2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 71,'6'-4,"-3"4,-1 4,-2-1,0 0,-1 0,1 0,-1 0,1 0,-3-3,0-3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 79,'2'-3,"1"3,0 1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 86,'-3'4,"6"-5,0 0,0 0,0 1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20 113,'6'0,"-3"0,0-1,0 0,0 1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30 120,'0'6,"1"-1,-1-2,0 0,-1 0,1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36 123,'3'0,"0"2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50 114,'4'-2,"-4"5,-2 0,4 0,1 0,-3 0,-2 0,-1-1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49 119,'1'5,"-2"1,1-2,-2 0,1-1,0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66 104,'-2'3,"0"0,1 0,4-2,0-1,0 0,-5 3,0 0,0 0,-1 0,1 0,0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815 620,'3'0,"0"0,0 0,-2 3,-3 0,-1 1,0-1,1 0,-1-1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1147 1749,'-3'50,"4"-46,0 0,-1 0,1 0,0 1,0 1,0-1,0 5,-1-6,0 0,1 0,0-1,2-3,0-2,3-5,-4 4,-1-1,0 1,-1-1,1 1,0-2,0 0,0 2,0 0,-3 6,1 0,1 0,0 1,0-1,1 2,0-1,1 0,0 0,0-1,1 0,0-1,0-3,-2-2,-1 0,1 0,-1-5,-1 5,1 0,-1 0,1 0,-2 0,1 0,-2 1,0 1,0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58 122,'4'-2,"-1"2,0-1,0 1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61 129,'5'-2,"-2"1,-6 4,0 0,1 0,-1-1,1 1,5-2,0-2,0 0,0-1,0 0,0-1,-1 0,-4 0,-1 1,0 0,4 5,-1 0,0 1,-1 1,1-1,-1-1,1 1,-1 0,-1 0,1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31 171,'5'3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25 189,'6'-2,"-1"0,-2 0,0 1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35 187,'-4'11,"3"-8,0 1,0-1,0 0,3-6,-1 0,1-1,0 1,1 0,0 3,-4 3,0 1,0-1,-2 1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47 185,'6'-1,"-2"0,-3 4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42 196,'3'-2,"0"1,0 0,-5 4,0 0,0 0,1 0,-1 0,5-2,0-4,0 0,0-1,-2 1,-1 0,-1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50 178,'-3'-2,"3"5,1 1,0-1,-1 0,1 0,0 0,0 3,-1-3,3 4,-1-10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56 172,'2'-3,"3"7,-4 0,-1-1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69 178,'3'1,"-3"2,-1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1138 1748,'2'0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66 199,'1'-3,"1"0,0 6,-2 0,-1 1,1 0,0-1,3-6,-2-1,1 0,-1 0,0 1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81 178,'0'4,"0"-1,0 0,0 0,-1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81 183,'6'-1,"-3"2,-4 2,-2-1,-4 6,10-7,0-2,-5 4,-1 1,1-1,1 0,-1 0,4-7,1 1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83 200,'4'-2,"-2"5,0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98 177,'0'4,"0"0,0-1,0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99 182,'3'-1,"0"1,0 1,-5 2,-1-1,0 1,0-1,2 1,4-4,0-1,0 1,-4 4,-2 0,0 0,0 0,1 0,5-4,0-1,0 1,0 0,0 0,0 2,-5 2,-1 0,1 0,-1 0,0-1,3-5,1 0,-1-1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101 194,'-3'7,"2"-4,0 2,0-2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109 196,'3'1,"-3"2,0 0,3-4,-2-2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121 184,'1'-3,"0"6,-1 1,0-1,0 2,0 0,-1-2,1 0,-1 2,1-1,0-1,-3-1,0-3,0 1,-1-1,1 0,-2 1,2 0,0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39 236,'3'3,"-2"0,-2 0,0 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1223 1815,'-10'36,"12"-33,1-1,0-1,0 0,0-2,-1-2,-1-1,0 1,0 0,-1-2,0 1,1 1,0 7,1 0,-1-1,1 1,2-1,-1-3,0 1,2 0,-2 0,1 1,-1-1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28 262,'4'-5,"-1"3,0 2,-2 3,-1 1,0-1,-1 1,1-1,1-6,0 0,0-1,0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46 242,'4'-3,"-1"2,0 0,0 1,0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58 238,'-3'4,"3"-1,0 0,-1 0,1 0,-1 0,0 0,-2-1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43 251,'3'-2,"1"0,-1 0,0 1,0 0,0 0,-3 4,-1 0,-4 1,-4 3,6-4,6-4,1-1,-1 0,1 0,-1 0,0 1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53 258,'-2'8,"2"-5,0 0,-1 0,-2-5,4-1,1 0,1 1,0 1,0 1,-4 3,-2 0,0 0,5-6,0-1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67 244,'3'-3,"-2"6,-1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70 252,'-1'5,"1"-2,-1 1,1 0,-1-1,1 0,0 0,1-6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75 247,'8'-4,"-5"3,0-1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84 236,'1'5,"-1"-1,-2-1,0 0,-1 0,1 0,0 0,5-4,0-1,0 0,-4 5,-1 1,0-1,1 0,0 0,0 0,4-3,0-2,-1-1,1 0,-1 0,-1 6,-1 0,0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102 263,'-3'-2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1280 1830,'7'-58,"-7"55,0-1,1 1,-1 0,3 7,-1 2,0 1,1 5,-2-7,0-2,2 8,-2-8,0 0,1 2,0 0,0-2,1-2,0 1,0 0,1 3,-5-2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 35,'3'0,"0"1,0-1,0-1,0 1,0 0,0 0,0 0,0 0,0 1,0-1,0 0,0 0,0 0,0 0,0-1,0 1,0 0,0 0,0 0,0-1,0 1,0 0,0 0,0-1,0 1,0-1,0 1,0-1,0 1,0 0,0-1,0 1,0 0,0 0,0 0,0-1,0 1,0 0,0 0,0 0,0 0,0-1,-6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 55,'3'0,"0"0,0 0,0 1,0-2,0 1,0 0,0 0,0 1,0-1,0-1,0 1,0 0,0 0,0-1,0 1,0 1,0-1,0-1,0 1,0 0,0 0,0 0,0 0,0-1,1 1,-1 0,0 0,0-1,0 1,0 1,0-1,0-1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422 35,'3'-2,"0"1,0 0,0 0,1 0,0 0,1-1,0 1,0 0,-1 0,-1 1,1-1,-1 0,0 1,1-1,0 0,-1 1,0-1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521 17,'-4'4,"1"-1,1 0,0 0,0 0,0 0,1 0,3-6,1 0,0 0,0 6,-4 0,1 0,-1 0,1 0,-1 0,1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518 34,'6'-2,"-2"1,-1 0,0 1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530 26,'-2'6,"2"-2,-1-1,1 0,-1 1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540 27,'-3'6,"2"-3,-1 0,1 0,-1 0,1 0,4-5,0-1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543 35,'-3'3,"1"1,1-1,0 0,4-3,0-3,0 1,-1-1,0 0,-2 6,0 0,0 0,0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561 22,'2'3,"1"-2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573 18,'-1'3,"-1"0,0 0,0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1280 1815,'-36'8,"35"-5,1 0,1 0,0 1,0 0,1 1,1-3,-1 1,1-2,0 1,0-2,0 0,0 1,0-1,0 0,0 0,0-1,0-1,0 2,-2-3,2 2,-2-2,0-1,-1 1,0 0,0 0,0 0,0-1,-1 1,1 0,3 0,0 2,0 0,0 1,2 0,-2 0,1 2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560 31,'-1'5,"0"-2,0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32,'6'-1,"-3"0,0 3,-4 1,0 0,-1 0,-1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563 38,'3'-1,"0"1,-3 3,-3-1,0-1,0 0,6 0,0-2,0 1,-6 3,0 0,0-1,0 0,0-1,6-1,0-1,0 0,0-1,0 1,0-1,0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567 39,'-3'1,"3"6,1-4,-1 0,0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581 31,'4'-3,"-4"6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576 43,'3'-1,"0"0,-2 4,-1 0,0 0,0 0,3-5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594 30,'4'-3,"-1"3,0 0,0 0,0 2,-2 1,-1 0,-1 0,1 0,-1 1,1-1,-1 2,1 0,0-2,-3-6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592 37,'6'-1,"-3"1,-4 3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596 43,'-2'4,"2"-1,-2 0,5-6,-1 0,1 2,0-1,-2 5,-4 0,1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631 28,'-3'1,"2"3,-1 1,1-2,0 1,0-1,0 0,0 0,0 0,0 0,0 1,0-1,1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1352 1872,'41'5,"-38"-5,1 0,0 0,1 0,2 1,-3-1,-1 1,0-1,0 0,0 0,1-2,-1 2,0-1,0 1,0 0,0 0,0 1,1-1,0 0,0 0,0 1,0-2,2 1,-3 0,0 0,0 0,0 0,0 0,0 1,0-1,0-1,0 0,0 1,0-1,1 2,-1-2,0 1,0 0,0 0,0 0,0 1,0-1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631 39,'2'3,"-1"0,-1 0,-1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636 42,'1'-3,"2"4,-3 2,0 0,-1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646 38,'4'-2,"-1"2,-1 3,-2 0,0 1,0 0,-1 1,1-2,0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643 44,'6'-1,"-5"4,-3 0,0 0,-1 0,-1-1,6-5,1 1,0-1,0 1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650 42,'-5'15,"5"-12,0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664 38,'4'-2,"-4"5,-3 0,2 0,0 0,4-3,0 0,-2 3,-4-1,0 0,0-2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661 45,'0'7,"0"-4,-1 1,0-1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675 42,'2'3,"-3"0,0 0,0 0,4-4,0-2,0 0,0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669 44,'-3'6,"3"-3,1 0,0 0,0 0,2-1,1-3,-1-1,1 0,-1 0,1-1,-1 1,0-1,0 1,-6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688 39,'-1'10,"1"-6,0-1,3 0,0-3,0-1,0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1441 1761,'-19'53,"16"-45,1-3,0 0,0 0,0-1,0 0,0-1,0 0,-1 1,1-1,5-3,1 2,-1-2,1 1,-1-1,1 1,0-1,2 0,-3 0,0-1,0 1,0 0,0 0,0 0,0 1,1 0,-1-1,-6-2,-1-3,1 2,0-2,1 1,-1-5,1 4,1 1,-1 0,0-1,0 1,1 0,-1 0,1 1,0-1,-2-1,2 1,0 0,1 1,-1 0,0-1,0 0,0-2,0 3,0 0,4 7,1 4,-4-5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 64,'3'1,"0"-2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682 69,'3'1,"0"-2,0 0,0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38,'3'1,"-3"2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35,'0'3,"-3"-1,1 1,-1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707 51,'-2'4,"1"-1,0 0,0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712 48,'7'-1,"-6"4,0 0,-2 0,-1 0,0 0,-1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705 56,'6'0,"-5"3,-4-1,0 0,0-1,6-1,0 0,0 0,-4 3,-2-1,0-1,0 1,-1 1,7-3,0-1,0-1,0 1,0 0,0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58,'1'5,"-1"-1,0-1,0 1,-1-1,1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729 44,'5'3,"-6"0,-2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66,'2'-3,"2"0,-1 3,-1 3,-2 0,-1 0,0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2365 1336,'46'-20,"-43"19,1-1,-1 1,2-2,-2 2,0 0,0 0,1-1,-1 0,0 1,0-2,0 1,0 0,4-4,-4 4,1-1,-1 1,0 1,0-1,0 1,2 0,-1 0,-1 0,0 1,1-1,1-1,-2 1,0 0,0-1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740 46,'3'-1,"1"0,-1 0,0 0,0 1,-1 3,-3 0,1 0,-1 1,0 0,-1 0,2-1,-2 1,1-1,1 0,-3-2,2-4,0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734 56,'5'-1,"-1"0,-1 1,0 1,-6 0,0 0,-1 1,2 1,0 0,2 0,2 0,1-4,0-1,0-1,-4 0,-2 2,0 2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 60,'7'-1,"-4"1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759 68,'5'-2,"-2"2,1-2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48,'5'1,"-2"1,0-1,1 0,-1 1,-1 1,-4 0,1 0,-3 1,0-1,1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806 49,'3'-1,"1"1,-1 0,0 0,-4 3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798 61,'0'6,"1"-3,-2 0,1-6,1 0,2 0,0 1,-1 5,-4 0,0 0,1 0,3-6,0 0,0 0,0 0,1 0,-1 6,-3 1,1-1,-1 1,0-1,-1 1,1-1,-1 0,-1-1,0-2,0-2,1-1,3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824 60,'-1'8,"-1"-5,1 0,0 0,4-4,1-3,-2 1,0 0,0 0,0 6,-3 0,0 0,1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844 61,'-3'3,"0"1,1 0,0-1,0 0,5-6,0 0,0 0,0 3,-1 3,0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48,'0'4,"-1"-1,0 1,0-1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2544 1207,'11'39,"-13"-35,-2-1,0-1,-1 0,0-1,1 0,1-2,0 1,9-1,1 0,4-3,-5 2,-3 1,1-2,-1 1,1-1,-1 0,0 2,0-1,1-1,2 0,-2 3,-2 3,-4 1,-3 0,1-2,-1-1,1-2,0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48,'5'3,"-4"0,-3 0,1 0,-1 0,-1 0,0-1,0-2,1-3,5 1,0 0,0 1,0 0,-5 4,-1 0,0 0,0-1,1 1,5-4,0-2,0 2,0 0,0 0,-2 4,-4 0,1 0,1 0,4-3,0-1,0-1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859 73,'-8'11,"6"-8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854 80,'3'-1,"-1"4,2 0,0-1,0-1,0-1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901 54,'0'-6,"1"9,-1 0,-1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889 76,'2'-4,"1"2,-1 5,-3 0,1 0,-1 0,1 0,0 0,3-5,-1-2,1 0,-2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 52,'3'0,"0"0,0 0,0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920 54,'-4'7,"2"-2,1-2,0 0,0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905 66,'3'-2,"0"2,1 0,-1-1,0 1,0 0,-5 3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903 78,'3'-1,"0"0,0 0,0 0,0 0,0-1,0 1,-7 4,1 0,0-1,0 1,0 0,1 0,5-1,0-2,0-1,0 0,0-1,-2-1,-1 0,-3 1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941 52,'-7'9,"4"-5,2-1,-1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2535 1265,'2'42,"-1"-49,0 2,0-1,0 2,1 0,0 0,1 1,2 0,-2 1,0 0,0 2,0 0,0 2,-3 1,-1 0,-6 7,4-7,1 0,-1-1,-1 0,0 0,0-1,1 0,-1-1,1-1,0 1,0 0,3 3,0 0,0 1,1-1,-1 1,0 1,0 0,-1-1,1 3,0-4,0 1,0 0,-1-1,1 0,0 0,-1 1,1-1,-1 1,2-1,0-10,0 1,0 0,0 0,-1 2,0 1,1-2,1 2,-1-1,3 1,0-1,-1 2,3-2,0 1,-3 1,7-2,-7 3,1 1,0 1,-2 2,-1 0,-1 2,0 0,-1 0,0-1,1-1,-1 0,0 0,-2-2,0 0,0-1,0-3,1 0,-1-1,1 1,-1 2,0 1,0 3,-1 2,0 3,3-5,0 1,0-1,3-14,0 6,-1 2,1 0,2-1,-1 2,0-1,0 1,-2 5,-2 2,1-2,-1 0,1 0,0 0,-3-3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933 64,'7'-3,"-4"2,0 2,0 0,-1 2,-2 4,0-4,-1 1,-1-1,-1-1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 71,'-1'4,"-1"-1,0 0,4-6,1 0,0 1,0 0,0 2,-4 3,-2 0,0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967 58,'-3'2,"1"1,1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959 72,'1'5,"-2"-2,0 0,0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968 73,'4'3,"-4"0,-1 0,-1 0,-1-3,2-3,1 0,2 0,0 0,0-1,1 1,0 1,0 0,-5 5,-1 0,1 0,5-2,0-4,0 2,0 1,-2 4,-2-1,1 0,-1 0,0 0,0 0,0 0,-2-4,2-2,0 0,4 0,0 2,0 1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917 105,'7'0,"-4"0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914 118,'3'-1,"0"0,0 0,0 0,0 1,0-1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919 109,'-2'3,"3"0,-2 1,1-1,-1 1,1-1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926 111,'3'5,"-3"-1,0-1,-1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940 106,'4'-1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811 631,'4'-2,"-1"2,0 0,0 0,0 0,0 0,0-1,-6 3,0-1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2610 1254,'-9'57,"7"-51,1-2,0 1,0-1,-1 6,1-5,0 1,1-2,-2 0,2 0,-1-7,0-2,1 1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941 114,'3'-1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939 122,'4'0,"-1"-1,0 0,0 0,0 0,0 0,0-1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955 108,'-3'1,"2"2,0 0,-1 1,0 0,0-1,0 1,1-1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952 121,'5'3,"-3"0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970 106,'9'-4,"-4"5,-3 2,-1 1,-3 0,0-1,0 0,-1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970 132,'6'2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 81,'4'0,"-1"0,0 0,0 0,0 0,0 0,0 0,0 0,0 0,0 0,1 0,0 0,-1 1,0-1,0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288 132,'3'0,"2"-1,-2 1,0-1,0 1,0-1,1-1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285 211,'3'0,"0"0,0 1,0 0,0-1,0 0,0 0,1 0,-1 0,0 0,0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285 315,'4'0,"0"0,-1 0,0 0,0 1,0-1,1 0,1 0,-2 0,0 0,4 0,-4 0,0 0,1 1,-1-1,0 0,0 0,0 0,0-1,0 0,0 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2601 1302,'35'-17,"-32"17,-3 3,-1 0,-1 3,0-3,0 0,-2 1,1 0,-1-1,1 0,-1 0,1 0,0-2,0 0,0-1,9-1,-3 1,0-1,2-1,-2 1,1 0,-1 0,0 0,0 0,-6 5,0-2,-2 2,2-1,0 0,0-2,1 2,-2 1,3-1,-1 0,1 0,1 0,0 1,0 0,3-2,0-2,1-2,1-3,-4 1,1 0,0 1,0 0,2-1,-3 1,4-2,-2 2,-1 7,-3 0,1 1,-1 8,1-8,0-1,0 1,0-1,-2-10,1-2,0 0,1 1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393 391,'3'0,"0"0,0 0,0 0,0 0,0 0,1 0,0 0,-1 0,0 0,0 0,1 0,0 1,0-1,0 0,0 0,0 0,-1 0,0 0,0 0,0 1,1 0,-1-1,0 0,0 0,1 0,-1 0,1 0,0 1,-1 0,0-1,0 0,1 0,-1 0,0 0,0 0,0 0,0 0,0-1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29 338,'-1'6,"2"-3,-1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29 322,'3'2,"1"2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39 339,'5'-2,"-2"1,0 1,0 0,0-1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55 319,'-5'0,"4"4,1-1,0 2,0-2,0 0,1 1,-1-1,0 1,0 0,0-1,-1 0,1 0,0 0,0 1,-1-1,-2-1,0-3,0 0,-1-1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68 331,'-4'2,"2"1,2 1,-1-1,2 1,-1 0,1-1,0 0,2-2,1-2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83 335,'-3'-2,"0"4,1 1,1 0,0 0,1 0,1 0,2-3,0-3,-1 0,-1 0,0 0,-1 6,0 0,0 0,1 0,2-1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95 335,'3'1,"0"-1,-4 3,0 0,0 0,0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112 323,'-4'7,"3"-2,1-2,2 0,1-2,-2 2,-3 0,-1 0,0-3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108 331,'4'-2,"-1"1,0 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2608 1263,'2'0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127 321,'3'6,"-3"0,-1-1,0 0,-1 1,-1-3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147 326,'2'3,"-1"1,1 0,-1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157 323,'-3'2,"1"1,0 0,0 1,0-1,0 1,1-1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159 327,'4'-1,"0"1,-2 3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161 335,'6'-3,"-3"2,0 1,0-1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179 319,'-2'-4,"-1"5,1 2,2 1,0 0,0-1,3-4,0-1,-1-1,-2 0,0 6,-1 0,1 0,-1 2,1 0,-1-2,1 2,-1-1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189 337,'1'4,"-2"-1,-1 0,0 0,-1-1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192 318,'0'6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622 298,'-3'0,"0"2,0 0,1 1,4 0,1-2,0 0,-2 2,-3 0,-1 0,0-2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638 294,'-4'10,"3"-6,1 0,0-1,3-1,0-3,0-1,-3-1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2610 1260,'2'0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625 306,'3'-1,"0"1,0-1,1 1,-1-1,1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649 300,'-2'9,"1"-5,1-1,2-6,0 0,0 0,0 6,-3 0,1 0,2-6,0 0,0 0,1 1,-1 5,-1 0,-1 0,3-4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679 292,'-2'5,"1"3,1-4,0-1,1 0,2-2,0-2,-1-2,-4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668 302,'3'-3,"3"3,-2-1,1 1,-2 0,0 1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636 342,'0'3,"0"0,-1 0,1 1,-1-1,1 1,-1-1,1 0,1 0,2-5,0 2,0 0,-1-3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641 359,'3'0,"0"2,0 0,-3 1,-1 0,-1 0,-1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662 362,'-3'-2,"1"5,-1 0,2 0,2 0,1 0,1-1,0-2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668 366,'-1'-4,"-2"7,2 0,0 0,1 0,3-2,-1-4,0 0,-1 0,-1 6,0 0,0 0,3-3,0-3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683 360,'-3'-1,"1"4,2 0,2 0,-1 0,-2 0,-2-2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685 365,'0'3,"3"-2,0-2,0-3,-2 1,-4 2,0 2,0 1,2 1,0 0,1 1,1-1,2-1,0-3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2601 1250,'42'-19,"-39"19,-3 3,-1 1,-1-1,-2 6,0-5,2-1,0 0,-2-1,1 1,0-1,0 0,0 0,6-3,1 0,1-1,0 0,-1 1,1 0,-2 0,1 0,0 1,-8-1,10 2,-15-4,6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706 368,'1'3,"-1"0,1 0,-2 0,1-6,0-1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709 353,'2'3,"-1"1,0-1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712 365,'4'0,"0"-1,-1 1,0-1,0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725 350,'-4'1,"3"2,1 0,0 0,0 1,0 1,0 0,-1-1,1-1,0 0,-1 0,-2-1,0-2,0 1,-1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733 367,'0'4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729 378,'3'2,"-3"1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649 402,'-3'1,"2"2,1 0,0 0,1 0,1 0,1-3,1-2,-1 0,0-1,-1 0,-2 0,-1 0,-2 1,-1 1,1 1,0 1,0 2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653 402,'0'4,"1"-1,0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671 405,'-2'8,"2"-5,-1 0,1 0,1-6,0 0,1 0,-1 0,0 6,-1 0,0 0,-1 0,3-6,0 0,0 0,-1 0,2 5,-3 1,0 0,0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696 414,'-3'-3,"0"4,2 2,1 0,0 0,3-5,-1-1,0 0,-3 6,1 0,0 0,3-1,0-5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2368 1359,'22'34,"-16"-23,-3-3,2 0,-2-4,0 0,0 1,0-2,0 0,0 0,1 0,-1 0,0-1,-1 1,0 0,-1 0,0 0,0-11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710 403,'-2'4,"1"-1,1 0,-1 1,1-1,0 0,3-1,-1-5,-2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702 410,'-4'-1,"7"1,0 0,0 0,0 1,0-1,0 2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722 414,'-3'-1,"1"5,1-1,1 0,3-1,0-3,0-1,0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733 402,'-3'8,"3"-5,-1 0,1 0,-1 0,1 0,3-5,-1-1,-1 0,1 0,-1 6,-1 0,-1 0,0 0,-2-4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302 164,'3'-2,"0"2,0 0,1 0,-1 0,0 0,1 0,-1 0,0 0,0 0,0 0,0 0,0-1,0 1,0 0,0 0,0 0,0 0,0 0,0 0,0 0,0 1,0-2,0 1,0 0,0-1,0 1,0 0,0 0,0 0,0-1,-6 1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741 411,'-3'3,"2"6,2-6,1 0,1-1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749 419,'0'6,"-1"-3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750 407,'2'3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755 419,'8'-1,"-5"0,0 1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766 405,'-4'-1,"2"4,2 0,0 0,0 1,0-1,0 0,0 1,0-1,-1 0,0 0,-1 0,1 0,0-6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2484 1431,'-21'52,"19"-49,0 0,-3 4,3-3,-1 0,0 1,0-2,1 0,-3 3,2-3,0 0,11-11,-6 5,1 0,0 1,1 4,-3 3,-1-2,0 0,0 0,0 0,0 1,-1-1,1 0,0 1,-2 4,2-4,-1 0,1 0,0-1,0 2,-1-2,1-8,2-3,0 1,-1 1,0 1,0 1,0 0,0 1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773 408,'4'8,"-5"-4,1-1,-1 0,-1 2,0-1,-1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784 433,'1'3,"-2"0,-1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787 418,'2'0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651 443,'3'-2,"0"4,-3 1,-2 0,0 0,-1-1,6 0,0-3,0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646 437,'-5'1,"3"2,0 1,2-1,0 1,0 0,1 0,1 0,2-2,0-2,-1-1,1-1,-1-1,-1 0,-1 0,-1 0,0 0,0 0,-2 0,0-1,-2 2,1 4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689 449,'-3'0,"1"3,1 0,-1 0,1 1,1 0,-1 0,1-1,1 0,2 0,-2-6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673 430,'-1'10,"2"-7,2-2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698 437,'0'3,"-2"0,1 0,-1 1,1-1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711 454,'3'-3,"1"2,-1 1,-2 3,-2 0,0 0,-1 1,-1-1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709 477,'3'5,"-3"-2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2468 1520,'27'-27,"-24"25,0 1,-6 1,0 0,0 1,0-1,0 2,1 1,0 2,0 0,1-1,1-1,-1 0,0 3,0-3,-1 2,1-2,0 0,0 0,-1 3,1-3,1 0,-2 5,1-5,1 0,-1 2,1-2,0 1,1-1,2-2,1-2,1-2,0 0,-2 0,0 0,-1-1,1 0,3-2,-1 0,-3 1,-2 2,-5 2,-3-2,5 3,0 0,0-2,0 2,6 0,2-1,-1 1,0-1,0 0,-1 0,1-2,-1 2,2-5,-3 3,-5 0,-1 0,1 2,0-1,1 6,2-1,2 6,-1-6,1 1,-1-1,0 2,1-2,-1 0,1 0,1-1,0 1,-4 1,-3-3,-2-4,3 3,0 1,1 6,1-2,1 0,0-2,0 0,1 0,1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18 381,'-4'0,"8"1,0-2,0 0,0-1,0 1,0 0,-1 0,0 1,-6 1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22 390,'0'3,"1"1,-1-1,1 0,2-2,0-5,-1 1,0-2,0 1,0 0,-1 0,0 1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58 370,'3'1,"0"-2,0 0,0 0,0 0,0 0,-5 4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57 389,'1'3,"0"0,0 0,-1 0,1 0,2-4,-2-2,2-1,-1 0,1 0,0-1,-1 2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654 496,'3'0,"0"0,-2 3,-3 0,-1-1,0 0,6-1,0 0,-1 2,-5-1,0 0,0-1,0-2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646 489,'-3'-2,"-1"13,4-6,-1 0,1-2,1 0,-1 1,2-1,1 0,0-3,1-2,0 0,-1 0,0-1,0-1,-2 1,-1 0,0 0,-1 0,-1 0,-1-1,0 2,0 1,0 2,1 3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536 167,'3'-1,"0"2,0-1,0 1,0-1,0 1,0-1,1-1,-1 1,1 0,-1-1,0 1,1 0,-1 0,0 0,0 0,0 0,1 0,-1 0,0 0,1 0,-1 0,0 0,0-1,0 2,0-1,0 0,0 0,0 0,0 0,0-1,0 1,-6 1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676 505,'0'4,"-1"-1,1 0,0 0,1-6,0 0,1-1,1 2,0 3,-3 2,-1 0,0 0,0 0,3-6,0-1,0 1,1 0,-2 6,-2 0,1 0,-1 0,1 0,0 0,3-3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702 515,'-2'-3,"-1"4,3 2,0 0,3-3,-3 3,0 0,3-3,0-2,-1-1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715 505,'-3'3,"1"0,1 1,1-1,-1 1,1 0,3-3,0-4,-2 0,-2 0,-1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2557 1489,'7'34,"-10"-33,0-2,1-2,2-1,1-1,0 0,1 2,-2 0,2 0,-3 9,0 5,1-5,0-2,0 4,0-3,-1-1,1 1,0 1,0 1,-1-1,1 0,-1-1,1-1,-1-1,0 1,-1-1,1 0,-2-3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708 512,'-3'-2,"6"2,0 0,0 1,0-1,0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726 516,'-3'0,"0"2,1 1,2 0,3-2,0-2,0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735 504,'-2'5,"-1"3,2-5,0 1,0-1,4-5,0-2,-1 1,0 6,-2 0,1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746 508,'-5'9,"3"-5,1-1,1 0,3-1,0-2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751 515,'2'3,"1"-2,0-3,-2-1,-3 0,-1 3,0 1,0 2,2 0,1 0,0 0,1 0,2-2,0-1,0-1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763 514,'1'3,"-1"0,1 0,0 0,0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771 514,'-4'1,"-4"7,6-5,1 0,0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774 515,'-1'6,"0"-1,0-2,0 1,0-1,1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775 517,'6'-2,"-6"5,-2 0,0 0,0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787 510,'3'-1,"-2"4,0 2,-2-2,-1 0,0 1,-2 0,-1 0,-5 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2563 1529,'37'9,"-40"-7,0 1,-1 2,1-3,2 1,-2 2,2-2,0 0,0 0,-1 1,1-1,-1 0,0 0,0 0,1 0,0 0,4-1,0-1,0 0,0-1,0-2,0 1,1-1,-1 0,0 0,-1-1,0-2,0 1,-2 1,1 0,0 6,-1 0,1 1,0-1,0 0,1 4,-1-3,1-1,-1 0,-5-5,0-1,0 0,0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794 532,'-1'3,"-2"1,0-1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799 516,'0'3,"-3"-1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218 605,'3'2,"0"-2,0 0,0-1,0 0,0 1,0 0,0-1,0 1,0 0,0 0,0-1,0 1,0 0,0 0,0 0,0 0,0-1,0 1,0-1,0 1,0-1,-7 3,1-1,0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49 456,'-3'0,"0"-1,0 0,0 3,0 1,2 0,0 1,0 0,1 0,0-1,0 1,1 0,2-4,-1-3,0 0,0 0,-1 0,1 0,0 7,-1 1,0-2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62 460,'-3'0,"3"3,3-2,0 0,0-1,0 1,-2 2,-3 0,-1 1,0 0,4-8,1 1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81 449,'-3'4,"3"-1,0 0,1 0,0 0,1 0,1-1,0 0,-5 1,0 0,-1-1,0 0,0-3,2-2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82 458,'7'-4,"-6"7,-3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17 505,'3'-1,"0"0,0 0,0 0,0 0,0 0,0 0,0 0,1 1,0-1,0 0,0 0,0 0,-1 1,1-1,-1 1,1 0,-1 0,1 1,-1-1,0 0,0-2,0 2,-6-1,-1 2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672 534,'3'2,"0"-2,0 1,0-1,1 0,-1-1,0 1,0 0,0 1,0-1,0 1,0 0,0-1,0 1,0 0,0-1,0 1,0-1,0 0,1 0,-1 0,0 0,0 1,0 0,1 0,-1-1,0 0,0 1,1-1,0 0,0 1,0 0,-1-1,0 1,1-1,-1 0,0 0,-7-2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703 519,'0'3,"3"0,-4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814 640,'3'-2,"0"1,0 0,0 0,-5 4,-1-1,0 1,0 0,0 0,6-3,0-2,1 1,0-1,-1 0,-2-1,-4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2571 1481,'40'3,"-46"4,2-4,1 0,-3 3,2-2,0-1,0 0,0-2,1 0,6 1,1-1,0-1,-1 1,0-1,2 0,-2 0,3 0,-2 0,-1-1,-5 5,-1-3,0 1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801 524,'4'-1,"5"0,-5 0,-1 2,0-1,0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842 516,'-1'6,"1"-3,2 0,3-4,-3-2,1 0,-3 0,-3 0,0 3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861 507,'0'3,"-2"1,1 0,0-1,0 1,0-1,1 0,-1 0,2-6,0 0,0-1,0 1,1 0,1 1,0 1,0 2,-2 2,-3 0,-1-1,0-1,0 0,6-1,0 0,0 0,0 1,0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874 515,'3'2,"-3"1,1 0,-1 0,1 0,2-4,-1-2,0 0,0 0,0 0,-1 0,1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641 548,'-1'3,"-2"0,2 0,1 0,3-3,1-1,-1 0,0-1,0 1,-4-2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650 549,'-2'3,"1"0,-1 0,1 0,0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633 547,'-5'2,"2"4,3 0,0-2,1-1,0 0,2-1,0-1,0-1,0-2,2 0,-2-1,0 0,-1 0,0-1,-2 0,0 1,-2-1,0 1,-1 2,-1 0,1 2,-1 0,1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674 168,'4'0,"-1"0,0 1,1-1,0 0,0 0,-1 0,1 0,0 0,0 0,2 0,3-1,-6 1,0 0,-6 2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677 552,'1'3,"-1"0,0 0,-2 0,0 0,-1-2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661 545,'2'4,"-2"-1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2429 1629,'-26'43,"26"-35,0-5,1 2,-1-1,2 0,1-1,-1 1,1-1,0 0,1 2,1 1,-3-9,-2-1,1 0,-1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686 546,'2'3,"-4"1,0-1,-1-1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116 366,'3'-1,"0"1,1-1,-1 0,1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114 376,'3'-1,"8"-2,-7 3,-3 3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767 169,'3'-2,"0"2,0 0,0 0,0 0,0 0,0 0,0 0,0 0,0 0,0 0,0 0,0 0,0 1,0-1,0 0,0 0,0 0,0 0,0 0,0 0,0 0,0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639 580,'-2'3,"1"0,0 0,1 0,1 0,3 0,-1-2,0 0,0-1,0-1,0-1,-1-1,1 0,-4 0,-1 0,-1 1,-1 0,-1 2,2 2,0-1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646 579,'-4'5,"4"-2,-1 0,2 0,2-1,-1 1,-5-1,0-1,0-2,3-2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646 585,'4'0,"-1"0,0 0,0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679 579,'-3'2,"1"1,0 0,1 0,4-1,0-3,0 1,0 0,-3 3,-3 0,1 0,-1-1,0-2,2-3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695 575,'-2'6,"1"-3,0 1,0-1,1 1,0-1,3-1,0-4,-1-1,-3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687 586,'3'1,"1"-2,-1 1,0-1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2445 1673,'42'-17,"-39"17,-7-1,1 1,0-1,1-2,-1 0,1 0,1 6,2 3,-1 0,1 2,-1 0,0-2,0-1,0-1,-1 0,2 0,-2-1,4-2,-1-4,-1 0,2 1,0-1,0 0,0 1,1-2,-2 1,2 0,-2 0,-1 0,0 0,3 0,-2 0,1 1,0 0,1 1,-1 1,1 1,0-1,-1 0,1 0,-1-1,0 1,-5 5,0-2,1 0,-1 1,1-1,-2 3,2-3,0 1,0-1,0-6,0-1,1 0,-1-4,0 2,1 1,0 1,0 1,0 0,-1 0,1 0,-1 6,-1 4,2-2,0 0,-1-1,0 6,0-7,1 2,-1-17,1 6,-2-7,2 9,-1 1,0-1,0 1,-1 6,2 0,-1 2,2 3,-1-4,0 1,1-1,0 0,0 0,0 1,1 1,-1-3,2 2,0-2,0-3,3-1,-3 0,2 0,-2 0,0 0,2-1,-2 1,0-2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702 582,'0'3,"0"0,-1 0,0 0,0 0,3-6,0 0,0 0,-1 6,-2 0,0 0,4-5,-2-1,1 0,0 0,0 6,-2 1,0-1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723 576,'-3'9,"2"-1,2-5,2-1,0-4,-1-1,-3 0,-2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716 583,'-3'0,"10"1,-3-2,-1 1,0 0,0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746 588,'3'-1,"0"0,1 0,-1 0,2 0,0 0,-2 0,2-1,-1 1,-1 0,0 0,0 1,1-1,-1 0,1 1,-1-1,1 1,-1-1,0 1,1-1,-1 1,0 0,0-1,1 1,-1-1,0 1,0 0,0-1,0 1,2 0,-2 0,2 0,-2 0,1 0,-1-1,1 0,0 0,0-1,-1 1,0 0,0 0,1 0,-1 1,1-2,-1 0,-1-1,-2 0,0-1,0 1,0-1,-1-1,1 0,-1-2,1 4,-1 0,1 0,0-3,-1 3,1 0,0-1,0 1,-1-1,1 0,-1 0,1 0,-1 1,1-1,-1 0,0 0,0 1,-2-4,2 3,-1 0,0 1,1-1,-1 0,0 0,0 0,0 0,0 0,0 0,0-1,0 1,1 0,-1-1,0 1,0-1,0 1,1-1,-1 1,0-1,0 0,0 1,0 0,0-1,0 1,0-1,0 1,0-1,0 1,0 0,0 0,-1 0,1 0,0 0,-1 1,1-1,0 0,0 1,0 0,0 0,-1-1,1 0,1 1,0 0,4 3,0-1,0 1,1 0,-1-1,1 1,-1 0,0 1,0-1,0 0,0 0,0 0,-4-3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844 259,'3'0,"0"1,1 0,-1 0,0 1,-2 1,-2 1,-3-1,1-1,-1 0,1-1,0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892 253,'-8'1,"3"3,2-1,1 0,1 0,0 0,3 0,1-1,0-2,0 1,0 0,-5 2,-1-1,0-1,2-4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897 255,'-1'3,"-4"11,4-10,1 0,1-1,2-4,0 0,0-3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886 265,'3'0,"0"0,0 0,3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906 262,'-1'4,"0"0,1-1,-1 0,0 0,5-7,-3 1,1 0,0 0,0 6,-3 0,1 0,-1 0,4-6,-1 0,0 0,1 1,-3 5,0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934 253,'2'3,"-4"1,1 0,0 0,1 0,1-1,2-2,0-2,0-1,0 0,-3-1,-1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2417 1820,'38'-27,"-35"24,-2 0,0-1,0-4,-2 5,0 0,0 0,-2 1,0 1,0 1,1 3,2 1,-1 0,1 1,-1 1,1-2,0 0,0 0,0-1,0 1,0-1,-1 5,1-4,0 0,0 1,0 0,0 0,0-1,0 0,0-1,0 1,3-4,1-5,-2 2,3-10,-3 8,5-9,-5 10,2-4,-1 4,-1-1,0-1,0-2,1 3,0 0,4-8,-5 10,0 0,1 0,-5 8,2 0,0-2,-1 0,2 0,-1 1,0-1,0 5,0-4,1 0,-1 5,0-5,0 0,3-3,3-3,-4-1,0 0,0 0,-2 0,2-8,-2 7,0 0,-1 1,-2 2,0 2,-2 1,1 0,-4 5,0 0,5-4,0 0,1 0,0 0,-1 0,0 0,2 0,0 2,3 7,-1-8,0 0,0-1,0 0,2 0,0-1,0-1,0-2,0 1,1 0,-1-2,0 1,0 0,2-1,0-2,-1 0,0 0,0 1,-1 0,0 0,0 2,0-1,0 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931 260,'12'-2,"-9"3,0-1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149 282,'0'-3,"-1"6,-1 1,2-1,-1 0,1 1,-1-1,2 1,0-1,2-2,0-2,0-1,-2-1,-4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140 292,'3'-1,"0"0,0 1,1 0,-1-2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164 271,'-2'5,"1"-1,0 1,0-2,-1 2,1-2,0 0,1 0,2-6,0 0,0 0,0 0,-1 6,-1 0,0 0,3-5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171 290,'1'3,"2"-2,0-2,0-2,-3 0,-2 0,-1 4,0 1,1 1,1 0,0 0,1 0,-1 0,4-1,0-5,0 0,-1 0,1 0,-1 0,-3 6,0 0,1 0,3-6,-1 0,1 0,-1 0,-1 6,-1 0,-1 0,0 1,0 0,-1 2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146 354,'0'3,"2"0,1-2,0-4,0 1,-2-1,2 2,-3 4,0 0,0 0,3-3,1-3,-1 1,0 1,0 1,0 1,0 2,0-3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905 298,'1'3,"-1"0,-1 0,1 0,-1 1,1-1,0 0,-1-6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896 311,'1'3,"0"0,-1 0,1 0,0 0,2-3,0-2,0-1,-1 0,1 1,-1-1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892 344,'2'-3,"1"1,0 1,0 1,-2 3,2 4,-1-4,1-4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916 334,'-9'5,"5"-2,0 1,1 0,-1-1,1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2557 1717,'21'44,"-19"-24,-2-13,0-2,-1 0,1-1,-1-1,-2 4,1-4,0 2,-6 15,4-14,-9 2,7-6,0-2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878 326,'1'3,"-1"0,0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923 324,'-1'7,"-1"-4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 83,'3'-1,"0"1,0 0,0 1,0-1,0 0,0 0,0 0,0 0,0 0,0 0,0 0,0 1,0-1,0 0,0 0,0 0,0 0,0 0,0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905 363,'0'3,"0"0,0 0,0 0,3-4,0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917 364,'-1'3,"4"-3,0 0,0 1,-5 2,-2 0,2 0,-1-1,2 1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934 382,'-2'-3,"-1"4,0 0,1 2,1 0,2 0,2-2,0-1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945 383,'-1'-5,"-2"7,1 1,1 0,1 0,3-3,0-3,-1 6,1-2,1-3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963 376,'-2'-3,"0"7,2-1,1 0,0 0,1 0,-4 0,-1-2,0 0,2-4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968 380,'0'3,"0"0,3-2,0-2,0 0,-1-2,-2 0,-3 1,0 3,-1 2,3 1,1-1,0 0,1 0,2-1,1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942 416,'6'0,"-3"-2,0 0,-3-1,-3 2,0 1,0 2,0 0,2 1,1 0,1 1,2-1,1-2,0-2,0-1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275 980,'-47'1,"42"4,3-2,-1-1,-2 4,3-3,-3 6,3-5,1 1,-1 0,0 5,1-5,0-2,0 1,1 0,0-1,0 1,0-1,0 1,0 0,1 0,0-1,0 1,0 0,1 1,0-1,1-1,0-2,2 0,-2-1,2 1,-1-1,-1 0,0 0,1-1,-1 1,0 0,0-1,3 0,1 1,-2-1,1 0,-3 1,0 0,3-1,-1 1,0-1,0-1,-2 1,2-1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965 410,'0'7,"2"-4,0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971 412,'-7'5,"5"-2,-1-1,1 1,-1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978 412,'0'3,"-2"4,1-4,0 0,1 0,0 0,2-6,-2 0,0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975 413,'2'-4,"2"4,-1 2,-1 1,-4 0,0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990 416,'2'0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987 425,'1'3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926 457,'0'3,"0"0,-1 0,1 0,2-6,0 0,0 0,1 1,-2 5,-2 0,-1 0,0 0,5-6,0 0,0 0,0 0,-1 6,-2 0,0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955 463,'0'-4,"-3"2,0 3,0 2,3 0,0 0,1 0,2-4,0-1,-2 5,0 0,2-3,0-3,-1 0,0 0,1-1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970 456,'2'-6,"-5"9,2 1,-1 0,-1 6,3-7,2 0,1-6,-2 0,-1 0,-1 0,0 0,-1 0,-1 0,0 2,5 4,1-1,0-1,1 0,-1 0,0-1,0 0,-6-2,0 3,2 2,0 0,2 0,2-1,0-5,0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988 453,'-2'7,"1"-4,-1 1,1-1,0 0,1 0,3-6,-1 0,0 0,0 0,1 4,-3 2,1 0,-1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376 952,'19'34,"-22"-29,-3 1,3-4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1003 464,'-2'3,"0"0,1 0,1 0,0 0,0 0,2 0,1-3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1012 466,'3'3,"-3"2,-1-1,-1-1,0 0,-1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52 531,'-3'1,"0"1,0 2,0-1,2 0,4-1,0-2,0 0,0 1,-3 2,-3 0,0-1,0-1,0-3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60 532,'-2'5,"2"-2,-1 1,1-1,0 1,0-1,2 0,1-5,-2-1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53 540,'3'2,"0"-2,0 0,0-1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70 536,'-4'6,"4"-3,-1 1,0-1,1 0,3-5,-2-1,1 0,-1 0,1 8,-3-2,1 0,2-6,-1 0,1 0,1 1,-2 5,-2 0,1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94 530,'0'4,"-1"0,0-1,1 1,-1-1,2 0,2-2,0-3,0 0,-2-1,-4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89 539,'5'0,"-1"-1,1 0,-2 1,-3 3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58 564,'-3'2,"0"0,0 0,1 1,-1-1,0 1,0-1,0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10 590,'-1'3,"1"0,0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345 1011,'27'26,"-27"-23,0 1,-1 4,1-4,0-1,0 1,0-1,3-4,0 0,1-1,3-2,-4 2,5-3,-5 3,-1-1,1 1,0-3,-3 1,1-2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11 581,'4'5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14 595,'5'-1,"-2"0,0 1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22 584,'-4'-1,"4"4,-1 1,1-1,0 1,0 0,0 2,-1-3,1 0,-1 0,0 0,-2-1,-1-2,1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69 563,'1'3,"-2"0,1 0,0 0,-1 0,2 0,-3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55 587,'-3'1,"2"2,-1 0,1 0,0 0,2 0,-1 0,0 0,2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87 562,'0'3,"1"0,0 1,0 0,1-1,-1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82 597,'0'3,"4"-3,-1-1,-2-2,-2 0,-2 3,0 1,0 2,1 0,1 0,0 0,3 0,1-2,0-2,0 1,0-1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96 567,'3'2,"-2"1,1 0,0 0,1-1,1 0,-4 1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110 598,'1'4,"-1"-1,-1 1,-1-1,0 0,-1-1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104 563,'3'2,"0"0,0 0,0 0,-1 1,1 0,0-1,0 1,0-1,0 0,-1 1,0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421 954,'38'0,"-35"0,0 0,-6-2,0 1,0 0,2 4,1 0,0 0,0 2,0 0,0 0,0 0,0-1,-1 0,1-1,0 0,0 1,0-1,-1 0,1 1,0-1,-1 1,0-1,1 0,-1 1,-1-1,-2-3,-1-5,4 1,-1 0,1 1,0-1,-2 0,1 1,6 0,4 2,-1 0,-4 1,0-1,1 0,0 0,0 1,-1-1,0 1,0 2,-3 1,-2 0,0 0,0 1,-2 4,1-4,-1 0,1 1,0-1,-1 0,1-1,-1 0,1 0,-1-1,0 1,-7 4,8-5,8-7,-1 2,0 0,-1 0,1 1,-1 0,1 0,2-2,-1 0,0 0,-2 3,1-2,0 0,1-1,-2 3,-6 5,1-1,-1 2,-3 5,4-7,-1 0,0 1,0-2,-2 3,2-2,1 1,0-1,1 0,4-1,5 4,-5-3,0-2,1-3,-1 0,1-3,0 1,-2 1,-1 0,1 0,-1-1,-1 1,-1 0,-1-1,0 1,-1 2,-2 6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147 594,'-3'0,"0"2,0 0,0-1,2 2,4-1,-1 1,-1 0,-2 0,-2 0,1-6,4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155 591,'-2'4,"1"-1,-1 1,2 0,-1-1,0 0,2 0,2-2,0-3,-2-1,-2 0,-2 1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146 600,'3'1,"1"-1,-1 0,0-1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161 599,'-1'5,"1"-2,-1 1,0-1,3-6,0 0,0 0,-1 6,-1 0,-1 0,0 0,3-6,0 0,-1 0,2 0,-2 6,-2 0,0 0,1 0,3-6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182 600,'-3'2,"3"1,-1 1,1-1,1 0,2-2,0-4,-3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174 603,'8'0,"-3"1,-1-1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149 624,'0'3,"0"0,-1 0,1 0,1 0,-1 0,-1 0,1 0,0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26 641,'0'3,"0"0,0 0,1 0,0-6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36 638,'0'3,"-1"1,-2-1,1 0,-1-1,0-1,0 0,6-1,0 0,0-1,0-1,-4 5,-2-1,0 0,0 0,0 1,0-1,6-3,0 0,0-1,0 0,-3 5,-3-1,0 0,0-1,2 2,0 0,1 0,3-2,0-4,0 1,1-1,0 1,-1 1,-1 4,-3 0,-1 0,0 0,0 0,-1 0,1-6,2 0,0-1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30 664,'0'3,"-1"0,0 0,0 0,1 1,-1-1,0 0,0-6,1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539 906,'1'42,"-6"-39,0 0,0 1,0-1,2-1,-1 0,1 1,0-1,7-3,-1 1,0 0,3-3,-2 2,3-3,-2 2,0-1,-2 3,1-1,-4 6,-3 1,0-1,0-1,0 0,1-1,-2 1,1-2,-5 4,4-3,1-1,8-4,4-2,-6 3,0 0,1-1,2 1,-3-1,0 1,-6 7,-2 0,2-3,0 0,1 0,0 0,-3 7,3-7,-2 1,1-1,-1 0,1 0,0-1,8-2,-2-1,3-2,-3 1,1-2,-1 2,0 0,1-1,-1 2,0 0,-6 5,0 0,0 0,0 0,1 0,1-1,-2 2,0 0,1 2,1-4,1 0,-1 6,1-6,-1 3,1-3,-2-6,2 0,1 0,-1 0,2 0,-1 0,2-1,0-1,-1 2,1 1,1-2,-1 2,3-2,-2 2,-1 1,0 0,0 2,-1 2,-2 0,-1 3,1-3,-1 0,-2 3,1 0,0-1,-1 0,-4 2,1-3,2-3,1 1,0-1,13-2,-5-1,8-2,-9 3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25 677,'-3'1,"0"1,0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12 669,'-1'4,"2"7,-1-8,3 0,0-3,2-2,-1 1,-1-1,0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44 667,'1'3,"-1"0,-1 0,1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51 664,'1'3,"-1"1,-1 0,1-1,-1 0,0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55 668,'4'-3,"-1"2,0 2,-3 2,0 0,-1 3,0-3,1 0,-1 0,-2-2,0-3,0 1,3-2,1 0,2 2,0-1,0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75 661,'3'0,"2"-2,-2 2,0-1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83 664,'-2'15,"1"-12,1 0,-1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84 672,'5'-2,"-2"3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103 658,'3'0,"-2"3,-4 0,1 0,5-1,-2 1,-3 0,0 0,-1 0,0-3,3-3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99 664,'2'4,"-4"5,1-5,0 0,-1-1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823 633,'-2'-3,"1"6,1 1,0 0,0 0,0-1,0 0,0 1,-1-1,1 1,0 0,0-1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629 1052,'-3'49,"3"-45,1-10,-1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117 652,'-2'6,"0"-3,1 0,-1 0,1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112 662,'3'-1,"0"0,-1 4,-3 0,-1 0,-1-1,0 2,0-2,0 0,0-2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105 671,'5'-3,"-2"3,0 0,0 0,0 0,0 0,-6 3,-1-1,1 1,0 0,6-4,0 0,0 0,-5 4,-1-1,0 0,-1 1,1 0,2 0,4-4,0 0,0 0,0 0,0 0,0-1,-1-1,-3 0,0 0,0 0,-1 0,1 7,0-1,1 1,0 0,-1-1,1 2,0-2,-1 1,1 0,-1-1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138 687,'0'4,"-3"-3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20 699,'-3'0,"6"0,0 1,0 0,0-1,0-1,1 1,0 0,-1 0,2 0,-2 1,0-1,0 0,0 0,1 0,0 0,-1 0,0 0,1 0,-1 1,0-1,0 1,1 0,-1 0,0-1,0 0,0 1,0-1,0 0,0 0,0 0,0 0,0 0,0 1,0-1,0 0,0 1,0-1,-7-3,0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944 652,'3'1,"4"-4,-2 2,-2 0,0 0,0 0,0 0,0-1,2 0,-2 1,-1-2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978 619,'8'1,"-2"-1,-3 0,0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994 618,'-2'3,"1"0,1 0,-1 1,0-1,-1 0,2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979 630,'5'-1,"-2"1,1 0,-1 0,0 1,-6 2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978 640,'3'1,"2"-3,-1 1,0 0,-1 1,-6 3,-1-1,0 1,1-1,-2 2,0 0,-2 2,11-8,0-1,-1 2,1-2,0 0,0 0,-1 1,-5 5,0 0,0 0,1 0,0 0,2 0,2-3,1-1,-1 0,0 0,1-1,-1 0,-1-1,-2 0,-3 1,0 2,0 1,0 3,3-1,0 0,1 0,2 0,1-2,1 0,-1-1,-1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703 1029,'49'-20,"-45"19,1 0,-1-1,0 1,-1 0,0-1,0 1,1-1,-1 0,-7 0,1 1,-1-1,-3-1,3-1,-1 0,3 1,1 0,-2 1,0 0,3 5,-1 7,1-6,0 0,0 7,0-7,-1 1,1 6,0-4,0 0,0-2,0 0,0-1,0-1,0 3,-1-3,2-6,2 0,-1 0,0 0,1 1,0 0,0 0,0 0,0-1,1-1,-1 0,0-1,0-1,3-4,-1 1,-3 6,0 0,0 0,2-1,-2 1,-2 6,-1 0,0 0,-2-1,7-3,1 0,-1 0,0 0,-1 0,1-1,-1 1,0 0,0 0,3-1,-2 0,1 0,-2 1,1-1,-1 1,0 0,0 0,5-1,-5 1,1 1,-2 3,-5 7,0-5,0 0,1-2,0 0,-2-2,1-1,0-2,0-1,1-1,1-1,-2-1,3 2,-1 0,1 1,-1-2,1 1,-1-1,0 12,1-1,-1 5,1-7,0-1,-2 7,1-7,0 7,0-6,0 0,0 8,0-7,-5-26,3 5,2 10,-1 0,1-2,0 1,-1-7,0 8,1 1,1 2,-1 6,1 0,0 20,0-13,1-4,0-1,0 1,2 6,-2-5,1 2,-2-3,2 3,-1-5,0 2,9-11,-4 0,-1 1,11-18,-12 17,2 0,0 0,-2 1,0 1,0 0,1 0,-2-2,0 2,5-7,-2 2,-2 4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599 663,'-3'2,"2"2,-1-1,1 1,0-1,-1 1,2-1,-2 0,2 0,3-2,0-2,0-1,1 1,-1-1,0 0,0 1,0-1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610 665,'6'0,"-3"1,-3 2,0 0,-1 0,-1 0,1 0,-1 0,-2 1,2-7,2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608 673,'1'4,"-2"-1,0 1,0 0,-1-1,1 1,0-1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609 685,'10'3,"-5"-1,-3 1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643 684,'-2'-3,"5"4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652 679,'5'0,"-2"1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669 680,'5'1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545 723,'6'1,"1"0,-3-1,3-1,-3 0,0 1,0-1,-1 0,1 1,-1-1,0 0,0 1,0-1,0 1,0-1,0 1,1-1,-1 0,1 1,-1-1,0 1,0 0,1 0,0 0,-1 0,0-1,1 1,0-1,0 1,-1 0,0 1,0-2,0 1,0-1,0 0,0 1,1 0,0 1,-1-2,0 1,0 0,0-1,0 2,0-1,0 1,0-1,-4-3,-5-1,2 1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 41,'5'2,"-4"1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 62,'3'-2,"0"-1,0 2,-2 4,-1 0,0 0,-1 2,1-1,-1 0,1-1,3-6,-1-1,0 0,0 1,0-1,0-1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906 977,'26'-30,"-26"27,-2 0,-1 1,0 0,0 1,0 1,0 2,3 1,-1 0,1 0,1 1,0 1,0 8,0-7,-1-1,1 0,-1 0,1 0,-1-1,1 0,0 1,0-1,-1 1,1 0,0 4,-1-6,0 1,6-12,-2-2,-1 2,3-7,-4 9,0-1,1 0,0-1,0 1,-1 2,1 1,-1 0,5-4,-4 5,0 0,1 0,-1 0,-1 0,1 0,-1 0,1-1,-1 1,-4 10,0 0,0-1,0-1,-2 5,2-6,1 1,-1 1,1-1,0 0,1 1,-1-1,0 1,1-3,1 1,0-1,2-4,0-3,-1 1,1-5,-2-2,-1 6,0 1,-1 0,0 0,0-1,-2 1,0 2,0 1,-1 1,-1 1,1 4,2-2,1 0,-3 11,3-12,1 1,-1 0,1 0,0 0,1 6,0-5,0 0,0 0,0-1,0-1,3 0,-1-3,2-1,-2 0,1-2,0 0,0-1,0-1,-1 0,0 1,-1 1,1-1,-1 1,2-1,-2 1,0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 45,'4'-2,"0"2,0-1,-1 0,0 1,0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 43,'0'4,"-1"1,1 0,-2-2,1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 54,'-3'-1,"8"2,0-2,-1 1,-1-1,0 1,0 1,-5 2,-1-2,-1 2,0-2,0 1,1 0,0-1,6-2,2-1,-1 1,-1 0,0 0,-5 4,-1 0,0 0,0 0,1 0,1 0,4-3,0-1,0 0,0-1,0 0,-2-1,-3 0,-1 2,2-2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 42,'3'2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 59,'-2'5,"0"5,2-7,-1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 50,'5'-4,"-2"4,0 0,0 0,0-1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 39,'2'9,"-4"-6,0 1,-1-1,0-1,0 0,6-3,0 0,0-1,0 1,-3 4,-4 0,0 1,2-1,-1 0,3 0,3-3,0-1,1-2,-1 0,0 1,0 0,-4 5,1 0,-1 0,1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 43,'4'0,"-6"3,-1 1,1-1,0 0,5-5,0 1,0-1,0 0,0 1,0 1,-4 3,-2-1,0 0,0 0,0 0,0 0,6-1,0-2,0 1,0 0,0 0,0 0,-2 3,-2 0,-2 0,1 0,-1-1,0 0,1-5,2 0,1 0,0-1,-5 7,2 0,1 0,0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 54,'5'-1,"-2"1,0-1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 44,'1'9,"-1"-5,-1 0,1 1,-1-1,0-1,1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1027 945,'42'-8,"-39"8,0-1,-8-1,0-1,3 0,1 0,-1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 69,'-5'2,"8"-5,0 1,-1-1,1 1,0-1,0 1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 45,'-2'3,"0"0,1 0,0 0,2 0,0 0,0 0,-2 1,0 0,0-7,2 0,1 0,0 0,1 0,0 1,0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 56,'-1'11,"1"-8,0 0,-1 0,0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 54,'1'3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204 68,'3'2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104 109,'3'1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95 121,'5'-2,"1"0,-3 1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103 119,'-2'4,"2"-1,0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113 119,'-3'3,"0"-1,0 1,0 0,1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92 137,'0'3,"0"0,0 1,-1 0,0-1,1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1052 901,'5'36,"-5"-31,-1-2,1 1,-1 0,0-1,-2 5,2-5,-1 5,0-2,1-3,4-5,1-3,-2 1,1-1,0 2,-1 0,1 0,0 2,-3 4,0 0,1 2,0-1,-2 3,1-4,0 2,0-2,-1 0,1 0,-1 1,1 0,0-1,4-6,-1 0,0 0,1-1,-1 0,0 1,-2 0,-12 2,8 1,-2 3,1-2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97 136,'9'-4,"-4"2,-2 1,0 0,0 3,-2 1,-1 0,-1 0,0 1,-1 0,0-1,1 0,-2-1,0-4,0-2,1 1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99 131,'-1'6,"0"-3,0 0,4-5,0 0,0 0,1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104 139,'-3'5,"3"-2,2-6,0 0,1 1,0 3,-2 2,-3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126 119,'0'3,"-2"5,2-4,-1 3,1-4,0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126 127,'1'-3,"3"0,-1 1,0 1,0 1,0 1,0 1,-3 1,1 0,-1 1,-1 0,1 0,-1-1,1 0,-3-2,0-2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128 136,'-2'-5,"6"2,-1 2,0 2,-2 3,-4-1,0 0,0-1,6-5,-1 0,1 0,-2 0,0 0,-1 0,-3 1,3 5,-1 0,1 4,0-2,-1 2,0-3,1-1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156 119,'0'4,"-1"0,-1 1,1 0,0-2,0 1,1-1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160 123,'7'-3,"-3"3,-1-1,0 1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159 135,'15'-5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165 124,'1'7,"-1"-3,-1 0,1 2,-1-3,3-6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1052 994,'-9'45,"8"-42,0 1,1-1,-1 0,2-6,0-1,0 0,0 0,1-1,-1 1,2 3,0 1,-1 3,1-2,-1 2,1-1,6 6,-3-5,-2 0,-1-2,8 2,-7-2,3-1,-3 1,-1-1,4-1,-4 1,4-1,0-2,-4 2,5-1,-5-1,0 2,-1-2,-2 0,-2-2,1 2,-1-2,-1 0,0 1,0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172 122,'3'12,"-3"-8,0-1,-1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180 117,'3'-1,"0"1,0 1,-2 2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184 128,'-1'11,"2"-7,0-1,0 0,1-7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195 117,'7'-5,"-4"4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198 118,'-5'19,"5"-15,-1-1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206 115,'-5'7,"3"-4,1 0,4-4,1-2,-1 1,0 1,0 2,-4 2,-1 0,-1 0,1 0,-1-1,2-5,1-2,3 3,-2 5,-1 2,0-2,0 0,-1 1,1-1,1-7,-1 1,0 0,-3 4,0 0,-1 1,0 1,7-3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208 135,'6'0,"-3"3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224 125,'5'1,"-2"-2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228 130,'3'-1,"1"0,-1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231 116,'6'-2,"-2"3,-1-1,0 2,-2 2,-2 0,-1-1,-1 1,0-1,1 0,-1-1,0-1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1107 956,'37'-11,"-42"13,1-1,-3 1,2 0,1-2,0 2,0 0,1 0,1 2,1 0,1-1,-2 6,1-5,0-1,1 1,-1-1,1 0,0 1,-1-1,1 1,0-1,0 1,0 0,0-1,0 0,1 2,0-2,2-2,0-3,1-3,-2 2,3-5,-2 4,-2 1,1-1,0-2,-1 1,-1-2,0 3,-1-1,1 0,-2-6,1 7,-1-3,1 4,-1-1,1 0,0 1,0 0,5 11,-1-3,0 1,-1 0,3 7,-2-7,0 0,1-1,-1 0,0-1,2 2,-3-3,1 0,0-2,0 0,-1-5,1 0,-2 1,0 0,0 0,-1 0,1-1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 93,'1'4,"0"-1,0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 92,'-3'6,"1"-3,-2 0,-1 1,2-2,0 0,0 0,6-3,0-1,0 1,0-1,0 1,0 0,0 1,-6 2,-2 1,2-2,0 1,-1 1,2 0,5-2,0-2,0 0,0 0,0-1,0 0,-6 5,-1 0,1 1,1-1,-1 0,6-4,0-1,0 0,1 1,0-2,-1 2,0 2,-3 2,-2 0,0 0,-1 1,1-7,2-1,-1 1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285 118,'0'-3,"0"7,0 0,0-1,0 0,-1 0,1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282 124,'-3'3,"1"0,1 0,-1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265 124,'1'8,"0"-5,1 1,1-1,0-3,0-1,3-3,-3 2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303 110,'1'3,"-1"0,0 0,-1 0,0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309 106,'2'7,"-2"-4,-1 2,-1-1,1-1,-1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316 110,'5'-4,"-2"4,-1 3,-1 0,-1 0,-1 0,1 0,-1 0,0 0,-3-4,1 0,3-2,3 0,0 1,-1-1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336 100,'7'-1,"0"0,-4 1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345 105,'0'15,"-1"-12,1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1173 954,'-33'42,"31"-39,1 1,0-1,0 1,0-1,-1 6,0-18,1 4,0-1,1 1,-1 1,1-1,0-2,0-2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350 111,'4'-1,"-1"2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 95,'4'-2,"-3"5,-4 1,1-1,5-1,0-2,-3 3,-3-1,1 1,-1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363 102,'1'4,"-2"0,1-1,-1 1,0 3,1-4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383 88,'0'3,"-3"2,0 0,1-2,1 0,0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377 97,'8'-1,"-5"1,-3 3,-1 0,-1 0,0 1,0-1,-1-1,1 1,-1-1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369 115,'6'-7,"-1"5,-1 1,0 1,-1 1,-4 2,-2-1,0 0,0 0,0 0,0-1,0 1,0 0,6-3,0-1,0 0,0 1,0 0,0 0,-3 4,-4-1,1 0,0 0,-1 0,1 1,6-3,0-1,1-1,1 1,-2-1,1 1,-1 0,-3-2,-3 1,1-1,0 0,0 6,2 1,0 1,0 0,-1-1,0 1,0-2,-1 2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93,'-3'0,"-2"4,2 1,2-2,0 2,0-2,1 0,0 2,1-1,2-1,1-2,-1-1,1-1,0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458 92,'-3'-2,"0"2,0 1,0 1,0 0,0 2,0 0,2 0,0-1,0 4,1-3,1-1,2-1,0-3,2-3,-2 1,0 0,0 0,-1 0,-3 6,1 0,-1 0,1 0,0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442 109,'8'-6,"-4"5,0 1,-1 0,0 1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476 98,'0'-3,"-3"4,-2 3,4-1,-1 1,1-1,1 1,2-1,3-3,-1-1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1141 903,'27'36,"-24"-33,0-1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 97,'-6'-1,"4"4,1 0,1 0,0 0,2 0,1-1,0-3,0 0,0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531 111,'-1'3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556 99,'3'-1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572 96,'3'-1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602 76,'3'2,"-2"2,-1-1,0 0,-2 0,1 1,-2-1,0 1,-6 3,5-6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541 60,'1'3,"-2"2,0-1,1 0,-1 0,1-1,3-2,0-2,0-1,0 0,1 0,-1 0,0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561 56,'3'-1,"0"1,0 2,-2 1,-2 0,-1 1,0-1,0 1,-2 0,0-5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558 63,'2'3,"-2"0,0 0,-1 0,0 1,-1-1,1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560 76,'4'-1,"8"3,-8-2,-1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620 70,'4'-1,"6"0,-7 0,0 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1212 929,'35'5,"-36"-2,-1 0,-5 2,3-1,0-2,1 1,-1-2,1-1,0 0,0-2,3-1,3-2,-2 2,0 0,4-2,-1 2,-1 2,-1 4,-2 2,-2-1,0 1,1 0,-1 1,-3 7,3-8,0 1,-1-1,0 0,0-1,0 0,0 0,0 0,1 1,-3 4,3-6,0 0,0 0,-1 1,2-7,1 0,0 0,1-1,0-2,1 0,-1 2,3-3,-1 4,2-1,-2 2,1-2,2 1,-3 1,1 2,-1-1,2 2,-1 0,-1 0,2 1,-2-2,7 1,-7-1,0 0,2-1,-1-1,-1 1,0 1,-4 3,-3-2,0 0,1 0,-1-1,-6-1,7 0,-4 2,4-1,0 1,1 2,0 1,2-1,0 0,0 0,-1 0,1 0,1 1,-1 0,0 1,0 3,-1-3,1-1,-1 0,1-1,0 1,0-14,0 0,1 3,1-6,0 10,0-1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626 74,'4'0,"-1"0,0-1,0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641 58,'-3'-2,"9"2,-3 1,0-1,0 1,0 0,-2 2,-4 0,1 0,-1 0,0 1,0-1,0-1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684 62,'3'15,"-3"-11,0 0,0-1,3-3,-1-3,1 0,-1-1,0 0,0 0,0 1,-1 0,1 0,-2 6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728 64,'-3'3,"-1"1,2-1,-1 0,2 0,4-2,0-1,0-1,0 1,0-1,0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734 68,'-3'3,"2"1,-1 2,1-3,0 1,0-1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748 84,'2'0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 63,'5'-3,"-2"3,2 1,-3 2,-2 0,-1 0,0 0,-1 0,0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84,'2'3,"1"-1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788 74,'8'-1,"-5"1,0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 83,'3'-1,"3"-2,-3 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838 619,'0'3,"1"0,-1 0,0 0,1-6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1238 994,'25'27,"-24"-15,0 3,-1-12,-1 3,-1-12,1 2,0-1,0 0,0-2,1 0,-1 1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803 63,'3'-3,"2"3,-2 1,0 1,-1 1,-2 1,-1-1,-1 0,0 1,0-1,0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843 46,'-1'4,"1"-1,1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862 48,'-9'9,"6"-7,0 1,6-1,0-3,0 1,-6 2,0 0,-2 1,4 0,4-3,0 0,1-1,-8 3,1 0,0-1,0 1,1 1,5-3,0-1,0 1,0-1,1 1,-1 0,4 1,-7 2,-2 0,0 0,-1-1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854 73,'1'4,"-2"0,0 0,-1 0,1-1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 81,'-4'7,"2"-4,-1-1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81,'0'5,"1"0,0-2,2 0,0-2,0-1,1-2,-1 2,2-3,0 1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881 69,'-1'7,"0"-4,0 1,0-1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887 70,'3'-1,"-2"5,-1-1,-1 0,-1 1,-1-1,0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898 72,'4'-3,"-1"3,-1 3,-2 0,1 0,-2 0,1 0,-1 0,-1 0,-1-2,0-3,2-1,3-1,1 3,0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920 64,'5'-1,"-2"1,0 1,0-1,0 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434 1232,'39'-7,"-36"6,0 0,3 0,-3 1,1 0,-1 0,0 0,2-1,-2 2,4 0,-4 0,-7 2,-3 2,4-3,-1 1,1-1,-1-4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 72,'-2'10,"2"-5,-1-2,1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935 78,'4'2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951 67,'3'-2,"0"2,-2 3,-4-1,2 1,4-1,-1 1,-5-1,0-1,0-1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951 75,'2'-3,"-2"6,-1 0,-1 1,1-1,-1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980 62,'-6'7,"3"-4,1 0,-1-1,0 1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978 69,'3'1,"-1"2,-2 0,-1 0,-2 0,1 0,-1-2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967 86,'-1'-3,"1"0,3 3,1 0,-1 0,0 0,0 1,0-1,0 1,-7 1,1 0,-1 0,0-1,1 1,-1-1,-1 1,8-2,0 0,0 0,0 0,0-1,0 1,0-1,-6 4,0-2,-2 1,2-1,0 0,0 1,7-1,-1-2,1 1,0-1,-1 0,0 0,0 1,-2-3,-3 0,0 0,0 6,1 1,-1 1,1-1,-1 1,1-2,0 1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1008 104,'-4'3,"1"-3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104 178,'0'3,"0"1,0-1,-1 1,1 0,-1-1,1 0,1 0,2-4,1-2,0 1,-1 1,0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122 176,'0'3,"0"1,-1-1,1 0,-1 1,1 0,0-1,3-3,1-2,1 0,-2 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 1164,'-21'36,"20"-31,1-2,0 0,0 0,0 0,2 4,-2-4,0 2,1-1,-1 1,0 4,0-5,0-1,-2 2,2-2,-2 5,0-4,1-1,-1 0,0 1,-1 2,1-3,0 1,-2-1,2 0,-1-2,-1 2,-3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141 176,'-3'3,"0"7,2-6,1 0,2-1,1-3,0-1,0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151 180,'1'4,"-1"-1,0 0,0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162 174,'3'4,"-3"-1,0 0,-1 0,0 0,0 0,0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177 191,'-4'6,"1"-2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190 172,'-3'2,"3"1,1 2,-1-1,0 0,0-1,1 0,2-2,0-3,0 0,0-1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201 174,'2'-4,"2"4,-1 1,-1 2,-4 2,0-2,0 0,-1 0,0 0,1-6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200 181,'1'-3,"-1"6,0 0,-1 1,0-1,-1 0,1 0,1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203 193,'8'-2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217 182,'4'-1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229 181,'2'0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533 1211,'-11'41,"10"-36,1-2,0 0,4-2,-1-3,1-1,-2 0,-1-1,1-3,-3 4,1-2,-1 2,0 0,0 0,6 2,1-2,-2 2,0 0,-1 1,1 0,0 1,0 2,-1 1,-1 4,-1-5,0 0,0 4,0-4,0 0,0 6,0-5,-1 1,-3-9,2 0,0 0,0 0,1 1,-1-2,2 0,-1 0,2 0,0 1,1 0,0 1,3 0,-2 2,4 1,-3 0,-1 2,0 0,2 1,-3-3,-4-3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235 180,'4'-1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252 184,'3'0,"0"-1,0 1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249 190,'4'-1,"-1"0,0 1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259 173,'4'0,"-1"1,0 0,0 1,-2 1,-3 0,0 0,-1 1,0-1,0-1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285 162,'3'-3,"5"8,-7-2,-2 0,0 0,-1 1,0-1,-1 0,1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285 189,'8'2,"-5"-3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282 191,'1'3,"2"-5,-2-1,-4 4,2 2,0 2,4-6,-2-2,-4 3,6 1,0-2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305 172,'2'-3,"1"0,0 1,0 0,0 0,0 0,0 0,0 0,0 0,0 1,0-1,0 1,0 0,0 1,0-1,0 1,0-1,0 1,0 1,0-1,0 1,0 0,0 0,0-1,0 2,-1 1,1-2,0 1,0 0,0 0,0-1,0 2,0-1,0 0,0 0,0 0,0 0,0-1,0 0,1 1,-1 0,0 0,0 1,0-1,0 0,0 0,0 0,0 1,1 0,-1 0,1 0,-3-6,-2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447 182,'4'4,"-1"0,-1-1,1 0,0 0,-2 0,1 0,-4 0,-1-1,-1-1,-1 0,1 0,1-1,-2 1,0-2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480 204,'4'10,"-3"-6,-2-1,1 0,0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657 1200,'-13'59,"14"-56,0 0,0 0,1 2,0-1,0-1,1 0,0-3,1 0,-1 0,0-1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475 216,'-7'8,"6"-5,0 0,4-3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483 215,'3'-1,"4"0,-4 3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505 202,'5'0,"-2"0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505 211,'-2'4,"5"-5,0 1,0-1,0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505 209,'-1'7,"2"-4,-1 1,0-1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509 219,'1'-7,"-1"10,1 0,0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518 211,'3'2,"-3"1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531 203,'0'3,"-6"8,3-8,-1 1,-1 0,2-2,0 0,6-3,1 0,-1 0,0 0,0 0,0-1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524 221,'-5'-2,"3"5,1 0,0 0,0 1,-1 0,1 0,1-1,4-4,-1-1,0-1,1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541 228,'-4'7,"1"-4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719 1238,'47'-2,"-43"3,-1-1,1 0,2 0,-2 0,-1-1,1-2,-1 1,0 0,1 2,0-1,-1 1,0 0,1-1,0 2,-1-2,2 2,-1 0,-1 0,1 1,0-2,1-1,1-2,-2 2,-1-1,0 1,2-1,-1 0,0 1,0 0,-1 0,0 2,0-1,0 0,0 0,0 0,0 0,0-1,0 1,3 0,-3-1,1 0,0-1,-1 1,0 1,0 0,0 0,0 0,1 0,0 0,0 0,0 0,-1 0,1 1,1-1,2 0,-4-1,0 1,2 0,-2 0,0 0,1 0,-1-1,0 1,0 0,0 0,0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462 260,'1'6,"-2"-3,-2-1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450 273,'-1'7,"1"-3,0 1,-1-2,1 2,-1-2,1 1,0-1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457 279,'6'-6,"-3"5,-1 4,-2 1,0-1,0 1,0-1,-1 1,1-1,-1 0,-2-3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453 286,'3'-4,"4"3,-5 4,-5-1,0-1,0-1,6 1,0-2,0 2,-4 2,-2 0,1 0,-1 0,6-7,-1 1,-1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482 263,'1'6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474 271,'-1'8,"1"-5,0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479 279,'5'-3,"-1"1,-2 5,-4 0,-1-1,0 0,0 0,6-3,0 0,-3 4,-3-1,1 1,0 0,5-4,-4 4,-1 0,-1 0,6-2,0-2,0 0,0 1,0-1,1-1,-1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502 282,'4'4,"-1"-5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514 278,'-1'4,"1"-1,-2 0,1 0,-6 8,5-8,-1-2,0-1,0-3,3 0,1 0,2 0,0 3,0 0,1 1,1 1,-1-1,-1 0,4 3,-4-2,1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544 304,'3'0,"-5"4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1169,'21'48,"-21"-45,0 1,-1 2,1 0,-1 0,0 1,0-2,1-2,-5 8,4-8,-6 0,2-4,0-1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483 334,'0'7,"0"-3,-1 2,0-3,3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498 333,'-2'13,"1"-9,-1 0,1-1,0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473 347,'-5'-1,"7"10,-2-6,1 1,0 0,0 0,2-2,0-3,1 0,0-2,1 1,-1-1,0 0,0 1,-1 1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439 386,'4'0,"-1"0,1 0,0 0,-1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452 375,'-1'-3,"-1"6,0 0,5-4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445 360,'-1'3,"1"2,-1-2,1 1,-1 0,0 1,1-1,-1 0,0 0,1 0,-1 0,1 0,1-7,0-1,0 0,-1 0,1 1,-1 0,3 0,0 3,0-1,0 1,0 0,0 1,-4 3,0-1,-2 1,-1 0,1-2,0 0,0-1,4-4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463 387,'-1'7,"0"-4,0 0,1 0,3-5,-2-1,0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466 386,'1'-5,"0"8,2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483 386,'-4'-1,"1"4,2 0,2 0,1 0,-1 0,-2 0,-2-3,4-4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489 389,'-1'5,"1"-2,3-2,0-1,0-3,-4 0,-2 1,6 1,0 1,0 0,-2 3,-2 0,-1 0,1 0,3-6,0 0,0 0,1 1,-2 5,-1 0,0 0,1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628 1346,'-38'6,"35"-1,1 0,0 0,2-2,0 1,1 2,0-2,0-1,0 2,1 1,-1-1,1-1,2 3,-1-4,0-2,0-3,-1-2,0 0,0-5,-1 6,2-4,-2 3,0 1,1 0,1 0,-1 0,-1-1,0 7,1 1,-1-1,1 2,-1-2,0 0,0 0,1 0,0 0,1 0,-1 0,4 5,-5-5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523 398,'-6'6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454 428,'-3'5,"1"-1,1 0,0-1,1 0,3-1,0-3,0 0,1-2,-1 1,0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466 428,'3'-2,"0"1,0 1,-2 3,-3 0,1 0,-1 0,0 0,0 0,-1-3,3-3,0 0,0 0,-2 6,1 1,-1-1,1 1,0-1,0 0,4-6,-1 0,1 0,0 2,0 1,0 0,0 1,0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493 446,'-1'3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500 424,'-5'5,"3"-1,0 1,2-1,-1-1,1 1,0-1,1 0,-1 0,2 0,2-2,0-2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501 435,'2'-3,"1"1,0 1,0 1,0 0,-4 3,-1 1,-1 0,0 0,2-1,-2 2,0-1,1-1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506 444,'3'2,"-4"2,0 0,1-1,-1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512 447,'5'-3,"-2"5,-2 1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525 434,'0'-3,"1"6,-1 0,0 0,-1 1,0 1,0-1,1 0,0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528 434,'6'-2,"-2"2,-1 0,0 2,-2 1,-1 0,0 0,-1 2,-1 0,0-2,-1-2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672 1349,'44'-6,"-39"6,-2 0,0 0,-6 1,-5 1,5-2,-1-1,1 1,-2-1,2 0,0 0,0 1,0 4,2 1,1-2,0 1,0 0,0 0,0 0,0 2,0-3,0 0,1 3,-1-3,0 1,0 0,0-1,0 2,0-2,0 0,4-4,2-1,-1-1,3-1,-1 1,-4 2,2 0,-1 0,0 0,-1 2,0 0,-4-4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528 445,'5'-4,"-2"4,0 2,-3 1,-3-1,0 1,0-1,0 0,3-6,2 1,-1 0,1-1,0 0,0 1,1 2,-3 4,-1 0,0 2,0-1,0-1,-2 2,1 0,0-1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446 469,'3'-1,"-3"7,-1-3,1 0,0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461 470,'-1'5,"-1"-2,-1 0,1 0,-1-1,0 0,6-3,0 0,0 0,-6 4,0-1,0 1,6-2,0-2,0 1,-6 2,0 0,0 0,7 0,-1-3,0 1,1-1,0 1,-2 3,-6 1,1-1,0-2,2-4,1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458 494,'1'-3,"-2"6,0 0,-1 0,1 0,0 1,0-1,0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452 501,'-4'1,"1"1,1 1,-1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433 498,'1'10,"1"-5,1-1,2-4,-1-1,1-1,-1-1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473 489,'-2'3,"1"0,1 1,0-1,0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477 489,'3'-1,"-3"6,-1-2,0 0,-1 1,1-1,0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486 488,'3'-2,"0"3,-2 2,-1 0,-1 0,0 0,1 0,-2 1,-1-1,0-3,2-3,2-1,2 0,0 1,0 2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506 484,'3'-2,"1"2,-1 0,0 0,0-1,-6 3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774 1372,'21'39,"-22"-36,4-2,1-2,0 0,0-1,2-1,-3 2,5-6,-5 5,-1-1,-1 0,-1-2,0 2,-1-2,-1 2,0-2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513 491,'-1'4,"1"-1,-1 0,0 1,1-1,-1 0,4-6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519 493,'4'-1,"-1"3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539 483,'1'3,"-3"0,1 0,3 0,-2 0,-2 0,-1-1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532 493,'1'4,"-1"-1,-1 0,0 1,0-1,1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548 478,'-1'3,"0"0,0 0,0 0,4-5,0-1,0 2,0 2,-4 2,-1 0,-1 1,0 0,0-2,0 1,2-6,4 0,0 1,0 1,0 0,-4 4,-2-1,0 1,2 0,4-3,0-1,0 0,-6 3,0 0,0 0,1 1,0 0,5-3,0-1,0 0,0-1,0 1,-1-2,-4 0,0-1,1 1,-1 6,2 0,-1 1,1 0,-1 0,1-1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563 486,'3'4,"-4"9,-2-7,1-3,-3 1,2-1,-1-1,0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71 121,'-1'-3,"-1"0,-1 2,0 1,0 1,0 0,0 1,1 1,0 1,1-1,1 0,3 0,0-4,1-1,-1 0,0 0,0 0,0 0,0 3,-4 3,0 0,-1 0,1-1,0 2,0 0,0-2,0 0,4-7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80 129,'10'0,"-7"0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92 118,'-3'15,"2"-11,1-1,0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105 114,'0'3,"-1"0,1 1,0-1,0 0,3-1,0 0,0-1,0 0,-3 2,-4-1,1 0,0-1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841 624,'1'-3,"2"2,-2 4,-1 0,-1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 1321,'2'0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112 122,'6'-2,"-3"2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138 130,'4'1,"-1"-2,0 0,0-1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160 118,'3'-1,"0"1,0 2,-3 2,-3-1,1 0,4 0,1-2,0 0,0 1,-1 1,-4 0,-1 0,-1 0,1-2,0 1,-1 0,0 0,0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70 220,'0'-3,"0"0,-1 0,-2 2,0 1,0 2,0 0,1 1,0 0,0 1,1-1,1 0,3-3,0-1,1-2,1-1,-3 8,-3 1,0-2,0 0,1 0,-1 0,0 0,0 0,0 0,0 2,0-2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95 212,'-2'3,"0"1,1-1,0 2,0-1,1-1,0 0,3-1,0-1,0-1,0 1,-6 3,-1-1,1-1,0-2,-1-2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94 219,'9'-3,"-6"3,0-1,0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125 224,'3'1,"0"-2,0 1,0-1,0 1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134 220,'-1'5,"0"-2,1 1,-1-1,1 1,0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166 212,'5'0,"-2"3,-3 0,-2 1,0-1,0 0,0 0,5 0,1-1,-5 1,-1 0,-1 0,0-3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187 221,'8'-3,"-1"2,-4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1321,'31'23,"-28"-22,0-1,-1 3,-4 3,1-1,0 2,2-2,-1-2,4 8,-3-8,-1 1,2 6,-1-6,-1 1,2 4,-2-5,1-1,-1 0,1 0,-2 1,0-1,-1 0,-1-2,-1 0,-1-1,2 0,0-1,-2 0,1 0,-1 0,0 0,-1 0,2 1,1 0,-2-1,-1-1,3 0,0 0,2-1,-1 0,0-2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53 281,'-2'-3,"5"3,0 0,0 0,3-1,-2 1,0-1,1 1,1-1,0 1,1-1,0 0,0 1,1-1,0 0,-1 0,1-1,0 1,-1 0,-1-1,1 0,-2 1,1 0,3-2,-6 2,0 0,0 1,0-2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229 214,'-3'4,"1"0,0 1,-1-1,2-1,-2 0,0-1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214 237,'1'5,"-1"-2,-1 0,0 1,0 0,0-1,0 1,1-1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216 243,'13'-7,"-10"6,0 1,-6 3,0 0,0-1,1 2,0-1,1 0,0 0,2 0,2-3,0-2,0-1,-2 0,-2 0,1 0,-1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245 220,'-2'4,"2"-1,2 1,1-3,0-1,-5 3,-1-1,0 1,0 0,3 0,3-3,0 1,-1 2,-2 0,-3 1,0-3,3-4,1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257 226,'3'-4,"1"3,-4 4,-1 0,-1 1,0-1,0 1,-1-1,0-2,4-4,-1 0,2 0,1 0,0 4,0 1,0-1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270 221,'3'-2,"0"2,0 0,-1 3,-4 0,-1 0,1 0,-1 0,2-6,3 0,1 2,0 1,-2 3,-3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252 249,'6'-5,"-3"3,0 1,0 0,-3 4,-2 0,-1 1,0-2,1 1,-1-1,0 1,1-6,3 0,1 0,1 1,1 2,0 1,-2 2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271 240,'7'-3,"-4"3,0 3,-4 0,0 1,-2 0,0-2,0 1,0-1,0-2,2-3,2 0,0 0,2 0,0 3,0 2,0 1,-1 0,0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685 353,'3'2,"2"-1,0-1,1 1,1 1,-3-2,1 1,-1-1,1 0,-1 0,-1 0,0 0,0 0,0 0,0 0,0-1,0 1,0-2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770 1323,'2'0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700 570,'4'1,"-1"-1,2 0,2 0,-4 0,1 0,-1 0,0 0,0 0,0 0,1 0,-1 0,0 0,0-1,1 1,-1 0,0 0,1 0,-1-1,0 0,0 0,0 1,1 0,0 0,-1 0,0-1,1 0,0 0,0 1,0 0,0 0,-1 0,0 0,0 0,0 0,0 0,0 0,0 0,0 0,0 0,0 0,0 0,1 0,-1 0,0 0,0 0,0 0,0 0,0 0,0 0,0 0,0 0,0 0,0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764 565,'-3'0,"0"0,0-1,0-3,3 1,-2 0,0-1,2 1,0 0,0 0,0 0,0-1,0 1,0-1,2 1,1 1,0 0,1 1,-1 1,1 0,-1 0,0 0,3 1,-3-1,2 1,0-1,-1 1,1-1,-2 0,2 0,0 1,-2-1,1 1,-1-1,1 0,-1 0,1 0,1 0,-2 2,0-1,0 2,0-3,-2 3,1 0,-1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750 581,'-3'1,"1"2,0 0,0 0,1 0,-1 0,1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699 595,'3'3,"-2"0,-2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709 593,'-1'3,"0"0,-1 1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694 609,'1'7,"-1"-4,0 0,-1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697 612,'6'-5,"-3"3,0 1,0 0,0 3,-3 1,-1 1,0 0,0-1,0 0,0 0,-2-4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700 613,'3'0,"1"0,-1 0,-5 3,-1-1,0 1,0-1,7-3,-1 0,0-1,-3 5,-5 1,2-2,-1 1,1 0,6-4,1 0,1-2,-1 1,-1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705 613,'0'8,"0"-2,-1-1,2-2,2-3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720 611,'3'-5,"-3"8,0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948 1372,'50'1,"-45"-2,-1 2,-1-2,0 2,0-1,-8 2,1-2,1 0,-1-1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716 621,'3'-1,"-2"4,-1 0,0 0,-1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728 608,'5'-6,"-2"6,0 0,0 1,-2 2,-1 0,0 0,0 0,0 1,0-1,0 0,-3-1,-1-3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726 611,'3'0,"1"0,-1 0,0-1,-5 4,-1 0,0 0,1 0,1 0,5-3,-1-1,-1-2,-2 0,-3 1,0 3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829 567,'0'3,"1"0,-1 2,0 0,0-1,1 0,-1-1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808 602,'0'3,"0"0,0 2,-1 0,0 2,0-3,0-1,4-3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819 615,'0'9,"3"-10,-1-2,-1 0,-1 0,-3 0,0 3,1 3,1 0,1 0,0 0,1 1,0-1,2-3,1-2,-1-1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833 615,'1'3,"2"0,-1 0,1-1,0-1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845 614,'-2'-3,"-1"7,1 0,-1 0,1-1,1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851 615,'1'4,"-2"0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854 605,'4'6,"-2"-3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956 1408,'36'-4,"-30"3,-3 0,1 0,0 1,-1-1,0 0,0 2,-3 2,-3-2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876 610,'-4'-3,"1"6,1 0,1 1,2-1,2-2,1-1,-1-1,0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901 612,'-1'-3,"-3"3,-2 3,4 0,2 0,3-1,1-4,-1 0,-2 5,-1 0,3-2,0-4,-1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913 599,'0'-5,"0"9,-1 1,1 2,1-3,0-1,1 1,1-1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938 581,'4'4,"-3"-1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954 577,'-1'4,"-4"4,2-5,1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937 598,'2'4,"-2"-1,-1 0,0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944 595,'7'-3,"-4"4,0 2,-3 0,-1 0,0 0,-1 0,-1-1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944 602,'4'-2,"-1"2,-5 3,-1-2,0 1,1 1,5-3,1-1,-1 1,-6 2,-1 1,1-1,0 0,0-1,1 2,5-2,0-2,1 0,0-1,-1 0,1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947 602,'0'6,"0"-3,0 0,0 0,0 1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962 594,'6'-2,"-5"5,-3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 1316,'0'51,"0"-48,0 2,1-1,1-1,-1 0,2-2,0 2,2 0,-1-2,-1 0,2 1,-2-1,1 2,-1-1,0-1,0 2,0 0,-1 0,-1 0,-1 0,-1 0,-2 1,1-1,-1-1,0 1,-1-2,0 0,-2-1,3 0,-1 1,0-2,0 2,1-2,1-2,-1-2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959 606,'3'1,"-2"2,-2 0,1 1,-1-1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974 594,'4'-4,"3"2,-4 3,-2 2,0 0,-1 1,0 0,0 1,0-2,0 2,0-1,0-1,-3-3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973 601,'4'-2,"-1"3,0-1,-6 3,1 0,-1 1,1 0,2-1,5-3,-2-3,-1 0,-1 0,-4 1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973 629,'-2'3,"0"0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967 639,'2'6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976 637,'4'2,"-3"1,-2 0,-1 0,0-6,3 0,1 0,-1 0,2 0,0 0,0 1,-5 5,1 0,1 0,3-2,0 1,-3 1,-2 0,0 0,0 0,-1-3,2-4,2 1,1 0,1 1,0 3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885 632,'0'3,"-1"0,0 0,-1 2,2-2,-1 0,0 0,0 0,-1 2,2-2,-1 2,0-1,-1-1,1 0,-2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839 688,'3'1,"-2"2,-3 0,0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833 703,'2'-4,"1"3,0-1,-3 6,-1-1,1 0,-1 0,0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849 684,'6'-2,"-3"3,0 0,0 0,0 0,-1 3,-3-1,1 1,0-1,-1 0,1 1,0-1,-1 0,-2-4,0-2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1075 1341,'41'0,"-38"-1,1 1,-1 0,0-3,-3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848 694,'3'-1,"0"0,0 0,0 0,-4 4,-2 0,0 0,1 0,0 1,2-1,5-6,-2 1,0-1,-2 0,-4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878 684,'1'3,"-2"1,1-1,-1 1,-1 1,2-2,-1 0,3-7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879 688,'8'-3,"-5"2,0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887 680,'2'3,"-3"0,-2 0,1 0,-1-1,6 0,0-3,0 1,-6 3,0-1,1 2,0 0,11-8,-6 2,0 0,-2 5,-2 0,0 0,-3-3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857 543,'2'-3,"1"2,0 1,2 0,0-1,-2 1,0-1,0 0,0 1,1-1,-1 0,0 0,1 0,-1 0,2 0,0-1,-1 1,-1 1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947 511,'1'-6,"-2"3,-2 2,0 2,-1 2,3 0,-1 1,2 2,0-3,3-1,0-3,0-1,-1-1,0 0,-1 0,-2 6,1 0,0 0,0 0,2 0,1-2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963 498,'3'-1,"-4"6,0-1,0-1,-1 1,1 0,0-1,4-4,-2-2,1 0,1 0,0 3,-2 3,-2 0,-1 0,-1-1,0 1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984 506,'-3'2,"1"1,0 0,0 1,0-1,3 0,3-2,5-1,-3-1,-3 1,0-1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994 534,'-4'6,"2"-3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924 549,'-2'-3,"-1"2,0 2,0 1,2 1,0 0,1 0,1 0,2-3,0 0,0-3,0 1,-2-1,-2 6,1 1,0-1,1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1206 1424,'-9'47,"7"-44,-2-8,3 1,0-1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909 556,'3'-6,"0"5,0 0,0 2,-2 2,-1 3,1-3,-1 0,1 0,2-4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931 547,'-4'5,"2"-2,-1 0,0 1,0-1,0 0,1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939 560,'-4'6,"2"-3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947 551,'-1'3,"1"0,-1 1,1-1,3-2,0-3,-1-1,1 0,-3-1,-2 7,1 1,0 0,-2 0,1 0,-1-2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963 561,'0'3,"-2"0,1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976 555,'3'0,"1"0,-1 1,0-1,0 0,-3 3,-3-1,0 0,0 1,0 0,0-1,2 1,4-2,0-2,0-1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978 562,'3'0,"0"2,0 0,0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1008 556,'3'-1,"0"2,-2 2,-2 0,-2 0,0-1,-1 1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1000 575,'6'1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907 524,'1'-4,"1"0,-1 0,0 1,1-2,-1 2,0-1,0 0,1 0,-1 0,0-1,0 1,0 0,1 0,-1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1191 1382,'2'0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948 388,'3'4,"-5"0,0-1,0 1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928 411,'0'4,"-1"-1,1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937 411,'12'-2,"-8"3,-6 2,-2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930 425,'6'-2,"-3"2,0-1,0 1,-3 3,0 0,-1 0,0 1,-1 0,0-1,-1-3,0-2,0 0,1-1,5 1,1 0,-1 0,3 0,-2 1,-1-1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959 412,'7'-1,"-4"2,-5 2,0 0,-1-1,0 1,0-1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950 425,'1'3,"-2"0,0 0,0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952 430,'13'-6,"-9"6,-1 0,0 0,-1 3,-2 0,-2 1,0-1,-1-1,-1 1,1-4,0 1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953 428,'3'1,"-4"3,-1 1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962 426,'3'3,"-3"1,-1-1,-2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954 434,'4'-2,"0"2,-1 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687 1188,'33'19,"-33"-16,-1 0,0 0,-1 1,1 1,0-1,1-1,-1 1,0-1,2 0,1 0,2 0,1-1,0-3,-2-3,-2 1,0 0,1-1,-1-1,-2 2,1-1,0 1,-1 0,-2-1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949 444,'16'-4,"-12"3,-1 1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987 412,'-8'13,"5"-9,2-1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981 425,'-1'5,"-2"5,2-7,0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983 430,'15'-4,"-12"4,0 1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997 417,'-4'8,"-5"13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992 433,'3'1,"-2"2,-1 1,-1 0,-1 0,0-1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985 442,'6'-2,"-3"3,-6 1,0-1,6 1,0-1,-6 0,-1 1,1-1,-1 0,0 1,1-1,7-1,-1 0,1-1,1 1,-1-1,-1 1,0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907 454,'-6'10,"3"-5,-2 2,3-2,1-2,4-6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921 456,'5'4,"-6"-1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912 464,'-1'3,"0"0,0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848 621,'3'-1,"-3"4,0 0,-1 0,2-6,0 0,0 0,2 1,-2 5,-2 0,0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701 1146,'2'0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917 468,'7'-2,"-1"0,-6 5,-3 0,0 0,0 0,0-1,0-1,6-1,0 0,0 1,0 0,-1 2,-5 0,0-1,-1 0,1-2,0-2,4-1,1 0,1 2,0-1,1 0,-1 1,1-1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943 458,'-5'6,"4"-3,-1 2,1-2,4-5,0-1,1 1,-1 0,0 1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947 468,'-1'3,"1"0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958 461,'1'3,"2"0,-7-1,1 0,0-1,0 1,2 1,4-3,0-1,0 1,-6 1,0 0,-2 2,2-1,0 0,0-1,0 1,0-1,6 0,0-3,0 0,0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945 481,'0'4,"-1"-1,1 0,-1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951 484,'5'-2,"0"1,-2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963 475,'-2'3,"2"0,0 1,-1 0,0 0,-1-1,0 0,-1-6,3 0,2-1,1 2,0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976 468,'1'3,"0"1,-1-1,-1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978 474,'6'-4,"-3"5,-4 2,-2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980 479,'-8'9,"6"-6,5-3,0-2,1 0,-1 0,0 1,0 0,-1 4,-5-1,0 0,0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767 1321,'17'36,"-20"-39,-1-1,0 1,0 1,0-2,0 1,0 0,0 0,0 0,1-1,1 0,7 9,-1-1,-1 0,1 0,-2-1,1 0,2 1,-2-2,0-4,-3-1,-1 0,-3 2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986 468,'-1'-3,"1"9,0-2,-1-1,1 0,-1 0,0 0,1 0,-1 0,-1 2,1-1,-1 0,1-1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704 520,'4'-1,"6"-1,-6 2,-1-1,1 0,2 0,-2 1,-1-1,0 2,0-1,0 0,1 0,-1 0,2-2,-2 2,0-1,0 1,0 1,0-1,0 1,0-1,0 0,0 0,0 1,0 0,0-1,0 0,0 0,0 1,0-1,2 0,-2 0,0 0,1 0,-1 0,1 1,-1-1,1 0,0 0,0 0,0-1,-1 1,0-1,0 0,-6 0,0 0,-1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796 496,'7'-2,"-6"-1,-4 0,1 0,0 0,0-1,-1-1,2 2,-2-2,2 1,0 1,0-1,-1 1,2 0,-1-1,1 1,0-2,0 2,1 0,0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764 403,'7'-4,"-5"7,-1 0,2-2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789 395,'-3'3,"0"-1,0 1,1 0,-1 0,0 0,0-2,0 0,6-1,1-1,-1 1,0-1,0 0,0-1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777 397,'-2'6,"2"-3,-1 3,0-2,0 0,1 0,-1-1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761 429,'0'-3,"3"2,1-1,-1 1,0 0,-4 5,-2 0,0 2,4-2,2-3,0-2,0-1,-2-1,-1 0,-2 0,0 6,2 0,-2 1,0-1,-1 0,0-3,0-2,1-1,6-1,-1 2,1 0,0-1,1 0,-1 0,-1 1,0-1,0 1,-6 3,0 1,0 1,6-1,0-2,0 1,-1 2,-5 0,0 0,0 0,-1-2,3-4,2 0,2 0,0 3,0 2,-1 1,1 0,0-1,0-2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815 403,'0'3,"-3"0,0 1,1-1,-1-1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804 417,'1'8,"-2"-4,1-1,-1 0,1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811 419,'6'-5,"-1"4,-2 0,0 1,0 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670 1454,'45'30,"-41"-28,0 0,0 0,0 0,0 0,-1 1,1-1,-1 0,1 0,0 0,5 4,-5-4,0-1,-1 1,2 1,-2-2,1 1,-1-1,2 1,-2-1,0 2,-1 0,-5 1,0-4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825 404,'-4'9,"3"-6,0 2,0-1,0-1,0 0,0 0,1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824 423,'4'0,"-4"3,-1 0,0 0,-1 0,0 1,1-1,-1-6,1 0,0 0,0 0,4 2,0 1,0 1,-4 2,-2-1,-1 0,1 1,-2-1,2 0,0-1,6-2,2 0,3 0,-5 1,4 0,-4 0,0 0,0 0,1 0,0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62 525,'0'3,"0"0,1 0,-1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76 537,'0'3,"-1"2,0-2,1 1,0-1,0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87 537,'7'-1,"-6"4,-2 0,0 0,-1 0,0 0,0 0,5-1,0-3,0 1,0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109 535,'3'-1,"1"7,-4-3,-2 0,-1-1,4 1,2-2,0 0,-4 2,-2-1,0 0,1-6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119 519,'2'3,"-3"1,-1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128 546,'7'-2,"-4"4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128 555,'5'-1,"-2"0,0 1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134 537,'10'0,"-6"2,-1-1,0 0,-2 2,-4 1,0-1,-1 2,0 0,1-3,1 1,-1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873 1504,'1'37,"3"-13,-3-18,-1-1,1 0,0-1,-1-1,0 2,1-12,0 1,0-1,-1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168 546,'3'2,"-2"2,-1 0,0 0,0-1,3-4,-3-2,2-1,-2 1,1 0,0 0,-1 0,0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192 557,'0'-6,"-3"4,0 3,2 2,0 0,0 0,1 0,3-4,-1-2,0 0,-1 6,0 0,2-2,0-3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204 532,'0'4,"-1"7,1-8,-1 2,0-2,1 0,0 0,3-3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212 547,'-1'5,"0"-2,1 0,3-2,0-4,-2 0,0 0,0 0,0 0,-1 7,0 0,-1 0,1-1,0 0,3-4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229 548,'2'5,"1"-4,0-4,0 0,-3 0,-3 1,-1 2,1 2,2 1,1 0,0 0,1 1,1 0,2-1,-1-3,0 0,0-1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27 583,'-4'7,"3"-4,1 0,2 1,1-1,0-2,0-1,1 0,-1-1,-1-2,-1-1,-1 0,0 1,-1-1,0 1,0 0,-1 0,-2 2,0 3,1 2,1-1,1 1,0-1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34 583,'0'8,"-1"0,0-5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66 588,'-1'-3,"-1"0,-1 3,1 3,0 1,1-1,1 0,0 0,3-2,0-3,0-2,0 1,-2 6,0 3,0-3,2-4,-1-3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84 576,'-3'9,"2"-5,1 0,0 0,0-1,3-2,-1-4,-1 0,-1 0,-5-1,2 2,0 1,0 1,5 3,1-3,1 0,0-1,-1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93 589,'-2'3,"2"0,3-1,0-4,-2-1,-1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899 1517,'-1'51,"3"-47,0-1,2-2,-1-4,-2-1,0 0,-1 0,1 0,0-5,-2 4,0 0,1 2,-1 0,0-1,0 0,0 1,-2 5,2 2,1-1,0 0,3-2,0-1,2 0,1-2,-1 1,-2-1,2 0,-2 1,0 1,-4 3,-1 2,2-2,-1 2,1-1,1 1,0-1,1-1,-1 0,0 0,2 2,0-2,0-2,0-2,1-9,-3 7,-1 0,1-3,0-1,-1 4,-1-1,0 0,-1 1,-1-1,0 1,-1 0,0 2,1 2,0 1,4 1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112 590,'-3'3,"2"0,1 0,3-2,0-3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110 579,'3'2,"-3"1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128 591,'3'0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126 601,'3'1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166 600,'0'-3,"-3"2,0 1,0 2,1 1,1 0,0 0,1 0,1 0,-1 0,4-3,-2-3,1-1,-1 1,0 0,-1 6,-1 0,0 0,3-1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184 598,'-4'-1,"1"4,1 0,4 0,1-1,0 0,-4 1,-2 0,3-6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197 600,'-3'-1,"0"5,2-1,1 0,2 0,1-4,0 0,0-1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206 598,'-1'3,"1"0,0 0,-1 1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213 597,'0'4,"-1"9,2-10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230 602,'3'1,"0"-1,0-1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973 1488,'19'30,"-8"-36,-8 4,0 0,0-1,0 2,0 0,0 2,-1 2,-2 0,-3-1,-2-2,2 0,0 1,2 2,1 0,-1 1,1 0,0-1,0 0,0 0,1 2,0-2,-1 1,1 0,0 7,0-5,0-1,-1 0,1-1,-1-1,1 0,-1 1,0-1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235 594,'2'3,"3"-2,-2 0,-2 2,-4-1,0 0,1 1,-1-1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259 599,'0'3,"-1"0,0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262 591,'1'3,"0"0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269 600,'-1'4,"0"1,4-6,0-2,-1 0,1 0,-2 8,0-2,2-2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291 589,'-1'3,"1"0,-1 0,1 0,-1 1,2-1,3-2,-2-4,-2 0,-2 0,-1 1,0 0,0 1,6 2,0-1,0-1,0 1,0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319 589,'-1'4,"0"1,2-1,0-1,0 1,2-2,0-2,0-2,0 0,0-1,-1 0,-1 0,0 0,-1 0,-1 0,-1-1,-2 2,1 2,-1 2,1 0,1 1,2 0,3-5,0 1,0 0,-1 4,-5 0,1 0,5-2,0-1,0-3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352 583,'1'3,"-1"0,0 1,0 1,-1 2,1-3,0-1,0-6,1-1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352 583,'3'-2,"0"2,0 3,-4 0,0 0,-1 0,3-6,1 0,0 0,1 1,-2 6,-2 0,0-1,0 0,2-6,0-1,0 1,0 0,1 0,1 1,0 2,-2 3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378 584,'-2'5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378 579,'2'0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 1509,'33'-15,"-30"15,-10 11,3-6,0 0,1-1,-1 0,0 1,1-3,0 1,12-1,-4-4,-1 2,-1-2,1 1,-1 0,0 1,-7 2,1 0,-7 6,8-4,0-1,1 0,-1 0,1 0,-1 3,1-3,0 0,0 0,0 2,0-2,1 0,1-6,1-1,0-3,0 1,0 1,2-3,-3 5,2-1,4-2,-6 9,-2 0,0 8,0-4,0 5,1-9,0 0,0 0,2 2,2 0,-1-5,1-1,1-2,0-1,-3 1,0 0,0-2,1-4,-1 5,-1-4,1 4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387 579,'0'3,"0"0,-1 3,3-9,0 0,-1 0,2 5,-3 1,1 0,-1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404 572,'-1'4,"0"-1,0 0,1 0,0 0,2 0,2-5,-1-1,-3 0,-3 1,0 1,-1-1,1 2,0 0,6 0,0 0,0 0,0-1,0 1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414 577,'3'0,"0"1,0-1,0 1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423 567,'-3'-2,"3"5,0 0,0 0,0 2,0 0,0-1,0-1,-1 0,0 2,0-2,-2-2,-1 0,1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442 571,'-3'0,"-2"8,4-4,1 0,-1-1,2 0,3-1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456 559,'-2'3,"2"0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448 566,'2'6,"-1"-3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465 574,'-1'-4,"-2"4,1 3,1 0,5-4,-1-1,0 0,0-1,0 1,-1-1,-5 2,1 4,0 1,0 1,0-2,1 0,0 1,0-1,-1 0,1 0,0 0,0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470 586,'1'6,"2"-7,-2-2,-1 0,0 0,-3 1,1 5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490 568,'-5'18,"5"-14,2-7,-2 0,0 0,-3 2,0 4,2 0,2 0,2-1,2-3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1108 1526,'47'-35,"-43"33,-1 0,0 0,-7 2,1-1,-3-1,3 1,0-1,0 1,-1-2,1 0,0-1,0 1,2 0,-1 0,3 6,2 8,-3-8,1 0,0 0,0 0,0 1,1 0,-1 1,1 1,-1 0,0 0,2 4,-3-7,1 1,-1-1,1 0,-2 0,1 0,-5-4,2-1,-2-2,3 1,-1 0,0 1,1-1,6 2,1 0,2-2,1-2,-2-1,-4 3,3-3,-3 3,-5 11,0-3,1 1,0-1,-1-1,1-1,-1 1,0-1,0-1,0 0,0 2,0-2,0-1,6-3,2-1,-1 0,-1 1,4-1,-4 2,1-1,-1 0,0 0,0 1,-4 4,-1 1,0-1,-1 1,0-1,-1 2,3-2,-2 0,1 0,0 0,0 1,1 0,-1-1,0 2,-1 0,7-9,-1 0,-1 1,0 0,2-1,-1 2,0 0,-6 12,1-6,1-1,0 0,4 0,0-2,1 1,-1 0,1 2,-2 0,-2-1,0 0,0 0,0 5,-1-3,-1-2,-1-1,-3-2,2 0,1-1,-5-2,5 2,-1-2,1 0,0 2,0-2,7 2,0-1,7-3,-5 1,-2 2,0-2,0 0,-1 1,2-2,0-2,-2 5,0 0,0 3,-1 3,0 1,0 1,-2-2,0 0,-1-1,0 0,0 0,0 0,-2 0,-1-1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505 557,'-2'5,"1"-2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510 559,'-2'7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506 584,'1'3,"-4"0,1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527 578,'0'3,"-1"0,1 0,1 0,2-5,0-1,-2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529 565,'4'0,"-1"4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550 560,'1'3,"0"1,-1 1,0-1,-2 1,0-1,0-1,-1 1,0-2,1 1,-1-1,0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356 619,'-3'-1,"0"3,1 1,1 0,3 0,1-4,0 1,-4 3,-2 0,0-2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363 619,'1'3,"-1"1,0-1,0 1,0 0,0-1,-1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364 621,'3'-3,"0"3,-3 3,0 0,-1 0,-1 0,3-6,0 0,1 0,1 2,-2 4,-2 0,0 0,0 0,2-6,-1 0,1 0,1 0,1 1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383 620,'-2'8,"2"-5,1-6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1159 1293,'42'-18,"-37"16,5-2,-5 2,4-1,-3 2,0-1,0 0,6-1,-7 1,-1 0,0 1,-1-1,0 1,1-2,0 1,-3-1,-3-1,0-2,1 3,1-1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384 616,'3'3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391 622,'-1'4,"0"0,4-7,-1 0,0 0,1 2,-2 4,0 1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411 609,'-1'7,"0"-4,1 0,0 0,3-2,-1-4,-3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405 616,'5'0,"-2"0,1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420 616,'3'1,"1"-2,-1 1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428 608,'-3'-2,"1"5,2 1,0-1,-1 3,1-2,-1 1,0 0,0-2,1 0,-3-1,0-3,0 0,0 1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443 623,'1'-3,"-4"6,2 0,0 0,0 0,1 0,1 0,0 0,2-3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461 625,'5'0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482 623,'3'0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501 622,'9'-1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1310 1232,'35'-23,"-32"22,0 2,-6 7,1-4,1 3,-1 0,0-1,1 6,0-4,1-4,0-1,0 0,0 0,0 1,2 0,1-2,1-4,-1 1,6-4,-5 3,-1-2,0 1,-2 0,-1 0,-1 0,0 0,0-1,-1-1,-1-2,-2-3,1 6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548 610,'2'3,"-1"0,-2 1,0-1,-2 1,-1 1,1-2,-1 1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534 547,'0'-4,"2"1,1 0,-1-1,0 1,1-3,-1 3,-1-1,-1 1,-1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540 469,'0'-4,"1"7,-1 0,1 0,0 1,-1-1,2 0,1-6,-2 0,0-1,0 1,-1 0,1-1,0 1,0 0,-1 6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561 467,'1'-5,"-1"2,-3 5,1 1,0 1,1 0,1-1,3-4,0-2,0-1,-2 7,0 0,2-3,-1-3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576 442,'-1'5,"0"4,0-2,1-4,1 0,2-5,-1-1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585 450,'-1'3,"1"0,0 0,0 0,2 0,1-5,-1-1,0 0,0 0,-1 0,-3 6,2 0,0 0,3-3,0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603 453,'3'1,"0"-2,-1-2,-2 0,-3 1,0 5,2 1,1-1,1 0,2-1,0-2,0-1,0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619 449,'3'-1,"0"1,0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626 440,'3'1,"0"0,0 1,-4 1,-1 0,0 0,-1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648 424,'2'3,"-3"0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836 640,'3'0,"0"-1,0-1,0 1,0-1,0 1,-6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1327 1156,'29'23,"-26"-20,-1 2,-1-2,0 0,0 0,0 0,1 0,1 1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644 432,'1'5,"-1"-2,-1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648 438,'5'-3,"-2"3,-4 3,-1 0,1 0,3 0,1-1,-2 1,-1 0,-2 0,-1 0,0-2,1-4,1 0,2 0,2 1,0 0,0 0,0 0,0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666 431,'1'4,"-1"-1,2-6,-1 0,2 3,-1 3,-4 0,-1-1,6-1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667 445,'-2'3,"1"0,0 0,3-6,3-2,-2 4,0 0,-4 5,-1-1,-1-1,0 1,4-7,0 1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666 425,'2'5,"-2"4,0-6,0 1,-1 0,1-1,-1 1,0 2,1 1,0-4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316 630,'-6'12,"4"-6,1-3,0 1,1-1,-1 1,0-1,1 0,0 2,-1-1,1-1,1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312 688,'-3'0,"1"3,1 0,1 0,0 0,1 0,0 0,0 0,2 0,0-2,1-1,-1-2,0-1,0 0,-2-1,0-2,-2 3,-1-2,-2 1,1 3,-1 2,0 1,1 0,2 1,0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312 690,'3'0,"-1"3,-6 0,1-1,6-1,0-2,-3 4,-2 0,-1-2,0-1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352 690,'-3'0,"0"-1,0 2,0 2,2 0,4-2,0 0,0 0,0-1,-4 3,-2-1,0 0,0-1,3-4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363 694,'-3'-1,"0"2,0 2,1 0,2 0,1 0,2-3,0-2,0 1,0-2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1371 1220,'39'-6,"-36"5,0 1,0-1,-11 6,4-3,1-1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373 694,'-3'-2,"0"4,1 1,1 0,2 0,2-1,0-3,-1-2,0 0,-4 6,2 0,0 0,3-6,-1 0,0 0,-1 6,-2 0,4-4,0-3,0 1,-1 6,0 0,1-1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402 693,'-3'0,"6"1,0-1,0 0,0-1,0-1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413 686,'-1'-3,"-2"1,1 5,1 0,1 0,0 1,0 0,0 0,0-1,0 0,-1 0,0 0,-2-1,0-1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422 702,'-2'4,"-2"0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455 693,'1'-3,"-4"3,0 0,0 1,1 2,3 0,2-1,0-1,0 0,-4 2,-2-2,-1 1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469 693,'0'-3,"-3"3,0 2,2 1,1 0,2 0,1-2,-3 2,-3-1,0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485 691,'-3'-1,"0"3,-1 1,3 0,2 0,2-1,1-3,-1-1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496 693,'-7'2,"5"1,3 0,2-3,0-2,0-1,-3 6,0 0,3-4,-1-2,-1 0,0 6,-1 0,3-3,-1-3,0 0,1 0,-3 6,1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522 691,'3'0,"0"1,0-1,0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534 680,'-5'3,"5"0,-1 0,1 1,-1 0,1-1,0 0,0 0,-1 0,1 0,0 0,-1 1,0-1,-2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1388 1241,'35'-12,"-32"11,0 0,0 0,0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556 701,'-3'3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438 714,'3'2,"0"-1,1-1,-1 0,0 0,3-1,-2 0,0 0,0 0,0 1,0-1,0 1,0 0,0 1,-1 0,0-1,0 1,0-2,0 1,0-2,0 1,0 1,1 1,-1 0,0-2,0 1,1-1,-1 1,2 0,-2 0,0 0,1 0,-1 1,0-1,-6-1,-2 1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465 686,'2'-5,"-5"3,0 2,0 2,0-1,0 2,0 0,1 0,2 0,0 0,2 0,1-4,-1-2,-4 6,5-1,-1 1,-1 0,-4-3,-1 1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461 687,'-3'-1,"0"2,-1 1,2 1,2 0,2 0,1-2,0 1,0-1,-2 2,0 0,-3 0,-1 0,0-1,0-2,0 1,-1-1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463 686,'2'-4,"-5"6,1 1,-1 0,1 0,2 0,3-2,0 0,0 0,-3 2,-2 0,-1 0,0-1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445 692,'-2'-7,"7"4,0 3,0 0,-2 0,3 0,1 2,-3-1,0 0,0 1,0-1,0 1,0 0,0-1,1 1,-1 0,0 0,0 0,-1-1,1 1,-1-1,0 1,0-1,1 0,0 1,-1-2,-5-5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448 701,'7'-1,"4"3,-8-2,4 2,-3-1,8 1,6 0,-15-2,3 0,-3 0,1-1,-1 1,-4-3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477 691,'-2'4,"13"0,-6-3,3 0,-5-1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467 701,'21'4,"-17"-4,-1 1,1-1,0 0,-1 0,0 0,0 0,1-1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585 545,'3'-1,"0"1,0 0,0 0,0 0,0 0,1 0,-1 0,0 0,0 1,0-2,0 1,1 0,-1 0,0 0,1 0,-1 0,1 0,-1 0,0 0,1 0,0 1,0-1,0 0,1 1,-1-1,1 0,-1-1,0 1,-1-1,1 1,0-1,0 1,-1 0,1 0,0 0,0 1,0-1,0-1,0 1,0 0,0 0,-1-1,1 1,0 0,0 1,2-1,-2 0,0 0,0 0,-1 0,1-1,1 0,-1 1,1-1,-2 0,0 1,-6 1,-1 0,1-1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1434 1177,'36'20,"-36"-16,0 0,-3 1,1-2,0 0,-3 1,0 1,3-2,-1 1,1 0,-3 4,3-4,-1 0,-2 2,3-3,1 0,0 0,6-4,1-2,0-4,-3 3,0 1,3-5,-3 4,0 0,-1 1,3-1,-2 2,2-2,-2 1,0 1,-6 6,1-1,-1 3,3-3,-1 0,1 0,0 2,0-2,2 0,1-1,1-4,0-1,1-3,-2 1,-1 2,2 0,-1-2,-1 2,-1 0,-1 0,-1 0,-2 1,-5-2,5 4,0 0,-1 0,1 3,9-1,-3-2,0 0,2-1,-2 1,1-1,2 0,-2 1,0-1,-1 1,0-1,-3 4,-3-1,1 1,-4 3,6-3,-2 1,3-1,0 0,2 0,1 0,0-2,-1 0,1-1,-1-3,0 1,0-3,2-3,-4 3,-1 2,-1-1,-1 0,-2-3,-1 0,1 4,0 2,-1 3,-2 4,4-2,0-1,-2 5,4-4,-3-1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810 478,'3'0,"-2"3,-1 0,0 0,-2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804 487,'-2'7,"2"-4,-1 0,1 0,0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807 495,'10'-3,"-6"2,0 0,-1 1,1 0,-1 1,-5 2,0 0,-1 0,0-1,-1 1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812 498,'-4'8,"3"-5,-1 2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811 507,'5'-3,"-2"3,0-1,-1 4,-4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811 515,'3'-1,"0"1,0 0,-4 3,-1 0,-1 0,0 0,6-4,1 0,-1 0,0 0,0 0,0-1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845 490,'-1'3,"-1"0,0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836 499,'0'3,"-1"1,1-1,-2 0,0 3,2-3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838 504,'4'-2,"-1"2,0 0,-1 3,-2 0,-1 1,1-1,-1 0,-1 0,-1-3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834 510,'6'0,"-5"3,-2 0,-2 0,6-5,-1-2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1295 1146,'-2'55,"1"-45,1-4,0 10,0-8,1-1,-1 1,1 16,0-13,-1-1,1-2,0-2,-1-2,0 0,0-1,0 0,3-3,0 0,1 0,0 0,0 1,1 1,-2 0,0-1,0 0,0-1,1-1,-1 0,1 0,0-1,-1 2,0-1,4 0,-4 1,1 0,2-1,-3 0,0 1,0 0,0 0,1 0,9-1,-9 1,5-1,-5 0,0 1,0-1,0 0,0 0,-1-1,0 2,1-1,0 0,-1 0,1 0,6 1,-5-1,-1 1,1 0,2 0,-4-1,1 2,-1-1,1-1,-1 1,0 1,5-1,-4-1,1 1,-1 0,-1 0,0-1,0 1,0-1,0 1,3-1,-3-1,0 2,0 0,0-2,0-2,1-2,-3 2,1 1,-1 0,0 0,2-1,-1-4,0 3,-1 2,0-1,-1 0,0-12,1 10,-1 1,-1-1,1 1,0 0,0-1,-1-7,1 6,-1-1,0 2,1 0,0 2,0-9,0 8,0 0,0 0,0 1,0 1,0 0,-1 0,-1 0,-1 3,0 0,0 1,-3 2,-3-1,4-1,-1-1,2 0,0 1,-2 0,0 0,1-1,-1 0,0 1,0 0,1 0,-7 3,4-3,0 0,0 0,0 1,2-2,-1 1,-1 0,-1 1,0-1,-6 0,7 1,2-1,-2 0,-1 0,0 1,1 0,-5 1,6 0,1-1,1 1,-7 1,8-2,-1 1,3 0,5-1,0-2,1-3,0 0,-1 0,0 1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857 487,'-2'3,"1"0,1 0,-1 0,4-4,0-2,0 2,0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861 496,'-1'4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876 484,'-1'3,"0"0,4-1,0-3,-5 4,-1-1,0-1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870 499,'-5'5,"1"-1,0-1,0 0,1 0,0-1,7-4,-1 0,0 0,0 1,-3 4,-1 0,0 0,0 0,3-6,0 0,1 0,0 0,0 1,0 1,1 0,-1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878 502,'-2'4,"2"-1,1 0,-2 0,1 1,-1-1,0 0,-2 0,0-2,2-4,1 0,1 0,0 0,2 1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888 491,'4'4,"-4"3,-1-4,1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890 497,'3'-1,"0"1,0 0,0 2,-4 1,-2-1,-1 0,1 0,0 0,0 0,0-1,6 0,1-2,-1 0,0 0,1 0,-8 3,0 1,0 0,2 0,5-2,0-2,0 1,0 0,0 0,-3 3,-3 0,0-1,-2 0,2-1,0 0,-1 1,-1-1,-6 1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172 587,'1'3,"-2"0,0 1,0-1,0 0,1 0,-1 0,2 0,2-3,0 0,0 0,0 0,0-1,0 1,0-1,0-2,-3 0,0 0,-1 0,1-1,0 1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224 568,'1'4,"-1"-1,-2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209 577,'-1'5,"1"-2,-1 0,1 0,1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1311 1389,'37'-12,"-30"9,0 0,-4 1,0 1,0-1,0 0,-6 1,-1 1,0-1,0-1,-2 0,3 0,0-1,-1 0,2 8,2 2,0-4,0 0,0 1,0-1,0 1,0 0,0 0,-1-1,2 0,2-1,3-3,-1 0,-2-2,0 3,0-2,-3 5,-1 0,1 1,-2 0,0-1,0 1,-2 0,1 1,1-2,-1 0,0 0,2 0,4-2,0-1,1 1,0-1,-1 0,0 1,-6 2,-2-1,1 2,0-1,1-2,1 2,0 0,1 1,0 0,2-1,1 0,-1 0,2 0,3 0,-2-2,-1 0,0-1,0-1,2 2,2-2,-2 1,0-1,0 1,3 0,-5 0,5 0,-5 0,1 0,-1 1,-7-5,1 3,-3-5,3 3,1 0,0-1,0 0,0 1,0 0,0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217 584,'12'-5,"-8"4,-1 2,-4 2,-2 1,0-1,0 0,0 0,0-2,0-1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219 584,'-2'9,"0"-6,1 0,0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224 592,'6'-2,"-5"5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215 605,'6'-4,"-3"4,-3 3,-3 1,1-1,0 0,5-5,1 0,1-1,-2 1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243 591,'6'-2,"-3"0,0 1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252 575,'0'6,"0"-3,0 0,-1 7,1-7,-1 2,1-2,0 0,0-6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248 591,'-2'7,"0"-3,-1 0,1-1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250 593,'5'2,"-2"-1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265 575,'0'3,"-2"0,0 0,0 1,1-1,4-4,0 0,0-1,-2 5,-3 0,-1 1,0 0,0-1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258 595,'13'-3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1364 1413,'39'-19,"-36"18,-6 2,-3 4,3-2,-4 5,5-5,-2 2,1-1,-3 5,4-3,2-2,0 0,1 1,1-1,-1-1,2 0,0-3,0-3,-2 0,2-2,-1 2,1-2,-1 1,1 0,0 0,-2 1,-1 0,-1-1,0 1,0 0,0-2,-1 0,1 0,-3-6,2 6,-1 2,1 0,1 6,3 0,-1 1,1 6,0 1,0-5,0-2,-1 0,4 5,-3-5,0 1,8 10,-8-10,0-1,3 4,-2-7,-1-7,-2 0,1 0,-1 1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266 599,'-3'9,"3"-6,0 0,1-6,-1 0,1 0,2 1,0 1,-2 4,-4 0,2 0,-1 0,5-3,0-2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287 610,'-1'3,"-1"0,0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331 594,'11'-4,"-8"3,1 1,-1 1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347 592,'-4'9,"4"-5,-1 0,1 0,-1-1,1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361 605,'0'-4,"-3"5,1 2,1 0,0 0,1 0,3-3,-1-3,0 0,-2 6,0 0,1 0,2-3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373 589,'1'3,"-1"0,0 0,-1 0,1 1,-1 0,0-1,1 0,1-6,0 0,0 0,0 0,2 2,-1 4,-3 0,0 0,-1 1,-1-1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395 612,'-1'3,"-2"0,0-1,-1 1,1-2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459 590,'3'2,"-1"1,0 0,-1 0,0 1,-2-1,-2 0,0 0,0-2,0-1,0 0,3-3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452 601,'2'3,"-3"0,0 0,-1 0,0 0,0 0,-1-1,6-1,1-1,0-1,1 1,-1 0,0 0,-1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499 598,'1'4,"-1"-1,-1 0,1 2,-1-1,1-1,0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1420 1391,'-25'59,"24"-54,0-1,0 0,-1 2,0-9,2-2,1-2,-1 0,1 2,-1-1,1 1,0 0,-1 0,1-1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504 602,'11'-4,"-8"4,0 0,0 0,0 0,-1 3,-2 0,-1 1,-1 0,0 1,0-1,0-1,-1-1,0-5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507 606,'1'4,"-1"-1,0 0,1-6,1 0,1 0,-2 6,-3 0,1 0,0 0,5-5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506 623,'-5'2,"9"-2,0-1,0-1,0 0,-1 0,1 1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530 608,'7'-3,"-4"3,0-1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541 598,'-2'4,"0"0,1-1,0 0,0 2,0-2,4-3,0-2,-1-1,0 0,-1 0,-4 6,3 0,0 0,0 0,-1 0,0 1,0-1,-2-1,0-5,2 0,6-1,-2 3,0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529 620,'-3'8,"3"-4,2-1,1-2,0-1,0-1,1 0,-1-1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565 598,'-2'3,"2"0,-3-2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526 607,'6'0,"-2"-1,0 0,-1 0,0 1,0-1,-6 3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541 601,'-1'-3,"0"6,0 1,0-1,-2 4,1-2,1-2,-1 2,0-1,1 0,1-1,3-5,0 0,0 0,1-1,-1 1,0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539 615,'1'13,"-1"-10,-1 1,1-1,-1 3,0-3,0 0,-2-1,0-4,0 0,0 0,7-1,1 0,-1 0,0 0,-1 1,1 0,0-1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1405 1364,'2'0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564 599,'1'3,"-2"0,-2 4,2-4,0 0,0 0,0 1,0-1,0 0,0 0,0 0,-1 1,1-1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568 619,'9'-4,"-5"2,-1 1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581 609,'-3'7,"3"-3,0-1,0 1,0 0,-1 1,-1-1,1-1,-2-4,0-1,0 1,3-2,3 0,0-1,0 1,0 0,0-1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594 599,'-2'3,"1"0,0 0,4-1,0-3,0 0,0 1,-4 3,-2 0,1 0,-1-1,-1 1,1-2,3-4,2 6,-2 0,-1 1,2-7,2 0,0 1,0 1,0-1,0 2,-2 3,-4 0,0-1,-1 1,0 0,1 0,0 0,7-4,-1-1,1 0,0 0,-1 0,0 1,-6-1,0 0,0-1,1 7,1-1,0 0,-1 0,0 1,0-1,0 0,1 0,4-6,-1 0,1 1,0-1,0 3,-3 3,1 0,0 0,2-1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623 607,'-3'1,"1"2,1 0,-1 1,5-3,0-1,-4 3,-2-1,0 1,0-1,1 1,5-3,1 1,-3 2,-2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627 616,'10'-5,"-6"6,-5 2,-2-1,0 0,0 0,6-2,0 0,-2 3,-1 0,0 0,-1 0,0 0,0 0,0 0,-1 0,-1-4,1-2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650 637,'-5'9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669 630,'12'-2,"-9"2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700 630,'12'-3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732 627,'9'-2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1447 1379,'39'-18,"-36"19,1 2,-1 0,-2 0,-1 0,-1 1,-1 1,-2 0,2-2,0 1,-1 0,1-1,-1 0,0 0,-1 0,1-1,-1 0,1-1,0 1,-1-1,1-1,0 0,3-3,1-2,0-2,0 2,-1 0,1 2,1 0,1-3,0 4,0 0,0 1,2-1,-2 2,0 1,0 1,-3 1,-1 2,0 2,-1 0,-1 0,0-1,0 0,0 0,1-1,-1 0,0 0,1 0,0 0,0 0,-1 3,2-5,-2 0,-1-1,2-7,3-1,1 1,-1 1,1 0,-1 0,1 1,1-1,-1 1,2-1,1 1,-2 2,0-1,0 1,0 0,0 1,0-1,2 0,-2 1,4-2,-4 2,1-2,0 2,-1 0,2 0,-2 0,-5 3,-2 0,0-1,1-2,-1 0,1 0,0 0,-1 0,1 0,0 0,0 2,0 0,0 0,1 2,-1 0,1-1,2 1,0-1,0 0,0 7,0-7,0 3,1-2,-1 1,1-2,7-21,-6 10,0 2,-1 0,0 1,1 1,0 1,-1 0,1 0,1 1,-1 5,0 4,0 5,-1-5,1 2,-1-4,0-1,0 0,-1-1,1 0,0 3,-1-1,0 0,-4-5,2-5,0 1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629 627,'-3'-1,"10"-1,-4 1,2 0,-1 0,3 1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753 615,'4'0,"0"1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753 628,'3'1,"3"-3,-3 1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764 605,'7'2,"-4"-1,1 0,-1 1,-1 1,-2 1,-1-1,-1 0,0 0,1 0,-1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814 587,'1'5,"-1"1,-1-3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804 607,'4'0,"1"0,-1 0,-3 3,-3 1,0-1,0 0,0 0,0 0,-1 1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811 619,'1'7,"-1"-2,1-1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819 617,'3'2,"-3"1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829 603,'0'6,"-1"-3,1 0,-2 2,1-2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829 617,'4'-6,"0"4,-1 1,-1 4,-3 1,-2 0,1 0,-3 1,0 0,5-8,2 0,-1 0,2 0,-4 6,-1 0,1 0,-1 0,1 0,4-5,-1-1,1 0,0 3,-1 3,1-1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847 630,'-2'3,"2"1,-1-1,0 0,1 0,-1 0,-1 0,3-6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1794 1319,'42'-3,"-39"4,1-1,0 0,0 0,-1 0,0 0,1 0,-1 0,0 0,0 0,0 0,0 1,0 0,1 0,-1 0,0 0,3 0,-2-1,0 0,-1 1,0-1,0 1,0-1,0 0,1 0,-1 1,0-1,0 1,1-1,-1 0,1 0,-1 0,1 0,0 0,1 0,-2 1,0-1,2 0,-2 0,0 0,0-1,0 1,1-2,-1 2,0 0,0 0,0-2,0 4,1-2,0 1,0-2,-1 2,2-2,-2 1,0 0,0 0,0 0,0 0,1 0,0 1,-1-1,0 0,1 1,3-1,-3 0,-1 1,1-1,1 1,-2-1,1-6,-5 12,4-6,0-1,0 1,0 0,0 0,0-1,0 2,1-1,-1 0,3 0,-3 0,1-1,3-2,-12 6,8-3,0 0,0 0,1-1,-1 0,2 1,0-1,-1 1,-1-1,1 1,-1 0,3-4,-9 8,8-4,0 0,-2-1,1 1,-1-2,1 2,-1-1,1 0,0 0,-1 0,1 1,4-9,-14 17,11-8,2 0,-4-1,0 1,1 0,-1 0,0-1,0 1,0-1,0 1,0 0,0 0,0 0,1 0,0 0,0 1,0-1,0 0,-1 0,0 0,0 0,0 0,0 0,4-7,-13 14,9-7,1 1,-1-1,1 0,1 0,-1 0,0 0,0 0,0 0,0-4,-6 8,5-3,0-1,0 0,0 1,-22-11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852 597,'4'3,"-5"0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850 605,'3'2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866 598,'0'3,"-3"-1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850 615,'-2'8,"5"-10,-1-1,1 1,0 0,0 0,0 1,-5 4,-1 0,0-1,6-2,-4 3,0 1,-1-1,0 0,1 0,-1 0,3-6,1 0,0 0,1 0,0 1,0 0,-1 5,-3 0,-1 0,-1 0,0-1,3-5,2 0,0 0,-4 6,-1 0,2 0,-2 0,2 0,4-4,-1-2,1 3,0 2,0-1,0-2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890 600,'-2'13,"1"-9,0-1,0 0,-1 1,1-1,0 0,0 0,-1 2,0-1,1 0,0-1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904 612,'3'0,"0"-1,1 1,-1-1,0 1,-6-3,1 0,0 6,0 1,-1 2,2-3,0 0,-2 2,0-1,1 0,1-1,3-6,1 0,-1 0,1-2,-3 8,0 0,-1 0,0 0,-1 0,2 0,2-7,1 1,0-1,-1 1,1 1,0 0,0 0,-1 5,-4 1,-1-1,2 0,-2-1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919 622,'1'-4,"-3"12,1-5,-1 1,1 0,0 0,0-1,1 1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942 609,'3'-2,"2"1,-2 0,0 1,-2 3,-3 0,0 0,0 0,-1 0,0-2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944 615,'-2'3,"1"0,0 1,-1 0,0 1,1-1,0 0,0-1,0 0,3-6,-1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942 628,'3'0,"0"-1,1 0,-1 0,1 0,-1 0,0 2,-4 2,0 0,-1 0,1 0,0 0,-1 0,-1-2,0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2199 1222,'-35'5,"29"-1,3-1,1 1,0 1,0-1,-2 3,3-4,-2 1,2-1,0 1,1 0,-1 0,1 0,1 0,0 3,-1-4,1 1,0-1,1 2,1 0,0-2,2-1,-2-1,1 0,0-1,-1 1,0-1,1 0,2 2,-2-1,-1-1,0 1,3 0,-3-1,1 1,-1-1,1-1,-1 0,0 0,0-1,0 0,0 1,3-5,-4 3,2 1,-7 1,4-2,0-1,-1 1,0-12,-1 11,1 1,-2-2,-1 1,1 1,-5-6,5 6,-4-4,6 1,-4 8,1-5,0 0,-2 0,-1 3,3 0,0-1,-1 1,1 1,-2 0,-1 1,1 1,1 0,0 1,1-1,0-1,-1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944 631,'2'6,"-2"-3,-1 0,1-6,3 0,0 1,0-1,-1 6,-4 0,0 0,5-4,0 0,0-1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981 631,'2'0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544 594,'3'0,"2"0,-2 0,1 0,0 0,1 0,-1 0,2 0,-3 0,0 0,0 0,0 0,1-1,0 1,-1 0,1-1,2 0,-2 1,-1-2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708 587,'3'0,"1"0,-1 0,3 0,-3 0,0 0,2 0,-2 0,2 0,-2 0,1 0,0 0,0 0,-1-2,1 2,-1 0,0 0,0 0,0 0,1 0,0-1,-1 1,0 0,0 0,1 0,-1 0,1-1,-1 0,1 0,-1 0,0 1,0-1,1 1,0 0,0 2,-1-2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 56,'-1'5,"1"0,-1-1,1-1,0 2,-1-1,1-1,0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 60,'6'-1,"0"1,-3 3,-4 1,-2-1,0-1,0 1,0-1,1 1,6-2,-1-1,0-1,1 1,0-1,-1 0,0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 53,'4'1,"-1"0,-1 2,-3 0,-2 0,1 0,5 0,0-2,0 1,-1 1,-4 0,-1-1,0 0,-1-1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335 53,'0'4,"0"4,0-5,-1 2,1-2,0 1,0-1,1-6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 55,'-4'3,"4"7,0-6,1 3,-1-4,1 0,0 0,-1 0,3 1,-1-1,1-2,1-2,-1 0,1-1,0-2,0-1,-2 2,1-2,-2 2,0 0,-1 0,-1-2,-2 1,-1 0,-6 0,5 4,2 1,-2 1,2-1,-1 3,2-1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423 70,'4'-2,"-1"2,0 1,-1 3,-4-1,-1 0,-1 0,1-2,0 1,6-3,0 1,1 0,0 0,0 1,-1-1,0 0,0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2238 1228,'53'-14,"-50"13,1 0,-1 0,0 1,1-1,-1 0,0 1,1-1,0 0,0 0,4 0,-5 1,0-1,2 1,-2-1,0 1,-6 0,0-1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479 72,'8'-1,"-4"1,-1-1,0 1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488 78,'-4'1,"8"-1,-1 0,0 0,0-1,0 1,1-2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497 59,'2'4,"1"-3,1 0,0 0,0 0,-1 0,0 0,-2 2,-4 1,0-1,-2 1,2-2,0 0,0 0,0 0,-1 0,1 0,0-1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563 69,'-1'3,"1"0,-1 2,1 0,-1-2,1 0,-1 1,1-1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591 74,'6'7,"-4"-4,0 0,1-1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612 67,'-7'6,"4"-3,-1 1,0 0,0-1,0 1,1-2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577 86,'14'-5,"-10"4,0 1,1-1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626 68,'-1'3,"-1"1,1-1,-1 1,1-1,0 0,0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634 77,'-3'9,"5"-6,1-4,0 0,1-2,-2 0,-1 0,-1 0,-3 2,0 1,0 1,0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669 81,'3'-1,"0"1,1 0,-1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2349 1174,'50'-5,"-47"5,1-1,0 0,-1 1,1 0,-1 0,1 0,0-1,-1 1,0 0,-7 0,-1 0,2 1,0-1,0 0,0 0,0 0,0 2,2 1,0 0,1 0,0 2,0-1,0-1,0 4,0-4,0 5,0-3,0-2,0 1,0 0,-1 0,1 6,-1-6,1 0,-1 1,1-1,-1-10,1 1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677 71,'-3'14,"2"-11,1 0,-1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71,'5'-1,"-2"5,-4-1,0 0,-1 0,0 0,6 0,0-3,-1 0,0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566 137,'0'4,"0"-1,-1 0,0 0,1 0,-1 0,1 4,0-4,2-6,-3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607 145,'4'-2,"0"2,-1 1,0 0,-1 2,-4 0,-1-1,0 0,0 1,6-2,1-1,0 0,0 0,-1-1,0 1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566 126,'-8'-2,"3"2,2 2,-1 0,0 1,-2 5,4-5,-1 3,2-2,-1-1,1 0,1 0,0 2,2-1,1 0,0-2,2 2,-1-3,0 1,0 0,0-1,0 0,1 0,-1 0,1-1,-1 0,5-1,-4 0,-1 0,4-1,-4 1,-1-1,1 1,2-2,-1-1,-2 1,-2 0,1-1,-1 1,0-2,-1 2,-1 0,1 0,-1 0,-1 0,1-1,-1 1,0 0,-2-1,-1 1,1 1,0 2,0 2,1-1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659 141,'4'0,"0"2,-5 1,-2 0,1 0,5-1,1 0,-2 1,-4 0,-1 0,0-1,-1 0,0-2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681 144,'11'1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685 154,'-3'2,"16"-3,-9 0,-1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702 135,'3'0,"0"1,1 0,2 1,-2-1,-1 1,-1 1,-3 0,-2 1,-1-1,0 0,0-1,-2 0,2-2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543 104,'4'1,"1"1,2-2,-1 0,-3 0,1 0,0 0,0-1,0 1,1 0,-1-1,1 1,0 0,1 0,-1 0,0 0,1 0,0 1,-1-1,1 0,-1 1,1-1,-1 0,0 1,5-1,-6 0,0 0,1 1,2-1,-4 1,1 0,1 0,-2-1,1 1,0-1,-1-1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2414 1198,'2'0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768 151,'-9'3,"6"1,2 5,0-6,2 1,0 0,1-1,1-1,0-2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783 155,'-1'6,"0"-3,1 1,0-1,-1 0,1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800 152,'7'14,"-6"-8,-1-3,-1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818 153,'-5'11,"3"-7,-1 0,0-1,0-1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793 166,'-1'-3,"4"4,0 0,1 0,0-2,0 1,2-2,-1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835 151,'-1'5,"0"-1,0 0,-1 0,0 0,1-1,1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844 161,'-2'13,"5"-12,0-2,0-2,0 0,-1-1,-3 1,-3-1,1 4,0 1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876 163,'4'1,"0"-1,-1-1,1 1,-1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887 157,'-2'11,"1"-7,0-1,1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898 156,'6'0,"-3"3,-2 0,-2 1,-2-1,2 0,-1 0,2 0,3-2,0-1,0-1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2440 1190,'35'-3,"-31"3,0 0,0 0,0-2,-1 0,0 0,-6 0,0-1,-2 0,3 0,-1 0,1 0,0 0,0 11,2-3,-1 8,1-7,0-2,0 1,0-1,-1 0,1-1,0 0,0 0,-1 0,1 0,0 5,-1-5,1 0,-3-1,-1-2,1-3,0-1,0 1,1 0,1 0,3-2,2 1,-2 1,2-3,0 2,-2 1,0 0,0 0,0 0,0-1,0 1,3-3,-2 5,1-2,0 1,0 1,-1 1,0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923 148,'4'4,"-6"11,1-11,-1 0,1-1,0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944 156,'5'6,"-5"-3,1 0,0 0,-1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958 153,'-6'10,"3"-6,0 0,0 0,0-1,0-1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936 169,'10'-3,"-7"4,1 0,0-1,-1 0,0-1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973 151,'-2'5,"-2"5,3-7,-2 3,1-3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978 166,'0'9,"4"-9,1-2,-2 0,-2-1,0-1,-2 1,-3 1,0 2,1 0,0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789 219,'6'0,"8"0,-11 0,0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807 212,'-2'4,"2"6,0-7,1 0,2-2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835 205,'9'2,"-8"1,-1 0,-1 0,-1 0,5-2,0 1,1 1,-3 0,-4 0,0-1,0-1,0 0,-1 0,0-1,-1 1,-1-1,-1-1,-1-1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547 653,'3'1,"0"0,0-1,0-1,0 1,0-1,0 1,0-1,0 1,0 0,0 0,0 0,1 0,-1 0,1 0,0 0,0-1,1 1,2-1,0 1,-4 0,2 1,-2-1,2 0,0 0,-2 0,0-1,0 1,0-1,4 0,-4 1,0 0,0 0,0 0,2 0,0 1,-1 0,0 0,0 0,-1-1,0 0,-7-2,-1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2495 1165,'-2'37,"5"-37,1-1,-1 1,0-2,0 1,0 0,0 2,-1 3,0 0,-2 0,1 1,0-2,-2 0,1 0,-1 6,1-5,-2 4,0-4,1-1,0 0,-2-3,-1-6,3 3,0-2,1 0,-1 1,1 1,-1-3,1 2,0 1,0-1,0 1,-5 9,1-2,1-1,8-3,0-1,-1 1,-1-2,2 1,-1 0,0 0,-1 1,0 0,0 2,0-2,0 2,0 0,0 1,-1 0,2 1,-1-1,0-2,-10-5,2 2,0 1,1-1,1 1,0 0,0 1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575 548,'2'4,"-2"-1,1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594 548,'-4'4,"1"-2,0 1,-1 0,0 0,1-1,0 0,6-1,1-2,-1 0,1-1,0 1,-1 1,-6 3,0 0,-6 3,6-4,6-2,0-1,1 0,0 0,-1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583 568,'-4'10,"2"-7,1 0,0 1,0-1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582 578,'3'4,"0"-1,0-2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600 553,'0'3,"-1"0,-2 2,2-2,0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599 565,'7'-4,"-4"4,-2 3,-4 0,0-1,0 0,0 0,6-3,0-1,1 1,-1 1,-5 3,-1 0,-1 1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597 584,'1'-3,"2"0,-1 0,-4 6,1 0,0 0,0 0,2 0,2-2,-1-4,1 0,-1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617 563,'6'1,"-3"2,-3 0,-2 0,1 0,-2-1,0-1,0-2,3-2,3 2,0 0,2-1,-2 0,1 0,-4-1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626 557,'-3'0,"2"3,2 0,-1 8,0-8,0 0,0 2,0-2,0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617 583,'-1'-3,"4"2,0 1,0-1,0 1,-3 3,-3-1,0 1,-2 0,2 0,6-3,0-1,2-1,-2 1,-1-2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2420 1207,'2'0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612 575,'-3'5,"2"3,0-4,1-1,1 0,2-1,1-2,1 0,-1-1,0 0,-1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636 565,'5'0,"-3"3,-3 0,0 1,-1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634 582,'3'-2,"0"2,-1 3,-2 0,0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648 567,'7'-3,"-4"3,0-1,0 1,0-1,0 1,-3 4,-1 8,0-5,0-3,0-1,-2-1,0-6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648 574,'4'-1,"-1"1,0 0,0 0,-3 3,-3-1,0 0,0 0,0 1,1 0,0 0,5-1,0-3,0 0,0-1,0-1,-2 0,-2 0,-4 2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811 609,'0'-4,"4"-3,-1 3,-1-1,0 0,-1 2,0 0,0 0,0 0,1-2,0 1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838 547,'3'0,"0"-1,0 0,0 1,-5 3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844 548,'-1'7,"0"-4,0 0,-1 0,5-2,1-2,-1 0,0 0,0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860 544,'-1'4,"1"1,-1-2,1 1,-1-1,1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857 549,'5'-3,"-2"3,1 1,-1 1,-3 1,-1 0,-2 0,-4 2,4-4,0 1,0-1,0 0,-1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2408 1203,'2'0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672 562,'3'-5,"0"2,2 0,-1-1,1 1,0-1,-2 2,0 0,2-2,0 1,-1 0,-1 1,0 0,0 1,-2 4,3 0,-1-1,2 2,0 0,-1-2,-1 0,0 1,1-1,0-1,0 1,-1 0,1-1,-1 0,0 0,0-1,1 1,-1-1,-2-4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719 482,'3'-2,"0"2,1 0,-1 0,1 0,-1 0,0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733 484,'-5'3,"3"2,1-1,0 0,1-1,0 2,0-2,2 0,2-3,0-2,2-2,-3 1,1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752 486,'-9'6,"6"-3,0 0,0 0,0 0,0-2,2-4,2 0,0 0,1 0,0-1,1 3,0 4,-2 0,1 0,1-1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760 482,'-1'5,"0"-1,0-1,4-5,-2-1,2 1,0 1,0 2,-6 2,-2 0,2-1,0 0,0 0,6-1,0-2,0 1,0 0,0 0,0 0,-6 2,0-1,-1 1,1 0,0-1,6 0,0-1,0-1,0 1,0 1,0-1,-3 3,-3 0,0-1,-1 1,1-2,0-3,4-1,0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764 499,'-3'4,"-1"4,2-4,1-1,4-4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775 503,'1'6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787 492,'3'4,"-3"1,0 3,0-5,0 2,-1-2,1 1,-1-1,-2 0,0-2,-1-1,-1-1,1 0,0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222 317,'1'3,"3"-2,-1-2,1 1,-1 0,0-1,4 1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864 256,'-1'5,"-2"18,3-18,-1 0,1 0,-1 0,1 1,0-1,-1-1,1 0,0 0,1-1,-1 0,0 1,1-1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2398 1209,'2'0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865 252,'6'-4,"-2"3,-1 0,1 0,-1 0,0 1,1 0,0 1,-1-1,0 1,0-1,0 1,-2 2,-1 1,-1 0,-1 1,1-2,1 1,-1 0,0 0,1 0,-1 1,0 4,1-4,0-1,0 5,0-5,1 0,-1-1,0 1,1-1,-1 0,0 0,0 0,0 1,0-1,-3-4,0-2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862 338,'4'6,"7"-8,-8 1,1-1,-1 1,1-1,0 0,-1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935 254,'12'-1,"-8"2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945 242,'-2'3,"1"10,1-8,-2 0,2-2,-1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929 265,'12'-3,"-9"3,0 0,0 0,-5 3,-1-1,-1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926 276,'4'0,"-1"-1,3 0,-3 1,0-1,-2 4,-6 0,-1 1,2-2,0 1,1-1,7-3,-1-1,0 1,1-1,0 1,-5 4,-1 0,2 0,2 0,1-4,1 0,-1 0,3-2,-3 1,0-1,-3 0,-3 2,0 1,0 2,1 1,3 2,2-3,1-2,-1 1,0-2,0 1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873 254,'2'3,"-2"0,1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884 255,'-3'2,"0"1,0-1,-1 0,1 0,6-1,5-3,-4 1,-7 2,-1 2,1-2,-1 1,1-1,6-1,1 0,0 0,-1-1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878 266,'-3'4,"0"-1,2 0,-1 0,5-4,0-1,0 1,0 3,-3 1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863 285,'3'1,"-5"2,-1-1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574 630,'-1'-4,"4"2,0 2,0 0,0-1,1 0,-1 1,-6 2,0 0,-1 1,0-1,1 0,0 0,0 0,7-2,-1-1,1 0,0-1,0 1,-1-1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846 639,'4'-1,"-2"4,1-2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2274 1210,'26'31,"-20"-25,0-1,-2-3,1 1,-2-2,1 0,4 2,-5-2,0 1,3 3,-3-3,2 3,-1-3,-2 1,1 0,-1 1,0-1,0 0,0 0,0 0,0 0,2 0,-1 0,0 0,-8-4,2 0,0-1,0 0,-1-1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867 289,'9'-2,"-13"5,1-1,0 0,6-4,0 1,-5 4,-1-1,0 0,0 0,6-5,0 4,-4 2,2 0,2-5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880 287,'5'-2,"-2"3,-4 2,-2 0,0 0,0-2,0-1,4-3,1 0,1 0,0 1,-1-1,-5 9,2-3,1 1,-1 0,0-1,1 0,-3-2,0-3,1-1,6 1,-1 1,0-1,0 2,-6 3,-1-1,1 0,6-2,0-1,0 0,0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874 295,'-1'4,"0"-1,0 0,0 0,-1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867 306,'8'2,"-5"-2,3 2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860 317,'4'0,"-4"3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857 327,'3'-1,"4"-1,-6 5,-2 1,1-1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871 319,'5'-5,"0"4,-2 0,0 1,0 4,-4-1,0 0,0 0,0 1,0-1,0 0,0 1,0-7,-1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870 321,'3'0,"6"0,-6 0,-6 2,0-1,-1 2,0 1,1-1,6-2,0-2,0 0,0-1,0-1,-5 0,-1 2,-1-1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774 274,'-6'-2,"3"4,1 1,4-6,1 1,0 0,-2 5,-1 0,-1 0,0 1,1-1,2-6,0 0,0 0,0 0,0 6,-2 0,1 0,2-2,0-4,-1 0,-1 0,0 0,0 0,2 3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810 278,'3'-1,"0"1,1-1,0 0,-1 1,1-1,-1 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2443 1330,'-39'5,"38"-2,-2 5,2-3,0-2,1 1,-1 0,0-1,0 0,0 0,1 0,-1 0,0 1,1-1,1 0,1 0,2-3,-1-1,2-1,-2 0,0-1,0 0,0-1,-1 1,0-2,0 2,0-1,-1 0,0 0,0 0,1 1,-2 0,1-1,1 1,-2 0,0 6,0 0,-1 0,2 5,0-2,0-2,-1 1,1-1,0 0,0 0,0-1,0 0,-1 0,3 3,-1-3,1-1,0 0,0 1,-1 0,-5 2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826 267,'4'0,"-1"1,0 0,0 0,0-1,1 1,-1-1,-7 4,-1-1,2-1,0 0,-1 0,-9 5,8-4,0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910 315,'23'3,"-20"-2,0 1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929 312,'4'0,"-1"0,0 1,0 1,0 0,-2 1,-3 0,-3 1,2-2,0 1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961 306,'1'3,"-1"0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975 305,'-3'5,"0"-3,-1 0,1 0,0 0,0 0,6-1,0-2,0 0,0 0,0 1,-6 2,0-1,0 1,0-1,0 1,0-1,0 1,6-2,0-1,0 1,0 0,0-1,0 1,0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966 304,'-4'7,"1"-2,1-2,0 0,1 0,-1 0,0 2,0-1,1 0,5-6,-2-2,-1 1,1 0,-1 0,0 0,1 0,1 0,0 1,0 2,0 1,-1 2,-4 0,0 0,-1-1,-1 0,1 0,0-2,6-1,3 2,-3 0,1 1,-1-2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982 320,'-1'5,"0"-1,1 0,3-5,0-1,-1-1,0 0,-2 0,-2 6,1 0,1 0,2 0,1-4,0-2,0 0,-1 0,-1 0,-1 0,-3 3,0 1,-1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906 338,'5'5,"-3"-2,-1 0,1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919 341,'5'2,"-3"1,-3 0,-2-1,-1 0,1 0,-1 1,0-1,1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931 358,'-1'3,"1"0,-1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2407 1203,'14'41,"-13"-38,-3-7,0 1,1-1,0 1,0 0,0 0,-1-2,1 2,0 0,-1 0,0 0,1 0,5 7,-1 1,0 0,-1-2,0 0,-1 1,1-1,0 0,-2 0,1 0,-4 2,-1-2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935 352,'4'4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953 359,'-7'-4,"6"7,0 0,2 0,-1 0,3-2,0-3,-1-1,1 0,0 0,-1 0,0-1,-1 0,-4 6,3 1,-1 1,1-1,-1 2,1-1,0 0,1-1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421 406,'3'0,"0"0,0 0,0 0,1 0,-1 0,1 0,0 0,-1 0,3 0,-1 0,-2 0,2 0,-2 0,1 0,-1 0,0 0,1 0,0 0,1 0,-2 0,1 0,-1 0,1 0,2 0,-3 0,1 0,0 0,-1 0,1-2,1 1,-1 1,-1 0,2 0,-2 0,2 0,-1 0,-1 0,0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226 479,'-4'1,"2"2,2 1,0 0,0 0,1 0,0 0,2-1,0-2,1-2,-1 0,1-2,-1 1,-1-2,0 1,0 0,-2 0,-1-1,-2 2,0 0,0 0,-1 2,1 0,-1 1,1 1,0-1,1 2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231 482,'-1'18,"1"-15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264 482,'0'3,"0"0,0 1,0-1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268 483,'3'-1,"0"3,-4 1,0 0,-1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285 470,'-3'7,"1"-4,-1 2,0 0,2-1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281 478,'6'-3,"-2"3,-1 1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285 483,'-2'3,"5"-4,0 1,0-1,-5 4,-1 0,0-1,-1 5,5-4,2-3,0 0,1-2,-2-1,-1 0,-4 1,0 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2425 1420,'-17'50,"16"-47,1 0,-1 1,1-1,-1 0,2 1,1-12,-1 5,0 0,-1 0,0 0,1-1,0 1,1-1,-1 0,-1 1,3 1,0 6,-1-1,1 2,-2-2,1 1,0-1,0 1,-1-1,-2 0,-1 0,0 0,-1-2,-1-2,1-1,1-1,2 0,3-4,-1 2,0 1,0 0,0-1,0 1,0 0,2-1,0 1,1 0,-2 2,-4 6,-1 0,0 0,5-5,2 0,-1 1,-1 0,0-1,0 1,0 1,0 0,0 2,-1 1,-1 3,0-4,-1 0,0 2,0-2,0 0,-1 5,0-4,0-1,0 1,0-1,-2-4,0-1,0 0,1-1,0 0,-1 0,1 0,1 0,-1 0,7 2,-2 2,0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307 468,'0'3,"-2"0,1 1,-1-1,1 0,-1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299 477,'3'-1,"3"1,-3 2,-2 1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307 485,'-5'2,"2"0,6-2,0-1,0 0,0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311 482,'-7'7,"4"-3,0-1,1 1,0-1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303 494,'-3'8,"2"-5,4-5,-1-1,1 0,0 0,0 2,0 0,-2 4,-3 0,-1 0,0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308 495,'1'3,"-1"1,-1-1,0 1,1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329 474,'1'9,"-3"0,1-5,0 0,1 0,2-7,0 0,0-1,-1 1,2 0,0 5,-3 2,0-1,0 1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351 489,'-2'-4,"-1"4,1 3,0 0,1 0,1 0,3-1,0-4,0-1,-1 0,-3 6,0 0,1 0,3-2,0-2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361 494,'3'-3,"0"-4,-6 7,0 2,2 1,1 0,3-1,1 0,-4 1,-2 0,-1-1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376 471,'0'4,"-1"0,1 1,-2 0,1 0,1-1,-1-1,4-3,-1-3,0 0,0 0,-1 0,2 1,-2 5,-1 0,0 1,0-1,0 0,-2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2422 1533,'37'-2,"-33"1,-4 4,-3 1,-1-1,1-1,-3 1,3-1,-6 1,6-1,-1-1,0 1,1-1,6 0,0-1,0 0,1 0,-1 0,0 0,0-1,0 1,0-1,1-1,2 0,-3 1,0 0,0 0,0-1,-8 5,-1 3,2-1,1-1,0 0,-5 3,5-4,0 0,0 0,0-1,-2 5,3-3,0 0,1-1,4-6,0 0,0 0,2-4,-2 5,2-3,-2 3,0-1,-1 0,0 0,0 0,0 0,2-2,-2 9,-3 1,1-2,-1 1,0 3,0-4,1 1,0-1,0 0,0 0,1 0,2-1,1 0,0-2,-1 0,1-1,0 0,-1 0,0 0,-8 5,1-2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217 542,'-2'6,"1"2,2-5,0 0,2 1,0-4,1 0,-1-1,0-1,1 0,-1-1,0 0,-2 0,0 0,-2 0,0 0,-2 0,0 1,0 0,0 1,0 0,0 1,0 1,0 1,1 1,5-2,0-1,0-1,0 2,0 0,-4 2,-2-1,0 0,1 1,2 0,3-2,0-2,1 0,0-1,0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265 533,'-3'3,"2"0,-1 1,0 0,1-1,1 0,3-1,0-2,0-1,-5 4,0 0,-1 0,2 0,1 0,3-3,0 0,1-1,-5 4,-1 0,0 0,3-7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273 544,'3'1,"1"-1,-2 3,-5 0,0 0,0 0,0-1,1 1,5-4,1-1,-1-1,0 1,-1-1,-1 0,-1 0,-2 0,0 0,-1 1,0 4,3 2,0 0,1 1,-1 0,1-2,-1 0,0 2,1-1,0-1,0 0,2-4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287 557,'-10'4,"7"0,-1 0,1-1,0-1,4-5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282 541,'2'-3,"-2"7,0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297 548,'-4'4,"3"-1,1 0,3-3,0-2,-3 5,-3 1,0-1,6-2,0-1,-4 3,-2 0,0 0,4-6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292 552,'-2'3,"2"0,-1 0,1 0,0 1,-1-1,1 1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297 541,'0'6,"0"2,-1-2,1-3,-1 1,0 1,1-1,0-1,3-6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301 554,'2'4,"-2"0,0-1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310 548,'-1'8,"4"-7,0-2,0-2,0-1,-3 1,-3 4,2 2,1 0,0 0,-1 0,1 0,-1 1,1-1,-1 0,-2-4,1-2,1 0,4 2,0 1,0 0,-3 3,-2 0,-1 0,0-1,1 1,0 0,5-4,1-1,0-1,-1 1,1-1,-1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2414 1655,'46'-3,"-42"3,0 0,-1-1,0 1,-6-2,0 1,-1-3,1-2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325 548,'9'-2,"-6"2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336 536,'-1'-4,"1"7,-1 0,1 1,0 0,-1 1,1-1,-1 0,0 0,1-1,0-6,-2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326 557,'3'-2,"0"1,0 0,-5 4,-1 0,0 0,0-1,0 1,6-5,0 1,0-1,0 1,-4 4,-2 0,0 0,0 0,0 0,1 0,0 0,5-6,0 0,0 0,0 2,-5 4,1 0,0 0,4-2,0-2,1-2,-1 0,0 0,-1 0,-1 0,-1 0,-3 3,0 2,1 1,2 0,3-2,0-1,0-1,0 1,1-1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367 533,'0'3,"-3"19,2-19,0 0,1 0,-1 0,1 0,-1 2,0-2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373 545,'2'3,"-2"0,0 0,3-3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390 540,'-5'4,"3"-1,-1 0,0 1,0-1,1 0,5-4,2-1,-2 1,0-1,0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383 541,'-3'6,"3"-2,-1 0,1 0,-1 0,0-1,0 0,0 0,-2-2,0-3,4-1,2 0,0 1,-1 5,-3 0,0 1,0-1,1 0,2 0,1-3,0-2,0-2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385 565,'-3'4,"3"-1,0 0,-2 0,0 1,0-1,-4 0,3-5,3-1,2 0,1-1,0 0,2 0,0 0,0 0,-1 1,-1 0,0 2,-6 3,-4 6,6-5,4-2,0 0,0-1,-2 3,-3 0,-2 0,1-1,0 0,2-5,3 0,1 2,0 1,0 1,0 1,0 1,0-1,0 0,0-1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415 550,'-1'3,"0"0,1 0,1 0,2-2,0 0,-6 2,0-1,1 2,1-1,3 0,1-2,-3 2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427 554,'4'-1,"-4"5,-1-1,1 2,-1-1,1-1,-1 1,0-1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2457 1623,'-1'37,"2"-24,-1-9,0 0,0 1,-1-2,1 0,0 2,0-1,-2-7,1 0,0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432 552,'3'-2,"0"3,-1 2,-2 0,0 0,-1 1,1 0,-1 0,0-1,0 0,-1-6,1 0,0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428 563,'3'-1,"0"2,-3 2,-2 1,3-1,2-3,-6 2,0 0,-2 2,2-2,0 0,7-2,2-2,-3 1,3-2,-3 2,1-1,0 1,-1-1,0 1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454 547,'3'0,"1"13,-4-8,-2 0,-1 1,0 0,1-3,0 1,-1-1,0 0,0 0,0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 41,'8'-2,"-3"0,-2 2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 30,'0'3,"0"1,0-1,0 2,0 0,0-2,0 2,0 3,-1-3,0-2,-2-1,0-5,1 0,0 0,0 0,1 0,3 0,2 0,-1-1,0 2,-1-1,1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 27,'3'6,"-3"-3,0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 31,'4'-1,"-2"4,-3 0,-2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 49,'0'8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 48,'5'-3,"-3"6,-4 3,1-3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 41,'1'5,"-2"-1,1-1,0-6,1 0,2 1,0 1,-3 4,-2 0,0 0,-1 0,0 0,0 0,0 0,0-2,13-7,-7 5,2-2,-8 3,1-3,2 6,0 0,0 0,0 0,-1 1,1-1,-1 0,0-6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2434 1670,'35'-10,"-36"13,-2 4,0-2,-1 2,1-4,1 0,-4 1,2-2,1 0,0-2,6 0,1-1,-1 0,2 1,-2-1,0 1,0 0,0 0,0 0,-2 3,-4-2,0 1,0 0,0 0,0 1,-1 0,2 1,0 0,5-2,0-2,1 0,-1 0,0-1,0 2,-2 2,-1 1,0 0,0 0,1-1,1 0,-1 2,1-1,0 0,-2-1,0 0,-3-2,-2 0,0-2,0 1,1-1,0 1,1-1,0 0,0 1,-1 0,1-1,0 1,8-3,2 0,-2 1,-2 0,1 0,-1 0,0 0,0-1,3-2,-3 2,1-2,-1 4,0-1,0 3,1 5,-2-2,0 0,0-1,-2 0,1 0,0 0,-1 0,1 0,0 1,1 0,-1-1,0 0,-6-6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 62,'-5'6,"3"-2,0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 67,'5'-2,"-2"2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 47,'0'3,"-1"0,-1 0,1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 58,'3'3,"-3"0,0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 41,'-1'3,"-1"0,5-2,0-2,1 0,-1-1,0 1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 44,'-2'4,"1"1,1 1,0-3,-1 1,1 1,0-2,0 1,-1-1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 55,'4'-2,"-1"2,0-1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 63,'3'0,"1"0,-1-1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 36,'3'-1,"-5"4,-1-2,0 1,0 0,6-3,0 1,0 0,-5 3,0 0,0 0,-1 0,0-1,6-4,0 0,1 1,-1 1,-5 3,-3 1,4-1,-2 0,6-5,1 0,-1 0,0 1,0 0,-3 4,-1 0,-1 0,-1-1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 63,'5'5,"-5"-2,0 0,0 0,-1 0,-2-4,2-2,-1 0,-1 0,1 6,1 0,1 0,-1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1610 1309,'-3'37,"3"-28,-1-5,1 0,0 2,-1 1,2-4,-1 0,0 0,0 1,0 1,0-1,0 6,0-6,0-1,1 3,-2-3,5-3,0-1,-1 1,1 0,0-1,-1 1,1 1,1-2,1 1,-3 0,4 0,-4 0,2 1,-1 0,-1-1,0 0,1 1,0 0,0-1,0 0,0 1,-1-1,1 1,-1-1,1 0,0 0,-1 0,1 0,3 0,-3 0,1 0,0 0,-1 0,8 0,-9 1,1 0,-1-1,0 0,1 1,0-1,0 1,1-1,1 1,-1 0,0-1,0 0,-1 1,0-1,0 0,4 1,-4-1,0 0,0 0,0 0,1 0,7 0,-8 0,-1-1,3 1,-3 0,4-1,-4 1,0 1,6-2,-5 1,0 1,1-1,-1-1,0 1,-1 1,8-2,-8 1,1 0,0-1,6 1,-5 0,0-1,-1 1,-1 0,4 0,-3 0,-1 0,3 0,-3 0,0 0,0 1,1-2,0 1,-1 0,1 0,1 0,1 0,-3 0,0 0,3-1,-3 1,0 0,0 0,0 0,0 0,1-1,0 1,0 0,7-1,-8 1,2-1,0 0,0 1,0-1,-1 1,1-1,-2 1,0 0,0 0,1 0,-1 0,0 0,0 0,1-1,-1 1,1-1,0 0,-1 1,1-1,1 1,0-1,-2 1,1 0,-1 0,8-2,-2-1,-5 1,-1 2,0-1,1-1,0 1,4 0,-5 0,0 1,4-1,-4 0,0 1,4 0,-2 0,0 0,-2 0,2-1,0 2,-1-1,6 0,-5 0,-1 0,2 2,-2-3,-1 2,0-2,0 1,0 0,1-1,0 0,2 0,-1 1,-2-1,1 1,0 0,-1 0,0 1,0-1,0-1,-2-2,1-2,0 1,-2 0,1 1,-1 0,0-1,0-1,0 2,0-1,0-2,-1 3,1-5,-1 4,0 1,1 0,-3-1,0 2,0-1,0 1,0 1,0-1,-2 1,2 1,0-1,-7 2,5 0,0 0,-6 1,8-2,-1 1,-2-1,2 0,-1 1,1-1,0-1,0 1,1 0,0 0,0 0,0 0,0 0,0 0,-1-1,0 2,0-1,-1 0,0 0,0 0,2 1,-1-1,-4 1,5 0,-2-1,2 1,-5 0,3-1,-4 2,3-2,1 1,1 0,1-1,-1 0,0 0,-1 0,2 0,0-1,-7 0,4 1,1-1,-1 1,3-1,0 1,-1-1,-4 0,4 1,0 0,-11-1,8 2,2-1,0 0,-1 1,3-1,0 1,0-1,-1 1,1-1,-2 1,-4-1,2 1,2 0,-1-1,3 0,0 0,-1 0,-7 0,6-1,-1 1,-6-1,5 2,1-1,-2-1,5 1,-1 0,-1 0,0 0,0 1,-1-1,-9-1,10 1,-4 0,4-1,1 1,0-1,-13-1,12 1,-1 0,1 0,1 0,0 1,0-1,-2 1,3-1,-2 1,-5-1,4 1,1-1,1 1,-1-1,2 1,-2-1,0 0,1 1,-1 0,-1-1,2 0,-1 1,-1-1,1 0,2 0,-2 1,1-1,1 1,-4 0,3 0,0 0,-5 1,4-2,2 1,-1 1,1-1,-4 2,3-1,-1 0,-2 1,4-1,-2 0,-1 0,2 0,1-1,0 0,0 0,0 0,0 0,1-3,-1 0,0-1,0-1,1 2,0-1,-1 0,-2-5,1 3,1 1,-2 1,1 0,1 0,0 0,-2-2,3 2,1-1,-1 0,-3-6,2 6,1 1,-3-6,3 7,-1-2,-1-4,0 1,0 1,-1 1,0 0,2 2,0 1,-3-4,4 3,0 0,-2-1,1-1,0 0,-1 1,0-1,0 1,-1 2,0 0,0-2,0 1,-2-3,3 2,0-1,-3-3,3 5,-2-1,1 3,0 0,-8-4,10 4,-1-1,0 1,1 1,-1-1,0 0,0 1,-3-1,1-1,0 0,-1-1,0 0,3 1,-1 0,-1 0,-5-3,5 5,-2-1,1-1,2 2,0 0,-5-2,5 3,0-1,-2-1,-1 2,2-1,1 0,-1 0,1 1,1-2,-5 0,3 2,0-1,0 0,-1-1,1 2,1-2,0 0,0 0,1 0,-2 1,1-1,-1 0,-2-2,2 2,1 0,-6-2,7 3,-1 0,0 0,-9-2,8 2,0 0,-1 0,3 0,0 0,-7-2,-1 3,4-2,0 1,1 0,2 0,-1-1,1 1,0 0,-1 0,-11-1,10 1,2-1,-1 1,0 0,1 0,-1 0,-12-2,10 0,2 1,-5-2,5 3,-1 0,-1-1,-8-1,10 2,-1 0,0-1,-1 2,0 0,-17-3,19 3,-1 0,-1-1,0 2,1 0,0-1,-1-1,3 2,0 0,-1 0,-2-2,1 2,0 0,0 0,0 0,-4 2,-2 0,5-1,1 0,0 0,0 0,2-1,0 0,-1 1,0 0,0 0,0 0,-2-1,1 1,3-1,0 1,-1 0,-1 0,2 0,0 0,-7 2,6-3,2 1,-2-1,2 0,0 1,-2 1,2-2,-1 2,1-1,-1 2,0-1,1 1,0-3,-1 4,0-3,1 0,0 1,3 0,3-1,0-1,0 0,0-1,1 2,1-1,-2-1,0 1,0 0,0 0,0-1,0 1,0 0,1 0,0 0,-1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 70,'8'0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 45,'-4'11,"7"-9,0-2,-6 2,1 1,0 0,1 0,3 1,0-1,0 0,-1 0,-2 0,1-7,0 1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 42,'-2'6,"0"-1,5-5,0-1,0-1,-5 5,-1 0,0-1,0 2,1-1,5-3,0-2,0 0,0 1,0 0,0 1,-5 3,0 0,-1 0,-2 4,3-11,2 1,-1 6,1 0,0 0,3-7,-2 1,0 0,2 6,-2 0,0 0,2-3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 46,'-3'2,"2"2,0 0,1 1,-1 0,1-2,1 1,0-1,2-2,0-2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200 56,'1'13,"2"-11,0-5,-1 0,-2 0,1 0,-3 0,0 0,-3 3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 46,'-2'3,"-1"2,3-2,1 0,2 0,0-1,-2 1,-4-1,0 1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 42,'6'10,"-6"-7,-1 1,-1 1,0 0,-1-1,2-1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 55,'12'-1,"-9"1,0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 65,'5'-1,"1"-1,-3 1,0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 46,'10'2,"-7"-2,0 1,-1 2,-2 0,-1 1,-1-1,-1 1,0 0,0-1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539 989,'38'9,"-35"-8,-2 2,-1 0,0 2,-2-1,0-1,1 0,-2-1,-1 4,1-3,0 1,0-2,0 0,0-1,4 2,2 2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313 45,'-4'-4,"0"4,0 3,3 0,-1 1,0 3,1 0,1-4,0 2,2-2,1-1,0-3,0-1,0-1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 63,'-2'-3,"-1"2,0 4,2 0,0 0,2 1,2-2,-1-5,0-1,1 7,0-2,0-2,0-1,0 0,-1-1,-1 0,-4 4,1 2,2 0,0 0,3-1,0-4,-1-1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 44,'-3'12,"2"-8,0 2,0-2,0 0,1-1,2-6,0 0,-1 0,1 0,-1 0,2 0,-1 6,-3 0,1 0,-1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360 59,'1'5,"4"-4,-2-3,0-1,-4 0,-2 2,0 3,1 2,0 0,2-1,0 0,3-1,0-3,0 1,1-1,0 1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388 40,'-5'8,"4"-5,-1 1,2 0,-1-1,3-6,0 0,1 0,-1 0,1 0,0 2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391 54,'3'4,"0"-5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404 40,'-1'3,"1"0,3-2,0-2,0 0,-6 4,0 0,6-1,0-3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398 59,'-1'8,"1"-5,-1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399 61,'6'-2,"-4"5,-2 0,-1 0,0 0,-2 0,1 0,-1-5,2-1,4 0,2 2,-7 4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388 85,'-4'3,"8"-3,2-3,-2 0,2 0,-3 1,0 1,0-1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855 628,'3'0,"-2"3,-4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640 1038,'-25'46,"24"-43,-1 1,-1 0,0-1,2 0,6-3,-2 0,0 1,0-1,0-1,4 2,-2-1,1 0,-2 0,0 1,-1-1,0 1,0-1,0 0,-6-4,1 1,1 0,-1 0,0 0,1-1,-3-9,2 10,1-1,0 0,-1 1,0-1,-1 0,1 1,3 6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400 71,'-5'17,"4"-14,1 0,3-5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406 72,'-2'18,"3"-13,-1-1,2-1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426 50,'2'4,"-1"-1,-1 1,0 2,-1-3,1 0,0 0,0 0,-1 0,1 0,0 1,0-1,1-7,0 1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432 65,'9'-3,"-5"2,-1 1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442 52,'-2'10,"0"-4,1-2,0-1,4-3,0-3,-4 6,0 1,-1-1,1 0,0 0,4-3,0-2,1-1,-1 3,-3 3,0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 73,'9'-4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471 79,'8'0,"-5"-1,1-1,-1-1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478 60,'3'1,"2"-1,-1 0,0 1,0 0,-2 2,-2 1,-1-1,-1 1,0 0,0 0,1-1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515 54,'-3'20,"4"-13,2-5,0-4,-1-1,1 1,0-2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57,'3'-3,"1"3,-1 0,0 0,-1 3,-5 2,1-2,0 0,0 0,0 0,-1-2,3-4,1 0,-1 0,0-1,-1 7,-1 3,1-2,-1 2,0-2,1-1,4-6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676 1054,'36'0,"-39"1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528 77,'6'-1,"-3"3,0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547 58,'-1'4,"1"-1,0 1,1 0,0 0,1-1,1-3,0-1,0-2,0 1,-1-1,0-1,-1 1,0 0,-1-2,-3 3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578 66,'4'-2,"-1"2,0 0,0 0,0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579 72,'6'-1,"-2"0,-1 0,0-1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588 57,'3'2,"1"-1,-1-1,0 1,0-1,-1 3,-4 0,0 0,-1-1,-1 2,0-1,-1 1,1-1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643 45,'2'3,"-2"0,-2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628 56,'0'3,"0"2,0-2,-1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631 61,'3'-1,"0"0,1 0,2 0,-3 0,0 1,0 0,-3 5,-4-2,1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634 70,'6'-3,"-3"2,-5 4,-1-1,0 1,6-2,0-1,-5 3,-1-1,0 1,0-1,6-3,1 0,-1 0,1-1,-1 1,0-2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648 71,'-5'7,"3"-4,0 1,0-1,1 0,0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671 1087,'2'0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641 87,'8'-3,"-5"6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664 60,'-3'1,"2"2,1 0,3-2,0-1,0-3,-6 3,6-2,0 1,-3 4,-2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661 80,'4'-2,"0"-2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668 71,'-6'13,"5"-9,4-3,0-4,0-1,-1 1,0-1,0 0,-1 1,-3 6,1 0,-1 1,1-1,4-5,0-1,0 0,0 1,0 0,0 2,-3 3,-2 0,0 0,0 0,0 0,-1 0,3-6,2-1,-1 1,0 0,-4 6,2 0,-1 0,0 1,1 0,4-5,0-2,0 0,0 4,0 0,1 0,-1-1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700 70,'10'-1,"-7"1,0-1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 63,'-3'4,"4"0,-2 2,-1-3,1 0,-1 0,-1-1,1-5,1 0,3 0,1 3,0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68,'-4'11,"4"-4,0-4,1 0,1 0,1-2,0-1,3-2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811 35,'-9'13,"7"-7,0-3,1 0,-1 0,1 0,-1 0,1 0,0 1,0-1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809 39,'5'16,"-5"-11,0-1,-1 0,1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64,'9'-2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672 1087,'6'-1,"-2"0,0 2,-1 0,2 0,0 0,-1 0,-1 0,1-1,-1 0,0 2,0-2,-4 3,-6-4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64,'2'0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36,'0'4,"-2"-1,1 0,0 1,-2 3,3-4,4-6,0 0,-1 0,0 0,0 2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65,'9'-4,"-6"3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874 57,'-5'5,"3"-2,0 2,0-1,1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868 73,'4'-4,"-1"5,-1 2,1-1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 57,'0'6,"-1"-3,0 0,1-6,1 0,2 0,0 2,0 2,-5 2,-1 0,1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 40,'2'5,"-3"-2,1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 39,'-8'7,"3"-1,2-4,0 2,6-5,0 0,0 0,0 0,-6 3,0 0,1 1,0 0,1 0,0 0,3-6,1 0,0 1,0 1,0 2,-2 2,-4 0,0 0,-1 0,1-2,4-4,2 0,-1 0,1 2,0 1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898 67,'0'5,"3"1,-1-3,2-3,0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935 52,'1'3,"-2"0,0 1,0 0,-1 0,2 0,-1-1,2 0,2-3,0-2,0-1,1 1,-1-1,-1-1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840 1059,'-37'-15,"33"18,2 1,-1-1,2 0,-1 2,1-1,0 0,0 0,1 0,1 0,-1-1,0 1,0 0,1 0,0-1,0 0,0 2,2-1,-1-1,1-3,0-3,1-2,-3 2,1 0,-1 0,0 0,1 0,0-4,-1 4,-1-1,1-1,1 0,0 0,0 2,1 10,-2 5,0-3,0-5,0 0,-1 1,2-2,-1 0,1 2,-1-1,-1 0,1 0,-1-1,-3-2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951 53,'5'-4,"-2"5,-1 2,-1 0,-3 0,-1 1,0 0,0-2,0-1,2-5,1 1,0-1,2 1,-1 6,-1 0,-1 0,1 0,-2 1,1-1,-1 0,0 0,0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 70,'6'1,"-3"2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970 56,'-1'5,"1"-2,0 0,0 0,2 0,1-3,0-2,0-1,0 0,-2 0,-1-1,0 1,-1 0,-2 4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991 71,'-8'11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85,'-2'11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852 101,'-4'7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859 100,'4'-2,"2"3,-8 2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857 109,'-4'1,"7"-2,1 0,-1 0,-6 3,-1 1,1-2,0 1,6-2,0-1,0 0,0 1,-5 3,-1-2,-1 2,0 0,1-1,6-3,0 0,0 0,1 0,-1-1,0 1,0-1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866 110,'-9'12,"7"-9,1 0,-1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861 123,'6'-1,"-3"3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651 937,'-30'37,"27"-34,2 0,1 0,3-2,1 0,-1 0,4 2,-2-1,-2-2,0 1,0-1,0 0,2 0,-1-1,0-1,-1 1,-4-2,-2-1,-1 0,-2-5,4 5,-2-3,0 2,2 2,0 0,1 0,0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878 105,'5'-3,"-2"4,-5 2,-1 0,0-1,6-1,0-3,-6 5,1 0,1 1,0-1,4-2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890 107,'0'4,"-2"-1,5-4,0-1,0 0,0 0,0 0,0 2,-3 3,-1 0,-2 0,0 0,1 0,-1-1,4-5,0 0,-1 0,-2 6,-1 0,1 0,-1 0,2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893 120,'3'-3,"-1"6,0 0,1-2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790 130,'1'7,"-2"-3,1 0,-1 0,0 0,1-1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790 135,'12'-7,"-8"7,-2 3,-5 0,0-1,0 0,-1 0,7-1,0-1,1 1,-2 2,-4 1,-1-2,0 1,-1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816 148,'1'4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842 137,'0'4,"-1"0,-2 0,2-1,4-3,0-3,0 2,1-1,-1 0,0 1,-5 4,0 0,-2 0,1 0,0-1,6-2,1-2,-1 1,0-1,0 1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854 149,'-5'7,"3"-4,1 0,0 0,0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851 159,'5'-2,"-3"5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865 151,'0'3,"-1"1,0-1,2-8,0 2,2 0,0 2,0 2,-4 2,-1 0,1 0,-2 0,1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689 966,'2'41,"-2"-38,0 1,-1-1,0-8,0 0,0 0,1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899 146,'-3'-1,"1"4,1 0,0 0,1 0,-1 3,2-3,2-1,1-3,0-1,-1-1,0 1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906 145,'4'-4,"2"6,-3 0,-4 1,-1 1,-1-2,1 1,0 0,-1-1,2-5,1 0,1 0,0 0,1 6,-3 0,-1 0,1 0,0 0,-1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904 167,'2'-3,"1"2,1 0,-1 1,0 0,1 3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932 145,'0'3,"-1"1,1-1,0 0,1 0,3-2,0-3,-1-1,-2 0,1 0,-2 0,1 0,-4 1,-1 4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806 171,'-4'0,"1"2,0 2,1 0,1 0,1 0,3-1,1-3,0 0,-1-1,0 0,0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823 185,'1'4,"-1"-1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848 185,'4'-2,"-1"3,-3 2,-2 0,1 0,-1 2,-1-1,1 0,0-1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847 198,'4'1,"-4"2,0 0,0 0,0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858 196,'5'0,"-2"3,-2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870 183,'-3'2,"2"1,4-2,0-1,0 0,1 0,-1 0,-6 3,0-1,0-1,0 1,2 1,4-2,0-2,0 1,0-2,0 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730 951,'37'3,"-34"-3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883 194,'-3'0,"1"3,0 0,0 0,1 1,-1-1,5-5,0 0,0 1,0 1,0 2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892 196,'1'-3,"-1"6,0 0,0 0,-2 0,2-6,0 0,1 0,0 0,1 0,1 2,0 2,-2 2,-1 0,-2 0,-1 0,0-1,6-3,0 0,0 0,-2-2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29 205,'-5'6,"4"-2,0-1,4-1,1-1,-1 0,-1 2,-5 0,0 1,-1 0,2-1,0 0,5-4,0-2,0 2,-2 5,-1 0,-1-1,1 0,-1 0,3-6,-1-1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35 220,'1'7,"-1"-3,0 3,0-2,1-2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39 218,'3'-3,"0"3,-2 3,0 0,0 1,-1 1,0-1,0 0,0-1,-3-5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36 227,'5'-4,"-2"3,-3 4,-2 0,0 0,-1-1,6-2,0-1,0 0,-4 4,-2 0,0-1,0 1,0 0,6-4,1 0,-1 0,0 0,0 0,0-2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51 224,'3'0,"10"-4,-10 4,0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56 226,'-3'7,"3"-4,0 0,0 0,0 0,1-6,1-1,-1 1,0 0,2 4,-3 2,1 0,0 0,-1-7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59 214,'5'10,"-2"-4,-2-2,0-1,0 0,1 0,-1 0,1 0,0 0,1-2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80 223,'-5'0,"1"5,0 2,4-4,-2 4,1-3,1-1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731 988,'38'-12,"-34"12,-1-1,0 2,-2 2,-2 0,-2 0,-1-2,0-1,0 1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71 203,'1'9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49 262,'0'4,"0"-1,0 0,0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57 259,'0'4,"-1"2,1-2,-1-1,1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38 267,'1'4,"1"0,0 1,-1-1,1 0,1-3,0-5,-1 1,1-1,-1 1,1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27 293,'-4'11,"3"-8,-2 5,1-3,1-2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25 303,'9'0,"-6"2,-3 1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21 318,'8'-3,"-5"1,-4 5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21 326,'6'-2,"-3"0,0-1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28 318,'-2'3,"2"0,-1 1,1-1,0 0,0 0,4-3,-2-3,0 0,0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44 292,'4'4,"-2"-1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821 973,'0'44,"-2"-41,-2-1,0 0,1-2,-1 1,0-1,1 0,-1 1,1-1,1-8,2 4,0 0,0 0,0 1,0 0,0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56 290,'-1'5,"-1"-1,-1 1,1-2,0 0,-1 0,6-5,1-2,-1 1,-3 7,-3-1,-4 6,5-6,6-5,-1 0,0 0,1-1,-1 1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53 314,'-3'1,"0"4,2-1,0 1,0-1,1-1,2-6,-1-1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49 324,'3'-4,"1"9,-1-4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60 299,'5'-2,"1"0,-3 2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65 300,'-1'4,"1"5,0-6,0 0,0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69 300,'3'11,"-3"-7,0 1,0 0,-1-1,1-1,-1 0,0-7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61 312,'5'-4,"-2"4,-4 3,0 0,0 0,-1 1,1 1,-1-1,1 0,3-7,0 0,0-2,0 1,-1 1,0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75 293,'2'7,"-1"-4,2-3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87 290,'-5'6,"2"-2,1 0,0-1,2 0,3-4,0-1,0 0,0 0,-5 5,-1 1,0 0,0-1,1 0,5-2,0-3,0 0,0-1,-1 0,-2 0,-3 4,2 2,-1 1,1-1,-1 2,2-2,0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82 322,'6'-1,"-4"4,1-1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833 650,'2'3,"0"0,-2 0,2-6,0 0,0 0,1 0,0 2,-3 5,0-1,0 0,2-6,0 0,-1 0,2 1,-4 5,0 0,4-6,-2 0,2 1,0 2,-2 3,-1 0,-1 0,-2-2,1-5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808 931,'2'0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102 318,'-4'4,"2"-1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30 353,'-3'1,"-1"8,4-6,3-1,0-4,0 1,-5 4,-1 1,2-1,-1 0,2 0,3-4,0-1,0 2,-5 3,1 0,-2 0,2 0,2-6,0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37 359,'7'-2,"-4"0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43 351,'-1'4,"1"-1,-1 0,1 0,-1 0,0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38 357,'-1'8,"1"-4,0-1,0 2,0-1,0 0,0-1,1-6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39 358,'3'-4,"0"3,-1 4,-2 0,1 1,-1 0,0 0,-1 1,1-2,0 0,-3-4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38 367,'3'-6,"0"5,-3 4,-2 0,0 0,1 0,4-5,0 1,-3 4,-1 0,-2 2,1-2,0 1,0-1,1 0,4-5,-1-1,2-1,-1 0,0 1,0 0,-1 0,1 1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58 346,'3'2,"-1"1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68 346,'-3'3,"-3"6,9-7,1-3,-1-1,-6 4,0 1,1 0,-3 5,8-8,1-2,-2-1,1 1,0-1,-6 4,0 1,1 1,1 0,0 0,1 0,-1 0,3-6,-1 0,1 0,1 5,0 1,0-2,0 0,-2-5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76 352,'3'-1,"6"-4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858 955,'28'35,"-25"-32,-1 0,0 0,0 0,-2-7,0 1,-1-1,1 0,0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81 351,'-1'5,"1"2,0-2,0-2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85 350,'1'6,"0"11,-1-14,-1 1,0 0,0-1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75 369,'5'-8,"-2"8,-3 3,0 0,-2 0,0 1,0 1,1-1,-1 0,3-7,1 0,-1 0,0-1,0 1,0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89 342,'1'3,"0"1,2-2,0-5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101 343,'-4'4,"2"-1,0 0,0 0,2 0,3-2,0-3,0 0,-6 5,0 0,1 0,0 1,5-5,0-1,1-1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101 360,'-3'1,"1"2,1 1,0-1,0 0,1 0,0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98 369,'4'4,"-2"-1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31 426,'3'0,"0"0,0-1,0 1,0-1,1 0,-1 0,0 0,1 1,-1-1,1 0,-1 0,0 0,0 0,0 1,0 0,0-1,1 1,-1 0,0-1,0 0,-6 3,0-2,0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34 428,'-1'4,"1"-1,1 0,-1 0,1 0,2-3,0-2,0 1,0 0,1 1,0-2,-1 1,0 0,0 0,1 0,0 0,0 1,-1-1,1 1,0-1,-1 1,0-1,0 0,0 1,0-1,-5-2,0 0,0 0,0 0,-1 1,1 5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31 444,'2'6,"-2"-3,1 1,0-1,2-1,0-3,0-1,0 2,1-1,-1 0,0 1,1-1,-1 0,1 0,0 0,-1 0,1 0,0-1,-1 1,0 0,0-1,-3-1,0 0,-2 0,1 0,-1 0,0 0,-1 2,0 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898 943,'-20'46,"16"-43,-1 1,2-3,1 2,-1-1,0 1,0-3,1-4,1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36 464,'3'1,"-3"3,0-1,-1 0,1 0,0 0,3-2,0-2,0 0,0 0,0 0,1 0,0 0,0-1,1 1,-1 0,-1 0,0 0,0 0,-1-2,0 0,-2 0,1 0,0 0,0 0,-1 0,-1-1,-1 1,-1 6,0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98 420,'7'-1,"-3"0,-1 0,0 1,0-1,0 0,0 1,-6 1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120 407,'4'2,"1"-2,-2 0,0 0,-3 3,-3 0,1 0,-1-1,0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90 444,'4'-3,"-1"3,0-1,1 1,3-2,-3 1,0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114 430,'5'1,"-2"-1,0 0,0 1,-1 2,-5 0,0-1,0 0,0 0,-1 1,0-1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88 464,'8'-2,"-5"0,1 1,-1 0,1 0,-1 0,0 0,0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115 447,'3'1,"3"-1,-3 0,-1 3,-3 0,-2 0,0-2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136 414,'0'4,"0"-1,1 0,-1 0,1 0,0 1,1-1,1-1,0-2,0-1,0 0,0 0,0-1,0 0,0 1,1-2,-1 1,-2-1,0-1,-2 1,-1 0,0-1,0 1,-2-1,1 3,-1 0,1 2,-1 0,1 1,0 0,1 1,0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148 411,'8'7,"-5"-4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160 407,'-12'11,"7"-5,0-1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850 985,'40'-2,"-36"2,-1 2,1-2,-1 0,-3-3,-3 0,0-1,-1 1,0-1,0 1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54 425,'-4'0,"1"3,2 0,2 0,2-4,0-2,-1 0,-2 7,1-1,-1 0,0 1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44 445,'1'4,"-2"-1,4-5,-1-1,1 3,-4 3,1 0,-2 0,-1-1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51 465,'0'-3,"-3"2,1 4,0 0,2 0,3-1,1-2,-1-1,2 0,-2 0,0 1,2-2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55 661,'-1'14,"1"-11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55 665,'3'-2,"0"1,0 1,-2 3,-3 0,0 0,-1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72 652,'-1'5,"-1"-1,0 0,1-1,-1 1,1-1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73 660,'8'-2,"-5"1,-1 4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74 668,'-2'3,"8"-7,-3 2,-4 5,-2 1,1-1,1 0,-1 1,2 0,3-2,0-4,0-1,-1 0,-2 0,-3 2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95 652,'1'3,"-2"0,-1 0,1 0,-1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88 660,'5'-2,"-2"1,0 1,-2 3,-3 0,-2 1,1-1,6-4,0 0,0-1,1-1,-1 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814 930,'2'0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103 660,'-3'2,"0"1,1 0,1 0,-1 1,0 1,1-2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96 674,'-1'3,"0"0,0 0,1 0,-1 0,4-5,-2-1,0 0,1 0,0 0,1 1,0 0,0 3,-4 2,-1 0,-1 1,1-1,-1-1,3-6,0 1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101 665,'1'4,"-1"3,-1-2,1 0,0 0,1-2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125 674,'-2'3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152 656,'-2'5,"2"-1,0 3,0-2,0-2,0 2,0-2,0 3,0-3,0-7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156 656,'3'-2,"0"1,0 1,0 0,0 0,0 0,1-1,-1 1,0-1,1 0,-1 1,1-1,0 0,-1 1,0-1,1 2,-1-1,1 1,-1-1,-2 3,-2 0,0 1,0-1,1 1,0 0,-1 0,2 2,-1 2,0-4,0 1,0-1,0-1,-1 1,1 0,-1-1,-2-5,2-1,0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149 705,'7'0,"-4"0,1 1,0 0,2-1,3 0,-6 0,0-1,0 1,0-1,2 0,-2 0,1 0,-1 1,0 0,0 0,-2-3,-5 1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160 670,'3'-2,"0"1,1 1,-1 0,0 0,0 0,2 0,1-2,-2 2,-1-1,0 1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156 684,'13'-4,"-9"3,0 0,-1 1,3-1,-3 1,0-1,0 1,1-2,-1 1,-6 3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168 690,'11'0,"-7"-1,-1-1,0 1,0-1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953 964,'2'0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187 655,'-1'7,"1"-4,0 2,0-1,0-1,0 0,0 0,0 0,1 1,-1 0,0-1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163 654,'-1'4,"0"0,1-1,0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162 659,'5'-4,"-2"4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166 657,'2'3,"1"-1,-2 1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160 666,'-1'3,"1"0,0 0,0 0,0-6,3 0,0 1,-1-1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162 673,'3'1,"-2"2,0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163 679,'-1'4,"0"0,0-1,1 0,1-6,1 0,1 0,0 0,0 1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165 684,'3'2,"-3"1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161 693,'0'7,"0"-4,0 0,0-6,2 0,1 0,0 1,-1-1,1 2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167 696,'3'4,"0"-3,0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954 964,'-4'4,"8"-2,1-2,-2 0,1 0,-1 0,3 0,-3 0,1 0,-1 0,1 0,-1 0,5 2,-5-2,1 1,-1 1,0-2,-7-2,-1-3,3 2,-1-1,0 0,-1-1,-1 0,0 1,2 3,0 4,1 1,0 0,1 1,0 0,0 0,1 0,0 4,1-4,-1-1,2 8,-1-7,0 0,0 1,0-1,0-1,-1 0,1-1,0 1,-1-1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200 650,'0'4,"0"-1,1 0,-1 0,1 0,1-6,0 0,-1 0,1 0,-1 0,1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200 673,'1'3,"0"0,-1 0,1 0,2-6,-1 0,-1 0,0 0,0 0,-1 6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203 690,'0'3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203 695,'0'3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309 661,'-2'4,"2"-1,0 1,0-1,-1 1,1 0,0-1,1 0,2-1,0-3,0 0,0 1,0-1,1-1,-1 1,-1-2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329 665,'8'-3,"-5"3,0 1,-2 2,-2 0,-1 0,-1 0,0 0,0-3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331 669,'-1'10,"0"-6,0 0,0-1,0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332 681,'4'1,"-2"3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356 664,'-2'8,"1"-1,2-4,0 0,2-3,0-2,0-1,-1 0,1-1,-2 1,0 0,-1 0,0 0,-3 1,2 5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384 664,'3'0,"-3"3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1010 942,'0'54,"0"-48,0-3,1 0,-1 0,1-7,0 0,1-1,-1 1,1 0,-1 0,1 1,0 0,-1 0,1 0,-2 6,-2 3,2-3,-1 3,1-2,0-1,1 0,0 0,6-4,-3 0,-1 0,-1-2,-3 0,-2-1,0 1,7 3,-1 0,0 0,2 0,-1-1,0-1,0 0,-1 0,0 0,0 1,-6 4,-1 0,0 0,1 0,2 0,1 0,0 0,1 1,0-1,2-3,0-3,0-4,-2 4,2-1,0 1,-2 0,0 7,-1 1,-1-2,1 1,1-1,0 0,2-7,-1 0,1 1,0-2,-1 1,1-1,-2 2,1-3,-1 1,0 1,1-6,0 5,-1 1,-1 22,0-10,-1-2,1-1,0 1,0 0,0-3,1 0,1 3,-1-2,1 0,0-1,0-6,-1-1,0 0,-1-1,-1 2,0 0,-1 0,-1 0,-2-4,3 4,-1-1,0 1,-1-1,0 2,1 1,0 0,6 4,1-2,0-1,-1 0,3-1,-1 0,-2 0,0 0,0 0,0 1,0 1,-2 2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381 678,'4'0,"2"1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423 670,'-3'0,"6"-2,0 1,0 2,-1 2,0 0,-1 0,0 0,1 0,-4-6,1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438 665,'-4'2,"0"2,1 0,0-1,0 1,1 0,-1-2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456 672,'3'0,"0"0,0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458 679,'3'0,"0"0,0-1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462 665,'4'-1,"-1"2,2 2,-2 0,-4 0,-1 0,-1 0,0 0,0-1,0 1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496 653,'-1'8,"0"-5,1 1,-1 0,1 1,0 0,-1-2,1 0,0 0,-1 2,1 0,-1-1,1-1,-1 0,1 0,-1 0,1-7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499 654,'3'1,"0"0,0-2,0 1,0 0,0-1,0 1,0 2,-1 1,-3 0,1 0,-1 0,1 0,-1 0,0 1,1 0,-1 0,1 0,-1-1,1 1,0-1,0 2,0-2,0 2,0-2,0 2,-1-1,1-1,-1-7,0 1,1-1,-2 1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487 727,'5'-1,"-2"0,1 1,4-3,-5 2,0 1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547 666,'0'3,"-1"0,0 1,0-1,1 0,1-6,0-3,-1 3,3 0,0 1,0 2,0 1,-2 2,-2 0,-1 1,-1 0,0-1,0-3,3-3,1 0,-1 0,2 0,0 0,0 6,-4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1167 929,'-34'43,"31"-39,1 0,1-1,6-2,-1-2,1 1,-1-1,5-2,-5 1,-1 1,0-1,0 0,0 1,-4-6,-1 3,1 0,-1 1,0 0,0-3,-1 2,2 1,-3-1,1 0,0 2,1 5,2 1,0 0,1 6,-1-5,1 7,-1-5,1-2,0 5,0-5,-1-1,0-1,0 0,1 3,-1-3,1 3,-1-9,1-1,-1-1,1 2,0-1,0 1,2 4,1-1,1 3,-2-2,0 2,0 0,-1 0,0-6,-1-3,-1 1,1 1,-1-1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535 683,'21'-6,"-18"5,0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544 682,'-2'7,"2"-4,0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550 681,'1'5,"-1"-2,-1 0,1 0,-1 0,0 0,0 0,-2-2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540 692,'1'-3,"4"-2,-4 8,-3 0,1 0,-1 0,-1 1,1-1,5-6,-1 0,1 0,1 1,0-1,0 0,-1 2,0 0,-4 4,-2 0,0 1,0-1,0-1,3-5,1 0,2 1,0 2,0 1,0 1,0-2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584 663,'-4'1,"-1"4,2-2,1 1,0-1,0 0,5-2,0 1,-4 1,0 0,-1 0,1 0,2-6,0-1,2 1,-1 0,1 0,1 0,-1 1,0 1,0 1,-6 3,0 0,0 0,1 0,-1-1,1 2,2-1,3-2,1-2,-1 0,0-1,-1-1,-2 0,-3 1,-1 1,1 2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576 685,'3'1,"-3"3,-1-1,0 1,0-1,0 0,0 0,0 0,2-6,1-3,-1 2,0 0,0 1,-2 7,0 0,1-1,-1 0,3-6,-2 0,1 0,0 0,-2 7,0-1,1 0,-1 0,-2-5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565 687,'-3'-1,"3"4,-1 0,0 1,1-1,0 4,0-3,3-2,0-2,1-2,0-2,2 1,-3 1,2-1,0 1,-2 0,0 1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584 688,'1'-3,"1"9,-1-3,-1 0,1-6,-1 0,1 0,1 0,1 2,0 1,0 0,-1 3,-5 3,1-3,-1-1,2-5,1 0,2 0,1 0,0 1,0-1,0 2,-1-2,-4 0,2 0,0 6,1 0,0 1,0 0,-1-1,0 1,0-1,0 0,-1 0,-2-1,1-5,1-1,1 1,2 0,1 0,-1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619 671,'4'-2,"6"0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628 671,'-2'8,"1"-5,1 0,0 1,-1 0,1-1,-1 0,1 0,-1-9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1195 897,'-12'40,"9"-38,0 0,1 1,5-3,0 0,2 0,6-1,-6 0,-1 0,-1-1,0 1,0-1,2-1,-1 0,0 0,-1 1,0-1,-4 6,-2 1,0-2,-1-1,1 0,0 0,0 0,0 0,0 0,2 2,-1 2,2-1,0 3,1 3,-1-4,0-1,0 0,0-1,0-1,0 4,-1-4,1 0,1 0,-2 4,0-3,1-1,0 0,-1 0,0 0,0 1,-1-1,0-6,1-1,0-1,0 0,1 0,0 2,0-1,0 1,2-1,-1 1,0 0,2-1,-1 0,-2 0,1 0,1 1,-1 0,2 0,1 1,-1 0,5-2,-1 2,-3 2,-1-1,3 1,-2 0,-1-1,0 0,-9 1,2 1,-1-1,2-1,-1-2,1-1,0 1,1 0,-1 1,5 18,-1-8,-1-2,1 2,-1-4,0-1,-1-7,1 0,0 0,1-9,0 7,-1 3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620 679,'3'-2,"1"2,-1 0,0 1,-6 2,0-2,-2 2,8-4,0 1,-4 3,-2-1,0 1,1 0,5-4,0-1,1-2,2-2,-4 3,0 0,-1 0,-4 2,4 4,2-2,0-1,0 1,-8 1,2 0,1 1,5-2,0-1,-1 3,-3 0,-1 0,-1-1,0 0,0-1,3-4,1 0,2 3,0 2,0 0,0 1,0-1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667 692,'-4'0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496 674,'4'0,"0"0,0-1,-1 1,0-1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495 688,'10'-3,"-7"2,-2 4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487 702,'5'1,"-2"-2,1-1,2 0,-3 1,0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506 662,'-3'0,"2"3,0 0,0 0,4-2,-1-4,0 0,0 0,-2 6,0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517 664,'-1'7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503 705,'-3'-1,"0"2,1 2,2 0,0 0,0 0,3-4,0-2,-1 0,-1 0,-2 6,1 0,0 0,1 0,1-6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511 707,'-2'8,"1"-5,1 0,1-6,0 0,1 0,0 6,-2 1,0-1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713 674,'0'-3,"3"3,0 1,-1 2,0 0,-1 0,0 0,1 0,-1-6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634 396,'-1'-3,"-2"1,0 1,-1 0,0-1,1 2,0-1,-2-2,2 2,0-1,0 1,0-1,0 1,-1-2,1 0,0 0,3-1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1231 936,'-2'43,"1"-40,4-3,0 0,1-1,0 0,-1 0,1 0,-1 0,1 1,-1-1,-3 4,-3 0,-1 0,0 0,1-1,-2 2,-1 1,4-2,-1 0,6-7,2-1,-1 3,0 0,0 1,0-1,2 2,-3 1,0 0,0 2,-2 1,-1-1,-1 3,0-2,-4 5,0 1,1-6,1-3,-2 2,-1-1,3-2,-2-3,2 0,1-6,1 5,1 0,1 0,3 3,0 4,0-1,0 1,4 2,-4-3,0 1,6 4,-7-6,0 0,1 2,1 0,-9-1,1-3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729 670,'-3'1,"-1"3,2-1,-2 0,2 1,-2 1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754 672,'-3'-2,"0"3,0 1,0 0,1 1,1 0,0 1,3-1,2-2,0-1,-1-1,0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748 679,'8'0,"-4"0,-1-1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766 674,'7'-1,"-5"-2,-2 0,-2 0,1 0,4 2,0 2,0 0,-3 2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768 676,'-1'8,"1"-4,0-1,0 0,0 1,1-1,2-2,0-2,0-2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790 676,'1'-5,"-4"6,0 2,1 0,0 5,2-5,3-3,0-3,0 0,0 0,0 3,-3 3,0 0,0 0,3-1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809 685,'-1'3,"0"0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825 685,'0'4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841 680,'3'1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848 683,'4'-1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664 1086,'22'33,"-19"-32,0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874 687,'-3'-1,"1"4,-1-1,1 1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889 679,'3'-1,"-2"-2,-4 1,0 3,0 1,1 1,1 0,0 1,1-1,3-2,0-3,0 0,0 0,-2 6,0-1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910 682,'-2'6,"1"-3,-1 0,1 0,0 0,3-6,0 0,0 0,1 1,-1-1,1 3,-2 3,-2 0,1 0,3-1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930 669,'4'1,"-2"2,0 0,0 0,1-1,-5 1,0 0,4 0,-2 0,-2 0,-1 0,4 0,3-3,-1 0,0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942 674,'-2'-3,"5"5,-1 1,-2 0,-1 0,2 0,2-1,-6 0,0 0,0 0,2 1,4-1,0-2,-6 2,0-1,3 2,3-1,-2 1,-2 0,-2 0,0-3,-1-2,1 0,-1-1,0-2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419 693,'-3'1,"6"0,0-1,6-2,-2 1,-3 0,-1 1,0 1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369 696,'-2'7,"2"-3,-1 0,1-1,-1 2,1 0,-1-2,1 0,0 0,1-7,1 0,-1 0,1 1,-1 0,2 3,-3 3,1 3,-1-3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384 709,'-4'5,"3"-2,0 0,1 0,0 0,3-2,0-2,0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390 709,'3'4,"0"0,0-1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400 711,'-7'6,"4"-3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670 1099,'-15'41,"11"-40,-1 1,2-1,0 0,8 0,0-1,-1 0,0 0,1-1,-2 1,0 0,1-1,1 3,1-1,-3-1,2 2,0-1,-1-1,0 2,-1-1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405 708,'4'0,"-5"12,-1-9,0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420 716,'-3'5,"-1"1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436 701,'1'5,"-2"-2,0 1,0-1,0 1,0-1,4-6,-2 0,1 0,1 1,-3 5,0 0,-1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452 710,'-7'7,"6"-3,1-1,3-2,0-2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458 713,'-3'0,"1"3,1 0,0 0,0 0,4-4,0-2,-1 0,-1 6,0 0,2-1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471 704,'1'12,"-3"-9,0 1,-1-1,-1 0,0-1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91,'1'-4,"2"6,-3 2,-1 0,1-1,0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687 94,'-3'3,"2"1,1-1,-1 0,0 0,0 0,4-1,0-4,0 1,1-2,0 1,0-1,0 0,0 1,-1 1,0 1,-2 3,-3 0,-1 0,0 0,-2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671 128,'5'-1,"0"-1,-1 0,1 1,-1 0,-1 0,0 1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689 116,'-3'2,"3"1,-1 3,1-2,-1 0,1-1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865 1081,'41'2,"-38"-2,0 0,0-1,0 0,0 0,-6 0,0-3,0-1,2 2,0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696 117,'3'3,"-3"0,0 0,0 0,-1 1,1-1,-1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692 141,'-4'-1,"4"-2,3 1,0-1,-1 0,1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708 112,'-4'4,"2"0,1-1,4-1,0-3,0 0,0 0,-3 5,-2-1,0 0,0 0,0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704 126,'-2'3,"1"1,-1-1,1 1,-1-1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701 140,'10'-1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723 105,'6'-2,"-2"2,-1 0,2-1,-2 1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734 94,'-1'7,"1"-4,-3 7,1-6,1-1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735 110,'4'0,"-1"3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734 118,'4'0,"-6"3,1 4,1-4,-1 0,1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735 122,'6'0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899 1052,'-1'46,"1"-43,0 0,0 0,0 2,-1-1,1-1,-1 0,4-2,-1-4,2-2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734 129,'4'-1,"-1"0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728 139,'-2'3,"8"-6,-2 1,0-1,-1 2,-6 4,0 0,0 0,1 0,0 0,5-3,0-2,0-1,0 2,0-1,0 5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749 106,'3'1,"-3"2,-1 0,0 1,0-1,2-6,1 0,1 1,0 0,0 1,0 0,0 1,-2 3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759 111,'2'3,"0"0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775 95,'0'3,"-1"0,-1 0,1 0,4-3,0-1,0 0,-5 4,0 0,5-2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765 120,'-6'7,"3"-2,2-2,0 0,-1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761 127,'1'5,"-2"-1,1 0,-1-1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766 127,'4'-3,"1"1,-2 0,0 1,0 1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781 118,'-3'-2,"3"5,0 0,1 0,-1 0,0 0,-1 0,1 1,-1-1,0 0,-2-3,0-3,1 0,4 0,0 0,1-1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787 105,'3'3,"-2"0,0 0,-2 0,1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997 1061,'-19'30,"16"-28,0 0,1 1,-2 0,1-1,1 1,0 0,0 0,6-2,0-1,1 0,3 0,-4 0,-1-1,0 1,0 0,1 0,-1 0,2 0,-1 1,-1-1,0 0,-2-3,-5-2,1 1,0 0,1 0,-2-6,2 6,1 0,0 0,-1 1,-2-5,1 4,2 1,5 6,0 3,-3 0,-1-2,0-1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789 108,'7'-2,"-4"2,-3 3,-3 0,0 1,0-1,0-1,0 1,6-4,0 0,0 0,0 0,0 0,-6 2,0 2,0-1,0 1,2 0,4-1,0-3,1 0,-1 1,0 0,-3 3,-3 0,0 0,0-2,-2 2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803 107,'9'-1,"-6"1,0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813 95,'0'3,"1"0,0 1,-1 0,0 0,-1 0,1 0,-1-1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804 118,'4'-2,"0"2,-1-1,0 0,-6 4,0-2,0 1,1 1,-1 0,6-1,0-4,0 0,0 1,-4 4,-2 0,0-1,0 1,0 1,1-1,-1 0,6-7,0 2,2-4,-2 5,-3 5,0-1,3-1,0-3,0-1,0 0,0-1,-1 0,-1 0,-2 0,-6 3,3 4,3-1,3 0,1-2,1 0,-1-2,0 1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809 162,'0'10,"0"-7,-1 1,0 0,-1-1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822 157,'-3'16,"1"-13,-1 1,1-1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792 172,'2'11,"1"-4,1-2,0-4,-1-2,1-1,0 0,-1-1,0 0,0 1,0 1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816 224,'-11'14,"7"-9,2-2,-1 2,1-2,5-5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813 243,'2'9,"-4"-1,2-5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827 223,'-5'5,"4"-2,4-1,1-2,-1-1,1 1,0-1,-1 0,1 1,-1-1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1044 1097,'4'49,"-3"-46,-1 1,-1-1,-4-7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837 233,'-2'7,"2"-4,0 4,0-4,0 0,-1 2,1-1,0-1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839 244,'6'-3,"-2"3,-3 3,-3 0,-1-1,0 0,1 1,5-2,0-2,0 0,0-1,0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867 235,'0'7,"-2"1,1-4,1 0,-1-1,2 0,1-6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862 238,'0'-3,"3"1,0 1,1 0,-1 0,0 1,0 0,0 2,-2 2,-1 0,0 1,-1 0,1 0,-1-1,1 3,-2-10,-1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868 247,'4'-2,"-1"2,3 1,-6 2,-3-1,-1 0,1-1,0 0,6-1,0-2,0-1,-1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879 243,'-3'-1,"0"3,3 1,0 1,0 0,0 0,0 0,0-1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892 244,'11'-4,"-8"1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903 234,'-4'6,"3"-2,1 0,-1 0,0 0,0-1,4-1,0-5,0 0,2-4,-3 3,-1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913 237,'1'-3,"5"2,-3 1,1 0,0-1,-4 4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915 239,'-2'4,"1"-1,-1 1,1-1,3-6,-1 0,1 0,1 1,-1 5,-4 0,-1-1,0 0,6-1,0-2,-6 5,0-1,1 0,-1-1,9-5,-3 1,0 0,0 0,0-1,-1 0,-2-1,0 0,-1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651 1092,'16'42,"-17"-38,0-1,-1 1,0-1,0 0,-1-1,-1-1,1 0,0 0,0-1,0 0,0 0,7-1,0 1,-1-1,1 1,1-3,-2 2,0 1,0 0,0-1,0 1,3 0,-3 0,0-1,0-1,2 0,-2 0,0 1,1 2,-1 1,-2 1,-5-1,-1-2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919 223,'-1'-3,"1"11,0-5,1 0,-1 0,0 1,0 0,0 0,0-1,1 3,1-2,0-1,1-1,0-1,0 0,0-1,-1-3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940 242,'-5'2,"2"1,-1 2,2-2,0 0,-1 2,1-2,0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928 222,'4'1,"-2"6,-2-4,1 0,0 1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959 252,'-4'2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779 288,'3'-4,"0"2,0 1,0 0,0 1,1 0,-1 2,0-1,1-1,0 1,-1-1,2-1,0 1,-2-1,0 1,1 0,-1 0,0 0,1-1,-1 1,1 0,0 0,0 0,0 0,0 0,1 1,-1-1,1 0,8 1,-8-1,-1 1,1-1,-1 1,1-1,0 0,0 0,0 0,0 0,0 0,0-1,0 1,0 0,-1-1,1 1,2 0,-4 0,0-1,0 1,1 0,-1-1,0-2,-2-1,-2 1,0-2,-1 1,1 1,-2-2,2 2,0 0,-1-1,1 1,0-1,-1 1,1-1,0 1,-1-2,-1-1,0 4,0-1,-1 2,1 1,0 1,-1 0,0 0,1-1,-2 2,2-2,0 1,0-1,0 1,-1 0,1-1,-1 1,0-1,1 0,-1 1,0-1,0 0,-4 1,4-1,0 1,0-1,0 0,0 0,0 0,1 0,-1 0,1-1,-1 1,1 0,-1 0,1-1,-3 1,0 0,3 0,-2-1,1 1,1 0,-1 0,0 1,0 1,0 1,2 0,3 0,-1 0,0 2,0-2,0 1,0 0,0 0,0 1,0 0,0-1,0 1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765 137,'-1'3,"1"0,0 0,0 0,0 1,0-1,3-3,-2-4,0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769 122,'-1'3,"2"1,-1-1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777 138,'3'0,"0"0,0 0,1-1,-1 1,0-1,1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798 125,'-7'-3,"4"6,2 0,0 0,1 0,-1 0,1 0,0 1,0-1,-1 1,1-1,0 0,0 0,0 1,0-1,0 0,1-6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822 128,'-5'0,"2"4,1 0,0 0,2-1,-1 2,1 0,1-1,3-2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642 1088,'2'0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839 140,'-3'-4,"0"2,0 3,0 4,1-2,2 2,0-2,3-4,0-1,-1-1,1 0,-1 0,-1 6,0 0,-1 0,1 0,1 0,1-1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865 132,'-3'-1,"6"3,0-2,0 1,0 0,-3 3,-3 0,1-1,0 0,0 0,3-6,1 0,1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890 117,'-2'3,"0"8,1-6,0 0,0-2,1 0,1-6,0 0,1-2,1 3,0 1,-2 4,-1 0,-2 0,0 0,0 0,0 0,2-6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901 122,'3'4,"-3"1,0-1,-1-1,0 2,-2 1,1-2,-1-2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938 135,'0'-3,"-3"1,-1 5,1 0,2 0,-1 1,2-1,-1 0,4-1,0-4,0-1,-1 0,0 6,-2 0,0 1,0-1,3-1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951 133,'3'0,"0"0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952 145,'3'-1,"0"-1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972 124,'4'-1,"-1"1,0 2,-2 1,-3 0,-1 0,1 0,4 0,1 0,-2 0,-1 0,-2 0,-1-2,-1 1,-1-1,-1 0,3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770 197,'2'3,"1"-3,-1-3,-3 0,-2 1,0 3,0 2,2 0,1 1,0 1,1-1,0 0,3-3,-1-3,0-1,0-1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794 182,'-5'16,"4"-11,0-2,1 1,0-1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643 1088,'3'3,"1"-3,0-1,0 1,-1 0,0 1,1 1,0-1,-1 1,0 0,0 1,-1 1,-2-1,-2 1,-1-2,-1 2,2-1,0 0,0 0,0 1,0-1,0 0,-1 0,1 1,-2-1,0 0,1-1,0 0,0-1,0 0,6-1,4 0,-4 0,0-1,0 2,1-2,1 2,-1-2,0 3,0-2,0 1,-1-1,0 0,1 0,-1-1,0 1,-3 3,-4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806 189,'-5'7,"3"-2,2-2,1 0,2-1,-1 1,-5-1,0 0,0-2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813 199,'2'3,"1"-2,0-4,-2 0,0 0,-4 2,0 1,0 2,0 2,1-1,2 1,0-1,3 1,1-2,0-2,-1-1,0 0,0 1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873 209,'0'-7,"-1"4,-2 2,0 4,1 0,1 1,0 1,0 0,1-1,3-4,0-2,-1-1,1 0,-1 0,0 0,-1 7,-2 0,1 0,0-1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887 205,'6'-2,"1"3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890 213,'3'3,"0"-4,0 1,0-1,1 0,-1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929 195,'-8'9,"-1"6,12-14,0-2,0 1,1-1,0 0,-1 0,0 1,0-1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934 202,'-2'5,"2"-1,-1 1,0-1,0-1,1 0,0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957 229,'0'3,"-4"1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957 214,'3'1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987 159,'3'8,"-4"-5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530 339,'3'-2,"0"4,-4 1,0 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635 1207,'-7'34,"5"-20,2-10,-1 0,0-1,0 0,0 2,0-1,1-1,0 1,0-1,-1 2,1-2,0 1,0-1,0 0,0 0,1 0,2 0,0-2,2 1,-1-1,0-1,1 0,-2-1,3-2,-3-1,0 2,-1-2,-2 1,0 0,0 0,0 0,0-2,-1 2,-2 0,0 0,-3-1,3 3,-1-2,1 2,-1-1,-1 0,0-2,2 3,0 0,-2-2,0 2,0-1,1 1,1 0,8 3,-2-2,4 1,-3-1,-1 0,1 0,0-1,1 0,1 0,-2 1,0 0,0 1,-1-1,0 1,0 0,0 1,-5 1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994 145,'1'6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61 100,'-1'3,"1"0,0 1,0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 90,'4'2,"-2"1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 93,'-3'1,"6"0,0-1,0 0,0 1,-1-4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 84,'-3'-2,"0"4,3 1,-1 0,1 2,1-2,-1 0,0 0,0 9,0-5,0-4,-3 0,0-2,-1 0,1-1,0-1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 92,'-3'0,"1"4,1-1,0 1,1 0,0 0,0 0,2-1,1-2,0-2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114 103,'0'-3,"-1"0,-2 2,0 4,1 0,1 0,0 1,1-1,3-3,0-2,-1-1,0 0,0 0,-2 6,1 0,0 0,0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 95,'3'-1,"2"2,-2 0,0-1,-3 3,-3 0,0 0,1 0,1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 81,'0'6,"0"-3,0 1,0-1,0 0,0 0,0 0,-1-6,1 0,0 0,2 0,1 1,0 3,0 0,-2 2,-2 0,0 0,-2 0,0-1,2-5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 87,'2'14,"-4"-9,-2 0,-1 0,2-2,0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686 1300,'32'27,"-28"-25,-1 0,0 0,-2 1,-1 0,-1 0,-1 1,1-1,-2 2,-1-1,-1 1,2-3,-2 1,2-1,-2 0,0 0,1 0,-1-1,-1-1,5-3,2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 91,'1'-3,"-4"1,1 5,1 0,1 0,3-2,0-4,-2 0,-1 6,1 1,-1-1,0 0,0 1,-1 0,0-1,-1 0,-1 0,0-3,0 0,3-3,1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 94,'1'9,"2"-10,0-4,-4 2,-2 2,6 1,0 0,0 0,0 0,0-1,0 1,0-1,0 1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 85,'-3'7,"3"-4,0 1,0-1,1 0,3-4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 93,'-4'6,"6"-3,1-3,0-1,0-1,0 1,-1-2,-1 0,-2 0,-2 2,-1 1,1 1,-1 0,-1 1,0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 87,'0'3,"0"1,-1 0,1-1,-1 2,1-2,-1 0,1 2,-1-2,4-2,0-3,1 1,0 0,-1-1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28 106,'-2'11,"2"-7,-1 0,1-1,2-6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34 103,'4'4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32 118,'3'4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18 158,'-3'3,"2"2,1-2,-1 2,1 0,0-2,3-2,1-2,0-1,-1 1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28 171,'3'-2,"0"2,-1 3,-2 0,-1 0,-2 1,1-1,0 0,5-4,0 0,0 0,1-1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682 1271,'34'9,"-35"-6,0 0,-2 1,1-1,-1-1,0 0,-1 0,0 1,1-2,0 0,0-1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51 167,'3'1,"-3"2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50 178,'3'0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88 163,'-2'-5,"-1"4,0 1,1 3,0 0,2 0,2 0,1-1,0-3,0-2,-1 0,-2 0,-1 6,1 0,0 0,1 0,-1 1,0-1,-1 1,0-1,-2 0,0-1,0-1,-1 0,1-1,0-1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100 162,'-1'3,"0"0,1 0,0 0,3-3,-1-3,-1 0,0 0,-2 0,4 3,1 0,-1 0,0-1,2 1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116 152,'-1'9,"1"-5,0 0,0 0,1-1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127 163,'-1'4,"2"-1,2-1,0-4,-1-1,0-1,-3 1,-2 1,0 2,0 1,0 2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17 223,'0'3,"-1"1,1 0,0-1,-1 1,1-1,3-2,0-2,1-1,-1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32 228,'4'0,"-3"3,-2 0,-2 0,2 0,2 0,2-2,-1 2,-5 0,1 0,-1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49 230,'3'0,"-3"4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46 243,'3'0,"0"2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746 1273,'40'2,"-37"-2,0 0,0-1,0 0,-7 4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92 240,'1'-3,"-1"0,-1 0,-2 3,1 3,0 0,0 1,2-1,-1 0,2 0,0 0,2-3,-1-3,-1 0,1 0,-1 0,-2 6,2 0,1 0,-1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100 235,'5'-3,"-2"3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101 241,'5'0,"-1"0,-1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121 224,'6'0,"-3"1,-3 2,-3 0,0-1,1 1,5-1,0-2,0 0,0 0,-3 3,-3 1,-1-1,-1 1,1-1,0-1,0 1,-1 1,-1-1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14 299,'2'3,"-3"0,1 1,-1 0,1-1,-1 2,0-1,1 0,0-1,3-2,0-3,0 0,0 0,0 1,0-1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35 306,'-3'3,"2"0,0 0,-1 0,1 0,1 1,3-2,0-3,0-1,0 0,0 1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37 310,'-1'5,"0"9,1-10,1-1,1-7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53 308,'1'3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50 321,'3'1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18 367,'-1'4,"1"-1,-1 1,0-1,1 1,0 0,-1-1,2 0,2-1,0-3,0-1,0 0,0 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748 1303,'35'5,"-32"-5,3 1,-2-1,-1 1,0-1,0 0,0-1,0 0,-6-1,-1 0,-1-2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34 373,'-3'3,"3"1,-1-1,2 0,0 0,0 0,2-2,0 0,-6 2,0-1,1 1,-1-2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30 383,'7'-5,"-4"3,0 2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49 381,'0'4,"0"-1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46 393,'5'0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103 311,'-2'-3,"-1"2,0 2,1 2,0 1,1-1,1 0,0 0,1 0,2-4,0-1,-1-1,1-1,-1 1,0 0,-3 6,1 0,0 0,1 1,0-1,2-3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117 309,'4'-2,"0"2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115 318,'4'1,"1"-2,-2 0,0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148 297,'-2'4,"0"0,1-1,-1 0,0 0,5-2,1-1,-1-1,0 1,4-1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154 301,'-2'5,"2"-1,0-1,0 2,-1-2,1 0,-1 2,-1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101 295,'-5'2,"8"-1,0 0,1 1,-1-1,2 3,-2-1,3 2,-4-2,1-1,1 2,3-1,-4-3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849 1227,'-2'53,"2"-47,1 1,-2 0,1-2,0 6,0-8,5-2,-2-3,0 0,0 0,0 0,1-2,-2 1,-1 0,0 0,1-5,0 4,-1-2,-3 9,0 0,1 0,1 4,0-4,0 0,-1 0,1 0,0 2,0-1,0-1,4-1,-1-1,1-1,-1 0,0-1,-1-2,-1 0,-1 0,1 0,-1 0,1-1,-1 0,0 0,-1 0,1 1,0 0,0 0,-2 6,3 0,3 1,0-1,-1-1,0-1,0 1,0-1,0 0,1-3,-1 0,-3-1,-3 1,0 1,0 2,0 1,1 2,-1 1,0-1,1 0,2 0,0 0,1-1,1 2,0-2,1-4,0-1,1-3,-2 1,-1 1,-1 0,1-2,-1 2,1 0,0 9,0-2,0-1,1 0,1-3,0 0,1-1,-1 0,0 0,0 0,0 0,0 0,0-2,-2-1,-1 1,-2 0,-1 4,1 2,0 0,1 0,0 0,1 0,1 0,1 0,0 0,1-2,0-3,1-5,-2 3,-1 0,0-1,0-6,0 5,-1 1,-1-3,1 3,0 2,-1 0,1 0,0 0,0 6,0 3,0 0,0 0,2 23,-1-25,1 6,0-7,-1 0,2 2,-1-2,0 0,1 1,1 4,-6-14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144 290,'-13'9,"9"-5,-2 4,2-4,1 0,0 1,0 0,0 0,1-1,0-1,0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193 302,'1'-4,"-2"1,-2 2,0 1,0 3,2 0,1 1,1-1,2-3,0-2,0-1,0 3,-3 3,0 0,-1 1,1-1,-1 1,0 0,-1 0,0-1,-2 0,1-2,-1-1,1-1,1-2,3 0,1-1,1 0,1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208 297,'-3'11,"3"-8,3-1,0-4,0-1,-2 0,-3-1,-1 3,0 1,6 1,0-1,1 0,0-1,0 0,-1 1,0-1,0 1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229 291,'-2'3,"0"1,1 2,1 0,0-3,3-2,0-3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244 299,'-4'6,"4"-3,7-3,-4-3,-1 0,-1 0,-1 0,-4 1,0 2,-1 1,-1 1,3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94 378,'1'-3,"-1"0,-1 0,-2 2,0 2,1 3,1-1,0 1,0-1,1 0,0 2,0 1,3-7,0-3,-2 0,1 1,0-1,0 1,-1 7,-1-1,0 2,1 1,-1-3,2-6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106 376,'8'-1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107 385,'6'2,"-3"-2,0-1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134 368,'-2'3,"1"1,-1 0,1-1,0 0,4-3,0-1,0 0,0 0,0 0,0-1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142 370,'-2'5,"0"2,-1 0,2-4,-3 4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985 1302,'40'-3,"-37"6,-5 0,-1-2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25 442,'-1'3,"2"0,-2 1,1 0,-1 0,0-1,1 0,3-2,0-2,0 0,0 0,0 0,0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45 442,'-1'3,"-1"0,1 1,0 0,1-1,-1 7,1-7,3-2,0-4,0 0,-2 0,0 0,-4 2,0 2,-1 1,1-1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56 447,'4'2,"-3"2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59 465,'2'3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64 136,'3'0,"0"0,0 0,0-1,0 1,0 0,0 0,1-1,-1 1,0 0,0-1,1 0,-1 1,0-1,0 1,0-1,0 1,0 0,0-1,0 1,0 0,0-1,0 1,1-1,-1 1,0 0,0-1,1 1,-1 0,0 0,0 0,0 0,0-1,0 1,0 0,0 0,0 1,0-1,-7-1,1 1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916 173,'3'-1,"0"1,0 0,0 0,0 1,0-1,1 1,1-1,-1 0,-1 0,2 0,0 1,-1-1,-1 0,1 0,-1 0,0 0,0 1,0-1,-5-3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 78,'-1'3,"1"0,-1 2,-1 0,1 1,0 0,1-3,3-1,1-4,-1 1,0 0,0 0,0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 91,'3'-2,"0"2,0 1,-2 2,-4-1,0 0,3 1,3-2,0 1,0-1,0 1,-6 1,-1-1,1 0,0 0,-1-1,0 1,-1 0,-1-1,0 1,-1-1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163 160,'4'0,"-3"-3,-2 0,-2 3,1 3,1 0,1 0,0 1,3-1,0-4,0-2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180 146,'-1'4,"1"-1,-1 0,1 1,0-1,0 0,3-3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1016 1258,'-11'50,"11"-45,0-1,0 1,0 0,0-1,0 0,1 0,-1-1,0 0,0 1,0 0,1 4,0-5,0 0,0 0,1-7,-1-1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192 149,'-5'4,"5"-1,0 0,1 0,1 0,-2 0,-3 0,0-1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194 157,'4'3,"-1"-4,-2-2,-4 2,0 1,1 3,1 0,0 0,1 0,2 1,1-4,0-3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209 148,'2'8,"-2"-5,-1 0,-1 1,-1 0,0-2,0 0,-1-1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153 151,'-4'2,"4"2,1 3,0-2,-1-2,1 1,0 0,1-1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244 143,'-2'3,"2"0,-1 2,1-2,-1 0,1 1,0-1,0 0,0 0,3-1,0-3,0-1,0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261 151,'-5'7,"4"-3,0-1,2 0,3 0,-1-2,0 0,-6 2,0-2,0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264 158,'10'-2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168 374,'0'3,"-1"0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166 386,'5'2,"-2"0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198 377,'2'4,"1"-5,0-2,-1 0,-1 0,-4 1,0 2,0 2,0 0,2 1,0 1,0 0,2 0,0-1,2-1,0-2,1-2,0-1,-2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1041 1260,'-8'44,"8"-41,0 1,0-1,-1 3,1-3,0 5,1-5,0 1,-1 0,5-6,1-9,-5 8,0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220 362,'-3'8,"2"-3,0 0,0 0,1-1,3-3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231 371,'-5'4,"4"0,0-1,2 0,2 0,-4 0,-2-1,0-1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237 381,'5'4,"1"-9,-6 2,-3 0,0 3,0 3,2 1,1 0,0 0,0-1,3-1,1-2,0-1,-1-1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155 234,'18'-5,"-15"5,1-1,-1 1,1-2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204 213,'-8'17,"7"-11,2 1,4-8,-2 0,0-2,-1 0,-2-1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193 224,'5'1,"3"-2,-4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217 212,'-4'9,"2"-5,0 1,0 0,1-2,4-4,0-2,2-4,-3 10,-1 0,2-2,0-1,0-1,0-2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233 224,'-1'3,"4"-2,0-1,0-1,-3-2,-3 2,0 0,0 3,2 1,1 1,-1 0,1-1,0 0,3-3,0-2,0-1,0 0,0 0,-4 6,0 0,0 0,4-4,0-2,1 0,-2 0,1 3,-1 5,-2-2,-1 0,0 0,-1 0,-1 0,-1-1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777 298,'-1'-7,"0"4,-2 3,0 2,0 2,1 0,1-1,-1 2,2-1,0-1,3-2,0-1,1-1,-1-2,0 1,0-1,0 0,-2 0,-2 7,0 0,0 0,1-1,0 0,3-2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793 294,'8'0,"-5"0,1 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1065 1276,'-15'40,"15"-37,0 0,2 0,1-3,0-1,0-2,-3 0,1-1,-1-1,0-3,-1 3,0 0,-1-1,3 14,1-4,1-2,0-3,1 1,-1 0,2 0,-2 0,-5 3,-1-1,-1 2,1 0,3 0,0-1,0 0,3 2,-2 0,2-2,0-2,-1-4,-1 0,0-2,0-1,-1 3,1 0,-1 7,1 4,0-3,1-2,1-4,0-1,-2-1,2 1,-1-1,1-1,-2 1,1-1,-1 1,1-3,0-4,-1 6,-1 0,0 0,1-4,0 4,-1-5,0 4,0 1,-2 9,1 4,0-4,0-1,1 0,1 1,-1 1,1 0,0 1,-1 0,0-2,1-1,-1 0,1 1,-1-1,0-1,1 2,0-1,-1-1,1-7,0-1,-1 1,0-3,-1 3,1-1,0 2,-1-1,0 1,1 0,-1-2,-1-1,1 3,-1 0,-1 1,0 0,0 2,0 0,0 0,10 0,-4 1,0-1,2 0,-1 2,0-1,0 2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795 305,'9'1,"-5"-2,0 1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833 282,'0'-3,"-1"6,-1 0,0 0,-1 0,1 1,0-1,4 0,1-2,0 1,0 0,0 0,-6 1,-1-1,0-1,1 0,-1-1,1-1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828 289,'14'-1,"-11"3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849 304,'1'5,"-3"-2,0 1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875 288,'-2'10,"-1"-2,2-5,-1 2,0-1,1-1,4-4,-1-2,0 0,1-2,0 3,0 1,0 3,-3 1,0 0,-3 1,-1-2,1 1,0-1,4-6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893 303,'12'0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893 313,'9'0,"-4"0,-1-1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927 304,'-3'-1,"0"4,3 0,-1 0,2 0,1 0,1-3,0 0,1-2,-1 1,0-3,-4 0,-1 1,-1 1,0 1,-2-1,2 2,0 1,-1-1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782 374,'-3'-2,"0"1,0 2,1 2,1 0,0 0,1 0,0 0,0 0,2 0,1-2,0-3,-1-1,0 0,0 0,0 0,-1 6,-2 1,1 0,1-1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733 352,'-4'-1,"7"1,0 0,0 1,1-1,1 0,-2 0,1 0,0 0,1 0,0 0,6-1,-5 1,0 0,0 1,1-1,7 0,-6 1,0-1,0 0,1 0,-1 0,1 0,-1-1,0 1,0 0,-1 0,0 0,-1 0,-1 0,0 1,-1-1,0 0,0 1,-1-1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524 359,'3'-2,"0"0,0 1,-2 4,-2 0,1 0,-1 0,0 1,0-1,1 0,3-6,-2 0,0 0,0 0,1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1173 1232,'-24'36,"21"-32,2-1,-1 0,2 0,-1 1,0 0,0 1,1-1,-1 1,0-1,0-1,1 3,0-3,0 0,2 4,-1-4,0 2,0-2,0 0,1 1,0-1,1 1,1-2,-1 1,0-1,-3 1,-3-1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808 382,'-1'-3,"-2"2,0 2,0 1,0 2,1-1,1 0,1 0,3-2,0-1,0-1,0 0,-1-2,-5 3,0 1,0 1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796 386,'3'0,"0"0,0 1,1-2,-1 0,0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794 385,'7'0,"-3"0,0 0,1 0,-2-1,0 1,-4 3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792 399,'5'0,"0"-1,0 0,0 0,-1 1,0-1,-1 0,0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834 373,'5'0,"-2"0,0 1,0 1,-3 1,-3 0,0-1,0 0,3 1,3-2,0 0,0 0,0 1,-2 1,-6 1,0-1,-3 0,3-1,0 0,0-1,-1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847 242,'9'-2,"-6"2,10 1,-8 0,0-1,1 1,0 0,0-1,1 1,-1-1,1 1,-1-1,1 0,-1 1,-1-1,0 0,-1 1,0-1,0 2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751 458,'0'3,"0"2,-1-2,0 1,1-1,-1 1,1 0,-1-1,2 0,2-2,0-2,0 0,1-1,-1 0,0 1,0 1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774 477,'0'3,"-1"0,1 0,-1 0,0 0,1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785 477,'4'-1,"-1"1,0 0,0 1,0-1,0 0,0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797 467,'4'1,"2"1,-2-1,-1 0,0 0,-1 2,-3 0,-2 0,-3 3,4-3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1230 1244,'-37'46,"34"-41,0 0,-2 3,2-5,1 0,-1 1,1 0,-1-1,6-3,1-2,0 2,1-1,-1 1,0 0,3 0,0 0,-4 0,3 0,1-1,-3 1,3-2,-3 1,1 0,-2 1,0-1,0 0,-7-1,1 0,-5-6,6 4,-3-9,4 9,-1 1,0-1,-2-1,2 2,0-2,1 2,-2-3,2 2,1 1,1 0,0 7,1 1,-2-2,0 0,0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837 466,'-2'3,"1"1,1 0,-1 0,0 0,1-1,-1 0,2 0,2-3,0-1,0 0,0-1,0 1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850 480,'7'0,"-4"1,-2 2,-2 0,-3 1,2-1,5-2,0-1,0 1,-2 2,-4 0,0-1,0 0,0 0,-1-1,1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826 533,'1'-3,"-2"0,-2 2,0 3,0 1,2 0,-1 0,2 0,-1 0,2 0,3-6,-1 0,0 0,0 1,-3 5,0 0,0 0,0 0,1 0,2-5,-1-1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836 532,'5'-2,"-3"5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838 539,'3'1,"0"-1,0-1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851 526,'7'-2,"-4"3,0 1,-3 1,-2 1,0-1,1 0,4-1,0-1,-2 2,-3 0,-2 0,0 0,-4 0,4-2,0 0,-1 0,-1-1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879 486,'3'0,"0"-1,0 1,0 1,0 0,0 1,-4-5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891 477,'9'4,"-6"-2,-3 1,-1 0,-2 0,-1-1,1 1,1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918 474,'2'3,"-3"0,0 0,0 0,-1 1,1-1,-1 1,2-1,3-4,0 0,0 0,0 1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940 484,'-3'2,"1"1,-1 0,0 0,2 0,4-2,0-1,0-1,0 1,0-1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1276 1295,'-9'38,"6"-37,0 0,7-1,-1 1,2 1,-2-2,0 1,0 0,0 1,0-1,0 1,1 2,-3-1,-5-8,2 1,0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942 488,'-2'3,"0"3,0-2,2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954 486,'3'-1,"-3"4,-2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950 496,'3'0,"-3"3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916 518,'-1'-3,"-2"2,0 2,1 3,3-1,2-2,0-2,0-1,-5 5,2 1,-1-1,0 0,-1 0,-1-1,0 0,2-5,3 0,0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926 519,'-2'5,"0"-1,2-1,3-2,0-3,0 1,-2-2,-2 0,-1 0,5 5,1-2,-1 1,0-1,0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943 517,'-3'3,"1"4,1-3,1-1,4-2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950 526,'-1'3,"1"0,3-2,0-2,0 0,-1-2,0 0,-3 0,-2 1,-1 2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931 551,'3'-2,"-3"5,-1 0,0 0,0 1,0 0,1 0,-1 2,0-3,1 0,-1 0,-2 0,0-2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920 581,'0'4,"0"-1,0 0,0 1,0-1,3-3,0-3,0 0,0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887 607,'-3'9,"1"-3,0-2,1 0,0-1,1 0,3-3,0-1,0-1,0 1,0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1261 1277,'16'35,"-16"-31,-2-1,0 0,-1-1,0-1,0 0,0 0,0-1,0 0,0 2,0-1,0 0,0-1,6 2,0-1,0 0,1 1,0 0,-1 1,0-1,0-2,0 0,-2-4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906 620,'-3'4,"1"-1,0 0,0 1,1 0,3-1,1-3,1-2,-1-1,-2 0,-1-1,-2 1,-1 2,-5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153 344,'4'2,"-1"-2,0 0,0-1,0 1,1-1,-1 0,1 1,-1 0,0 0,0-1,0 0,1 0,-1 0,1 1,-1 0,0-1,0 1,0-1,0 0,0 1,0-1,0 1,0 0,1 0,-1-1,1 1,-1 0,0-1,0 1,0 0,-7 2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866 406,'0'3,"-2"2,1-2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897 397,'3'-1,"-3"-2,-3 1,0 2,0 2,0 0,2 1,-1 1,1-1,1 0,4-1,0-5,-1 1,0 0,-2 5,-1 0,1 0,2-1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914 396,'3'0,"0"0,0 1,-2 2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917 405,'4'0,"-1"1,0-1,0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950 392,'-1'3,"-3"1,0 0,-1 1,3-2,6-1,-1-2,1 0,0-1,-1 1,0-1,0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956 398,'-3'11,"2"-7,0-1,-1 1,0 0,1-1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872 434,'4'0,"1"1,-1-1,0 0,1 0,0 0,0-1,1 1,0 0,-1 0,1-1,0 1,-1 0,0 0,0 0,-1 0,0 0,0 0,-1 0,1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973 393,'5'1,"-2"18,-2-13,-1-3,2 1,0-1,1-1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1313 1219,'19'46,"-15"-32,-3-10,0 4,-1-4,0-1,0 0,0 1,0 1,-1-2,0 2,1-2,-1 0,-2 3,2-3,-2 4,2-2,-1-1,1 1,-1 0,-3 1,2-3,-2-2,-1-1,1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997 400,'-27'17,"21"-14,0 1,-6 3,5-3,0 0,0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287 278,'-1'3,"1"0,-1 0,0 1,0-1,0 2,0-2,-1 2,0-2,2 0,3-2,1-3,-1 1,1 0,0-1,-1 2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311 291,'-3'4,"0"-1,1 1,-1 1,2-2,-1 1,1 0,1-1,4-2,2-4,-3 1,0-2,-2 1,-6 3,2 0,0 1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826 89,'0'3,"0"0,0 0,2 0,-1-6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831 76,'3'3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818 91,'3'-1,"0"0,0 2,-3 2,-1 0,0 0,0 0,4-1,0-3,0 0,-3-2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66,'0'4,"0"-1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837 65,'2'3,"-2"0,-2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842 89,'4'-1,"-1"1,0 0,0-1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844 93,'3'1,"0"-1,0-1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807 933,'2'0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852 80,'3'2,"0"-2,0 0,0 0,0 1,0 0,-4 2,-1 1,-1-1,0-1,0 1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80,'3'-1,"-1"-2,-2 0,-1 0,0 0,-1 0,2 0,0 0,3 1,0 0,0 2,0 0,-2 3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92,'2'6,"-3"-3,1 0,0 0,-1 1,1-1,0 1,0-1,0 2,0-1,0-1,1 0,0 0,2-5,-2-2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 59,'1'3,"0"0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 42,'3'3,"-2"0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 55,'4'1,"-1"-1,0 0,0 0,0-1,0 1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41,'-4'-3,"1"3,1 3,2 1,-1 0,1 0,0 0,0-1,-1 1,1 0,1 0,-1-1,0 0,-2 0,-1 0,-1-1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908 105,'-1'3,"1"0,0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911 95,'0'3,"1"0,-1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918 103,'1'3,"-1"0,-1 0,1 0,1-6,0 0,2 0,-1 0,-1 6,0 0,-1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806 935,'24'26,"-23"-29,-2-1,-1-1,0 1,-1 1,0 0,0 2,0-1,9 5,-1 0,-2-1,0 0,1 0,1 2,-1-2,1 3,-3-2,0 0,-3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940 105,'-3'-2,"0"4,3 1,0 0,1 0,2-3,0-2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951 87,'-1'3,"1"1,-1-1,1 2,0-1,-1 0,2-1,2-3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959 99,'-1'5,"0"-2,1 0,3-2,-1-4,0 0,-1 0,-1 6,0 0,2 0,1-4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979 106,'0'-3,"-3"1,0 5,2 0,1 0,1 0,2-3,-1-3,0 0,0 0,-1 0,0 0,-1-1,1 1,-1 0,0 6,0 0,-1 1,1 0,0 0,0-1,3-1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995 103,'3'2,"0"-2,0-2,-2-1,-1 0,-4 1,1 3,0 2,3 0,-1 0,2 1,1-1,2-1,0-1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882 130,'0'-3,"-2"6,2 1,0-1,0 1,0 1,0 0,0-1,0-1,0 1,0-1,-1 2,1 0,-1-1,1-1,-1 1,1-1,0 1,0-1,0 0,0-6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900 148,'2'-3,"1"2,-2 4,-1 0,-1 0,4-1,0-3,-2-2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908 131,'3'0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898 148,'3'-2,"0"0,-2 5,-2 0,4-4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927 139,'3'0,"0"-1,0 1,0-2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450 1490,'-38'-2,"35"4,-2 1,2 0,1 0,0 1,0 0,1 0,-1 0,0 1,0-1,1-1,0 0,-1 0,1 0,0 0,0 2,2-1,0 0,1-1,-1 1,2-1,-1 0,1-1,3-1,-2 0,1-2,-2 1,1-2,0-1,-1-1,0 0,-1-1,0 1,1 0,-2 1,1-1,0 0,-1 1,0 0,1 7,0-1,-1 0,1 1,0-1,0 2,-1-2,2 1,0-1,-1 0,1-1,1-1,-2 2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935 131,'-1'3,"1"0,0 0,0 0,1 1,-2-1,1 1,0-1,-1 0,0-6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930 143,'-3'3,"1"0,1 0,4-3,0-1,0 0,0-1,0-1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942 135,'3'-1,"0"0,0 1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939 144,'3'1,"0"-2,0 0,0 1,-3 3,0 0,0 0,-1 1,0-1,-2-2,1-4,2 0,0 0,1 0,-4 5,0 1,1 0,0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950 148,'3'-1,"0"4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961 135,'3'0,"-2"3,-2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957 146,'3'0,"0"-1,-3 4,0 0,0 0,0 0,2-6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972 133,'0'3,"0"0,0 0,0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972 141,'4'-2,"-2"5,-5 0,0 0,0-1,6-2,-4 3,-2 0,1 0,5-6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972 154,'4'-2,"-1"4,-1 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503 1476,'0'41,"3"-41,1-4,-1 2,1-2,0 1,-1 0,1 1,-1 0,1-1,-3 0,-1 0,-3 0,1 0,-1 0,0 0,0 1,1 6,2-1,0 0,0 0,0 0,2 5,-2-2,1 1,-1-1,1-1,-1 5,1-5,-1-1,1 1,-1 0,0 0,0 1,0-2,0 0,-1-1,0 1,-1-1,-2 0,1-3,-3-2,3 0,-1-1,3 0,-2-1,1 1,2 0,3-1,-1 0,3-1,-2-1,0 3,0 0,-1-1,2-1,-2 1,1 0,-1-2,0 1,1 2,-1-1,1 0,1 1,-1 1,0 2,0 0,-1 3,0 7,-1-4,-1-1,0-1,1 1,-2-1,1-1,-1 0,1 0,-2-11,2 5,1-2,0 1,0 1,0-2,2 0,-2 2,2 1,0 2,0 6,-1-1,-1-2,1 1,-2 0,1-1,-1 0,-1 0,0 0,-2 1,-1-1,1-1,0-1,8-3,-2 1,0 0,1 0,0 1,-1 0,1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984 129,'-1'3,"-1"0,1 0,0 0,4-4,0-1,0-1,0 2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987 138,'1'3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1000 127,'-1'3,"4"-1,0-2,-6 2,0 0,1 1,5-3,0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990 145,'-5'6,"4"-3,-1 0,1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986 154,'0'3,"-1"0,1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986 163,'2'-4,"1"1,0 2,0-1,0 1,0 0,0 0,-5-2,-1 0,2 6,1 0,0 0,0 0,1 0,-2 1,1-1,-2 0,0 0,-1-3,0-2,2-1,3 0,1 1,0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895 191,'2'3,"-3"1,1-1,3-2,-1-4,-1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900 181,'0'-3,"2"6,0 0,-2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909 186,'0'3,"0"0,0 0,-1 0,1 0,1-6,1 0,-1 0,1 0,1 1,-2 5,0 0,-1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929 178,'1'3,"-2"0,1 0,-1 0,0 0,1 0,1 0,2-3,0-2,-2-1,-3 0,-1 0,0 2,0-1,6 2,1 0,0 0,0-1,-1 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623 1517,'19'52,"-19"-48,-2 4,1-3,-2 2,-1-2,2-1,-2 0,1 0,-2-2,2 0,0-1,0-3,0-3,2 2,1 0,0 0,-1-1,1 0,1 0,-1 0,0-1,0-1,0 0,0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879 190,'1'-3,"-2"6,0 0,1 0,0 0,-1 0,1 0,0 0,0 0,1 0,0 0,-1 0,-1 0,2 0,1 0,-2 0,3-2,0-2,0 2,0-2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 99,'-1'-3,"-2"3,0 2,1 1,1 0,1 0,1 0,2-1,0-3,0 0,0-1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75 106,'1'3,"0"0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86 112,'-2'3,"0"0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 96,'-4'0,"1"1,1 2,1 0,2 0,1 0,1-2,0-1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111 104,'3'-1,"0"1,-1 3,-2 0,-2 0,0 0,5-3,0-2,0 2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132 111,'-2'3,"1"0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151 101,'-2'-4,"-1"5,0 1,2 1,1 0,0 0,2 0,1-2,0-1,0-2,0 1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158 104,'3'0,"-1"3,-5 0,1 0,5-2,-1 2,-4 0,0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172 113,'-1'3,"0"0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543 343,'3'-1,"1"1,0-1,-1 0,0 0,-6 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624 1465,'30'31,"-29"-28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179 107,'3'-1,"0"1,0 1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195 105,'3'-1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203 104,'2'0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 80,'-1'3,"1"0,0 1,0-1,-1 3,1-3,0 1,-1-1,1 1,0-1,0 0,-1 0,1 1,1-1,-1 0,2 0,1-1,0-1,0-1,0 0,1 0,0 0,-1 1,0-1,0-1,1 1,0-1,-1 1,1 0,0 0,0 0,-1 0,1 0,0 0,-1-1,0 1,0-1,1 1,-1 0,0 0,0 1,0 0,0-3,-2-1,-2 0,1 0,0 0,0-1,0 1,0-1,0 0,0 0,0 0,0 0,0 1,-1 0,1 0,-1 0,1 0,-1 0,0 0,-2 2,-1 1,0-1,1 1,0 1,-2-1,0 1,2-1,0 1,-1 0,0-1,1 1,-1 0,0 0,0 0,0 0,0 0,0 0,0-1,0 1,1 0,-1 0,1-1,-1 1,-1 0,1 0,1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74 125,'-1'3,"1"0,-1 1,0 0,1 0,-1 0,0-1,0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40 173,'0'3,"0"0,0 0,0 0,0 0,1-7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40 162,'3'0,"-1"3,0 1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58 179,'0'-3,"-1"0,-2 1,0 4,1 1,2 0,0 0,3-1,0-3,-1-2,0 0,0 0,-1-1,0 1,0 0,-1 0,-1 6,1 1,0-1,0 0,1 2,-1-2,2 1,0-1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148 120,'-1'3,"0"0,0 0,1 0,-2 2,1 0,0-2,0 0,0 2,-1-2,0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118 168,'0'3,"-1"0,1 0,-1 0,1 0,3-2,0-1,0-1,0 1,0-2,-2-1,-1 0,0 0,-1 0,-1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726 1440,'-9'37,"0"-24,6-9,0 1,0 0,0 0,-2 5,2-6,-3 4,3-6,-1 0,1 0,6-4,1-2,0-1,-1 0,0 0,0 0,1 0,-1 1,5-2,-3 3,-2 2,4-3,-3 2,-1 1,0 0,2 0,-1 0,-1 0,0 0,-9 5,3-1,0-2,-2 2,1 0,-1 2,2-2,-1 2,2-2,-1 3,1-3,-1 1,2-1,0 0,1 0,3-3,1-1,0 1,-1-1,0 0,1-1,0 0,-1 0,0 1,0-1,0 1,-3 4,-2 0,0 1,-4 5,3-5,1 1,0-1,-1 2,1-1,1 0,-1 0,1-1,-3 1,4-2,-3 1,2-1,4-3,0-1,1 0,-1-1,0 0,0 1,-1-2,3-2,-3 0,0 1,-1 0,0-1,0 1,0 0,1-1,-1 2,0-1,-1 1,-1 0,-2-2,0 5,0 1,-1 2,0 0,1 3,2-2,3-1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 87,'-1'-3,"-2"4,0 1,1 1,1 1,0-1,1 0,1 0,0 0,2-2,0-1,0-2,0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 93,'-3'3,"2"0,-1 0,1 0,1 0,3-5,0 1,0 0,0-1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 95,'0'5,"-1"-2,1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 76,'-3'-2,"0"5,2 0,0 0,0 0,2 0,2-2,0-1,0-1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 77,'-3'3,"2"0,2 0,2-2,0 0,0 0,-5 2,-1 0,0-1,0-1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 84,'3'-2,"1"2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112 197,'2'3,"-2"0,-1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103 205,'-2'6,"1"-3,1 0,-1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104 214,'4'-4,"1"0,-2 3,0 1,-1 3,-4 1,0-1,0 0,-1 0,0-2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108 212,'-3'8,"2"-4,0-1,0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784 1443,'6'37,"-2"-31,-1-6,-2-4,0 1,0-1,0 1,0-1,0 0,-1 1,1-1,0 1,-1 0,3 1,-2-1,2 2,1 2,-2 4,-2-2,-1 1,0-1,0 1,-1-1,-2 2,2-2,0 0,-6 8,4-6,2-2,0 1,-2 6,2-6,0-1,5-6,0 0,0-1,1-2,-1 4,0 0,1-1,2 1,-2 1,-4 5,-4 3,1-1,0-1,0 0,-3 4,2-4,1-2,-2 2,2 1,1-3,0 1,0 0,-2 3,2-3,0-1,5-4,1-2,-1 0,0 0,0 1,-1-1,1 1,1-1,-1 2,1-1,3-1,-3 3,2-1,-3 1,0 0,5 0,-5 0,-6-2,-8-3,7 3,1 0,-3 0,3-1,0 2,0-1,0 0,0 1,0 3,2 4,1-2,0 0,0-1,0 0,0 3,1-2,0 5,0-6,-1 1,1-1,-1 0,0 0,2 1,-1-1,1-14,-2 2,1-7,-1 10,1 1,0-3,0 5,0-1,1 0,-1 1,2 7,-3-1,1 0,2 16,-2-14,0 2,1 0,-2-2,1 0,0 0,1-2,-1 1,1 2,0-2,0 2,-5-10,0 1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106 223,'3'-3,"1"0,-1 3,-3 3,-2 0,0 0,-1-1,0 0,6-3,0 0,-2 4,-3 0,0 0,0 0,5-4,0-1,0 0,0 0,-1-1,1 1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 78,'-1'3,"1"0,1 0,-2 1,1 0,0-1,0 1,0 0,0 0,0-1,1 0,2 0,0-3,0 1,0-1,0 0,0 0,0-1,0 0,0 0,0 1,0-1,0 1,0-1,0 0,0 0,0 1,0-1,0 0,0 0,0 1,0-2,-2-1,2 0,-1 0,1 0,-1 0,-1 0,-1 0,2 0,-1 0,1 0,-2 0,-2 0,-1 1,0 1,0 1,0 0,0 0,-2 0,2 0,0 0,-1 0,0 0,-1 1,1-1,-1 1,0 0,0 1,1-1,-1 1,1-1,0 1,1-1,0 0,-1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 75,'0'-5,"0"2,0-1,-1 1,1 0,0 0,0-1,1 1,-1 0,1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 22,'1'-3,"-4"5,2 1,0 0,1 0,0 0,0 0,3-1,0-1,0-1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 64,'2'-3,"0"0,0 0,1 1,-1-1,-1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 33,'0'3,"0"0,0 0,0 0,1 0,2-3,0-1,0 0,0 0,-1-2,-3 0,0 0,0 6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619 105,'1'3,"1"0,-2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621 106,'3'-2,"0"2,0 0,-3 3,-1 0,-2-1,0-2,6 0,0-1,0 0,0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637 102,'3'-3,"0"3,0 1,-3 2,0 0,0 0,0 1,0-1,0 1,0-1,-3-4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633 110,'3'-2,"0"2,0-1,-4 4,-2 0,0-1,0 0,6-4,1 1,-1 0,0-1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851 1534,'43'-4,"-40"3,0 0,2 0,-2 1,-6 4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638 107,'0'4,"0"-1,1 0,0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651 100,'4'0,"-4"3,-1 0,4-2,0 0,-5 2,0 0,-1-1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651 108,'1'4,"-1"-1,0 0,0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664 103,'0'6,"0"-2,-1-1,1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662 107,'3'-2,"0"2,0 0,-2 3,-2 0,1 0,3-3,-2-3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686 95,'-4'3,"2"0,0 0,5-3,0 0,0-1,0 1,-6 1,1 2,2 0,0 0,1 0,-1 1,-1-1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699 97,'3'-1,"0"1,0-1,0 1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707 90,'-1'3,"0"0,1 0,-1 0,1 0,3-1,-2-5,1 0,-3 6,1 0,0 1,-1-1,1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703 113,'3'-3,"0"2,0-1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698 108,'2'5,"-2"-1,1-1,1 0,1-4,0-1,1-2,-1 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858 1560,'42'-15,"-38"15,0-1,-1 1,1 0,-1 1,0-2,0 1,-8-6,0 3,2 0,0 1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88,'0'3,"-1"0,4-1,-2 1,-4 0,1 0,0 0,5-2,-2 2,-1 0,-1 0,0 0,1-7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724 92,'4'-1,"-1"1,0-1,0 1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732 86,'-1'3,"1"0,-2 0,1 0,4-2,0-2,0 0,0 2,-4 2,-1 0,-1 0,0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722 105,'5'-1,"-2"0,-4 4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724 110,'3'1,"0"-2,-4 4,-2 0,0 0,1 0,6-5,-1 1,0-1,1 0,-1 0,-5-1,-1 2,1 4,1 0,1 0,-1 0,0 0,0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731 118,'3'1,"1"2,-1-1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747 86,'2'3,"-3"0,0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740 95,'0'4,"1"0,-1-1,0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96,'3'0,"0"0,-2 3,-3 0,-1 0,0-1,6-1,0 0,-1 2,-2 0,-1 0,0 0,-2-1,1-5,2 0,2 0,1 0,-1 0,1 1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 87,'-1'5,"0"-2,0 0,1 0,-2 0,3-6,0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891 1493,'36'10,"-30"-9,-2 1,1 0,-2-1,0 2,-1 0,-2 2,-1-1,0-1,-1 3,0-2,0-1,-1 5,1-4,0 1,1 0,-1 1,0-2,0 0,-1 0,0-1,0-1,0-1,0-1,0 0,0-4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 96,'5'-3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762 97,'3'4,"-3"-1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772 87,'-1'3,"0"0,0 0,4-3,-4 3,-1 0,2 0,3-5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770 105,'-5'4,"-1"1,4-2,-1-1,2 1,4-6,0 0,0 3,-4 3,1 0,-1 0,1 0,0-6,0 0,0 0,3 0,0 1,0 1,1-1,-1 1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774 106,'-1'3,"2"0,-1 0,-1 0,1 0,0 1,-1-1,1 0,-3-4,0-2,2 0,4 0,0 1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634 138,'3'-2,"0"1,0 1,-2 3,-4 0,0 0,0-1,6-5,0 2,0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633 139,'-1'3,"0"0,1 1,0 1,-1-2,1 0,0 0,-1 0,1 2,0-2,1-7,-1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634 150,'3'-1,"0"0,0 0,0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637 152,'0'4,"-1"-1,1 0,0-6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637 155,'4'-3,"-1"2,-3 4,-2 1,-1-1,3-6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1022 1532,'-40'10,"38"-6,2 0,1 2,0-2,-1-1,3 4,0-3,-1 0,1-2,1 0,-1-3,1-2,-2-1,-1-1,2-5,-2 6,0 1,-1 0,0 0,1 0,0 0,0 0,1 6,-2 0,1 2,-1-1,1-1,2 6,-2-6,1 1,0-1,0 0,1 0,1 1,-2-1,1-1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632 161,'-1'6,"2"-3,-1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635 167,'5'-5,"-2"3,0 0,0 1,0 2,-1 2,-2 0,-1 0,0 0,-2 0,0-5,1-1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640 155,'0'3,"0"0,-1 0,1 0,0 0,0 0,3-5,-1-1,0 0,1 2,-3 4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659 147,'4'-1,"-1"1,0-1,-3 4,-3 0,0 0,0-1,6-1,0-1,0-2,-4-1,0 6,2 0,-1 0,0 0,-1 0,1 1,-2 0,-1-2,0-4,2-1,0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674 156,'4'-1,"-1"1,0-1,0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695 142,'-1'3,"0"0,0 0,4-2,-2 2,-4-1,2 1,-1 0,5-3,0-1,-1 4,-3 0,-1 0,0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704 147,'1'5,"-1"-2,0 0,0 0,0 0,1 0,-1-6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702 142,'3'0,"0"-1,0 0,0 1,0 0,-2 3,-1 0,0 0,0 1,0-1,-1 1,1-1,0 0,-2-6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706 148,'3'0,"0"0,0-1,-4 4,-2-1,0 0,6-1,0-2,0 1,-3 3,-4 0,1-1,0 1,0-1,1 1,5-5,0 0,0 1,1 0,0 0,1-1,-1 2,-1-1,0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408 249,'3'0,"0"0,0 0,0 0,0 0,0 0,0 0,0 0,0 1,0-2,0 0,0 1,0 0,0-1,0 0,0 1,0 0,0 0,0 0,0-1,0 1,0 0,0 1,0-2,-7 0,0 1,-1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1069 1500,'45'-8,"-49"13,1-1,0 0,0 0,0-1,0 0,0-1,-1 1,-1 0,0 0,2 0,-1 0,9-2,-2-2,1 0,0 0,-1 0,1 1,1-1,-2-1,0 2,0 1,-4 2,-3 2,0-2,1 1,-1-1,1 0,-1 0,1 1,0 1,0 0,1 0,0-2,0 0,-1 1,0 0,0 2,6-12,0 1,-1-1,0 1,0 0,-1 1,1 1,0 0,3-2,-1 2,1 1,-2 2,-3 5,-1 0,1 0,-1 0,1 0,0-1,0 1,0-2,1 0,1 0,0 0,1-1,0-2,1 0,2-1,-2-2,-1 1,-1-1,-1 0,1-3,0-1,-1 2,0-1,0 1,0 0,-1 1,0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334 44,'3'2,"0"-2,0 0,0 0,0 0,0-1,1 1,0-1,0 1,-1 0,0 0,0-1,0 1,0 0,0 0,0-1,0 1,0 0,0 0,0 0,0 0,-6 0,0 0,0 1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353 219,'0'-3,"0"0,0 0,0 0,0 0,0 0,0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346 170,'0'3,"-1"0,1 0,-1 0,4-1,0-3,0 1,0-1,0 0,-3-2,-1 0,1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370 182,'-2'3,"1"0,0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384 162,'0'3,"-1"0,0 1,1-1,-1 0,2 0,2-3,0 0,0-2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377 170,'3'-2,"0"2,0 0,0 0,0 1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397 173,'-2'-3,"0"6,2 0,0 0,3-4,-1-2,0 6,1-2,0-2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412 159,'0'3,"0"1,-1-1,0 0,0 0,1 0,1-6,1 0,1 2,-1 4,-4 0,-2 0,1-1,0-2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334 195,'3'0,"0"0,0 0,1 0,0 0,1 0,0 0,-2 0,0 0,0 0,1 0,0 0,0 0,1 0,-1 0,1-1,0 1,0 0,0 0,0-1,0 1,0-1,-1 1,-1 0,0 0,0-1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425 167,'3'-1,"0"0,0 0,0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1131 1487,'45'-6,"-41"5,3-2,-4 3,0 0,-3 3,-5-4,2-1,-2-2,3 1,1-1,0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448 142,'3'0,"-3"3,-1 0,-1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441 148,'1'3,"-1"0,-1 0,1 0,-1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446 154,'7'-4,"-4"3,0 2,-2 2,-4 0,0 0,0-1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448 155,'-1'5,"0"-2,0 0,0 0,-1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447 161,'4'-1,"-1"1,-3 3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447 166,'3'1,"0"-1,-4 3,0 0,-1 0,5-2,0-3,0 1,0-2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465 147,'0'3,"-2"0,1 0,-1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460 159,'1'3,"-1"0,0 0,0 0,-1 0,0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464 161,'2'-3,"1"2,0 3,-3 1,0 1,0-1,0 0,-3-4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462 164,'4'1,"-4"2,-1 0,4-2,-1-4,0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1169 1427,'2'43,"-1"-33,0-7,0 2,-1-2,1 0,0 0,-1 1,0-1,1 1,-1-1,0 0,0 0,0 0,-1-6,-1-2,1 1,0 0,0 1,1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481 138,'0'3,"-1"0,-1 0,2 0,3-4,0 1,-6 2,2 1,4-4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491 140,'-3'3,"2"0,4-1,0-1,-6 0,0 1,0 1,0 0,3 0,-2 0,0 0,0 0,5-6,0 2,-2 4,0 0,-2 0,1-6,1 0,1 0,0 0,0 0,1 1,0 0,0 2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492 155,'1'3,"0"0,-1 0,-1 0,0 0,0 0,-1 0,-1-5,3-2,1 1,3 0,-1 0,0 2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523 303,'3'-1,"0"1,0 0,0 1,0-1,0 0,0 1,0-1,1 1,-1-1,0-1,0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522 335,'-2'-3,"3"0,0 0,1 0,-2 0,1 0,-1 0,1 0,-1 0,0 0,3 3,0 0,0 1,0-1,0 0,0-1,0 0,0 0,0 1,0-1,0 1,0 0,0 1,0-1,0 0,0 0,-6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568 293,'3'2,"1"-1,0-1,0 1,-1 0,-3 2,-4 0,1-1,1 1,-1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600 289,'3'-2,"-1"5,-3 0,-1 1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593 306,'1'-3,"2"0,0 2,-3 4,0 0,0 0,-1 1,0 1,0-2,1 0,3-4,-2-2,1 0,-1-1,0 1,0-1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611 290,'3'-1,"1"1,-1-1,0 1,-1 3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619 291,'-2'4,"2"-1,-1 0,1 0,-1 0,0 0,-1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553 343,'-1'3,"1"0,-1 0,0 0,1 0,-1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1161 1492,'28'24,"-30"-19,-1-1,1-1,-1 1,1 1,0-1,1-1,-1 0,2 0,1 0,2 1,-1-1,0 0,1 1,-2-1,1 0,-1 2,-1-2,0 0,-1 1,0 0,-1-1,-1 0,0-3,-1-2,1 1,-5-6,4 3,1 1,-3-1,3 2,0 2,6-1,3-3,-3 1,0 1,0-1,1 0,2-1,-3 2,0 1,0 0,0-1,0 1,0 1,0 0,1-1,1 1,0-1,-2 2,0 0,-1 2,-1 3,-2-1,1-1,-3 6,1-6,0-1,-1-4,-1-9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608 303,'5'-3,"-1"2,0 0,0 0,-4 4,-3 0,0-1,0 1,-1-2,1 1,0-1,6-1,1-2,-1 0,1 1,-1 0,0 1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618 308,'-3'2,"1"1,1 0,1 0,-1 0,3-6,1 0,0 1,0 2,-2 3,-2 0,-2 0,0-2,0-1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630 297,'3'-2,"-3"5,0 1,-1 0,1 1,-1-1,0 0,0-1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634 304,'9'-6,"-6"5,0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645 293,'-3'3,"3"0,-1 0,-1 0,1 0,0 0,4-4,0-1,-3 5,-2 0,-1 0,1 0,5-4,0-2,0 2,0 2,-2 2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667 286,'-5'4,"2"0,0 0,2-1,4-4,0 0,0 0,0 1,-3 3,-3-1,0 0,1 1,-1-1,0 0,6-3,0-1,0 1,0 1,0 1,-2 2,-3 0,1 0,-2 0,0-1,1-5,3-1,-1 1,-1 7,0-1,0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672 302,'3'0,"2"0,-2-1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681 297,'-1'3,"1"0,1 0,-1 0,0 1,-1 0,-1-1,1 0,-2-4,0 0,0 0,6-2,1-1,0 0,-1 1,0 0,1 1,-2-1,1 2,-6 3,1 1,1 0,4-2,-1 2,-1 0,-1 0,-2 1,1-1,-2-1,3-5,1 0,2 0,-1 0,1 0,0 0,0 0,0 1,-5 5,2 0,-1 0,1 1,-1 0,0 0,1-1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715 305,'6'-5,"-3"5,0 0,0-1,0 2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729 294,'0'3,"1"0,-1 0,0 0,-1 1,-1-1,-1-2,0-2,2-2,2 0,2 3,0-1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1224 1492,'45'-9,"-41"9,-1-2,0 2,0-1,-6 5,-1-2,1-1,0 0,0 0,0-1,0 0,1 4,1-1,0 3,0 6,1-5,0-2,0 0,1 5,-1-4,1 10,0-9,-1 0,1-1,0 0,-1-1,1 0,-1-1,0 0,1-1,-1 0,-1 0,1-7,-1-1,0-5,0 2,1 4,0 0,0 0,0 0,0-1,0 1,0 0,0 0,1 0,0 1,0 0,2 3,0 2,1 1,-1 0,0-1,-2 1,0 0,2-6,-2-4,-1 3,1 0,-1 0,1 1,-1-3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715 296,'-3'6,"3"-2,0 0,1 1,0-2,0 0,2-2,1-2,-1-1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739 297,'3'-2,"2"2,-2 0,0 0,0 1,-6 2,-1-1,0 0,1-1,0 0,6-2,0 0,0 0,0 0,-6 2,2 2,1 0,0 1,-1 0,1-1,-1 0,-2-4,0-2,3 0,3 1,-1-1,1 0,1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759 295,'1'3,"-1"0,0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759 298,'3'-3,"0"2,0 1,-4 3,-3 0,1 0,0-1,6-1,0 0,-3 2,0 0,-1 0,0 0,-1 0,-1-5,0 0,2-1,4 2,0 0,0 1,0 2,-5 1,-1-1,0 1,0-1,6-1,0-2,0 0,1-1,1 1,-1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787 307,'3'-1,"0"1,0 0,0-1,1 1,0-1,-1 1,1-1,0 1,-1 0,1 0,-1-1,0 1,-1-3,-3 0,-1 0,1 0,-1 0,2 0,0 0,1 0,2 1,0 0,0 1,0 1,0 0,0 1,-3 2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829 301,'3'-2,"-4"5,1 0,-1 1,0-1,0 1,0 0,0 1,0 0,2 2,0-3,0 0,0-1,0 0,2-3,-3-3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861 267,'3'0,"0"0,0 0,0-1,0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871 262,'-1'3,"2"0,-1 0,0 0,0 1,-1 0,1-1,-1 0,-2-2,0-3,0 1,0 0,4-2,2 1,0 1,1-1,-1 0,0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887 256,'-3'3,"0"0,0 0,1 1,0 0,1-1,2-6,1 0,-1 6,-1 1,0-1,0 0,0 0,-1 0,1 0,1-6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889 256,'3'0,"-4"3,-1 1,-1-1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1287 1524,'30'-22,"-21"14,-2 4,-4 2,-6 0,-2 0,2 1,0 0,0-1,0 0,1-1,2 6,3 6,-1-4,-1 1,2 6,-2-6,1 4,0-6,0 0,-1 0,1 2,-1-2,0-1,0 6,-1-5,1 0,-1-1,-1 0,0 1,0-1,-2-2,0-1,-1-2,0-2,-1-3,4 4,0 0,0 0,0 0,0 0,0-5,1 5,0-1,1 1,1 0,1 0,0-2,1 1,-1 2,-2-1,2 0,-1-1,1 1,1-2,-3 2,2-1,0-1,-1 2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882 269,'3'-2,"0"1,0 0,0 1,-5 3,-1-1,0 0,0 0,0 0,6-2,0-1,0 1,0 0,-6 2,0 1,0-2,0 1,6-3,0 0,0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889 271,'-2'3,"1"0,0 0,0 0,0 0,1 0,3-1,0-4,0 0,-1-1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903 263,'5'-2,"-2"2,0 1,-3 2,-2 0,0 0,-1-2,2-4,1 0,-1 6,-1 0,0 0,2 0,3-1,0-3,0 0,-4 4,-2-2,0 2,0 0,6-3,0-1,0 0,0-1,-2-1,-4 3,3 3,0 0,0 0,-1 0,0 0,1 0,-2 0,-1-3,0-1,1-2,4 0,2 1,-1 0,0 1,0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850 328,'1'3,"-2"0,1 0,0 0,2-6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858 322,'2'4,"-2"-1,0 0,-1 1,0 0,0-1,-1 0,1 0,0-6,2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863 329,'5'-3,"-2"2,0 1,-1 3,-2 0,0 0,-1 1,0 0,0-1,-1 0,-1-3,0-3,3 0,1 0,2 1,0 0,0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886 321,'2'-4,"-3"7,0 0,0 0,2 0,2-2,-2 2,-4-1,1 1,5 0,-1 0,-3 0,-2-1,1 1,3-6,0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898 326,'3'-3,"-6"6,1 0,2 0,3-3,0-1,0 0,0 1,-2 3,-1 0,0 1,-1-1,0 0,0 0,-2 0,0-2,1-4,0 0,2 0,3 1,0 2,0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460 516,'3'1,"0"-1,1 0,0-1,1 1,0-1,-1 1,0-1,0 1,-1-1,0 0,0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474 529,'-3'2,"6"-1,1-2,0 0,-1 0,2 0,-1-1,-1 1,0 0,0-1,0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1342 1471,'-1'46,"0"-42,-1 0,2-1,3-2,2-5,0 0,-1 0,2-4,-4 5,2-2,1 0,-2 3,0 2,-1 3,-1 6,-1-2,0 0,1-2,-1 4,0 3,0-7,0 0,0 1,0 0,0 2,0-5,0 0,0 0,0 0,-3-3,0-7,1 1,-1 0,2 0,-2 0,1 2,0 0,-1-3,1 4,1 0,-2-1,1 0,-1 3,1 5,1-1,1 0,-1 0,0 0,1 0,-2 3,1 0,0-3,0 3,1-3,0 0,5-12,-3 5,0-1,0 2,0 0,1 1,0-1,0 0,0 1,0-1,0 1,0 0,2-2,1 0,-2 2,1 2,-1 0,3 2,-4 0,0-1,2 2,-2-1,0 0,-9-6,1-2,0 0,1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495 503,'3'0,"0"1,0 0,1 1,0-1,-1 1,0-1,0 1,-1 1,-3 0,-1 0,-2 1,-1 0,3-1,-1-1,0 1,0-1,-2 2,1-2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 45,'1'-4,"2"4,-2 3,-1 0,0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 60,'3'-3,"0"2,0 2,-3 2,-1 0,1 1,0-1,-1 1,1-1,2-6,-1-1,0 0,0 1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 42,'3'0,"0"0,0-1,0 1,0-1,0 1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 41,'-1'3,"1"0,0 0,0 0,-1 1,1-1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 55,'3'-1,"0"1,0-1,1 1,-1 0,-1 3,-5-1,-1 1,1-2,0 1,0 0,0-2,6 0,0-1,0 1,0-1,0 0,0 1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152 69,'-2'4,"2"-1,0-6,3 0,0 3,0 0,-2 3,-3 0,-1 0,0-1,3-5,1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 50,'3'0,"-2"3,-2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 63,'1'8,"-1"-5,0 0,0 0,0 1,-1-1,3-6,-1-1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175 55,'3'1,"0"-1,0 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1349 1471,'2'0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 51,'-2'3,"1"0,0 0,-1 0,2 0,3-4,0-1,-3 5,-2 0,0 0,1 0,-1 0,1 0,4-5,0-1,0 0,0 2,-1 4,-1 0,-1 0,-1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 61,'2'0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 70,'1'3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200 61,'1'-3,"0"6,-1 0,0 1,0 1,-1 0,1-2,0 0,-1 0,1 1,-1 0,2-7,-1 0,0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200 59,'3'-2,"0"2,0 2,0 0,-4 1,-1 0,-1 0,1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 68,'2'-4,"-5"4,0 2,1 1,1 1,1-1,0 0,3-4,0-1,-1-2,1 1,-3 6,-1 0,1 0,3-6,-2-1,1 1,-2 0,3 1,-2 5,-1 0,0 0,0 0,-1 0,2-6,0 0,0 0,2 1,0 1,0 2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 64,'-3'-1,"0"4,1 0,2 0,3-1,-2 1,-4 0,0-2,4-4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250 70,'3'1,"0"0,0-3,-1-1,-2 0,-3 3,0 2,2 1,0 0,1 0,0 0,3-3,0-2,-1-1,0 0,1 4,-3 2,-1 0,1 0,0-6,1 0,1 0,0 0,1 1,0 1,0 1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 64,'-2'3,"0"0,1 0,0 1,2-1,2 0,0-4,0 1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 58,'4'0,"2"3,-5 1,-2-1,0 1,-2 1,-2 0,0 0,2-3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1401 1462,'26'25,"-27"-22,-3 2,2-2,0 0,0 0,-1 1,1 0,0-1,8-10,-4 4,4-1,-3 1,0 1,2-1,-2 2,1-1,-1 2,-3 4,0 1,-1 2,1 0,-1-2,-1 9,1-11,1 0,0 1,-1-1,1 1,-1-1,1 2,0-1,0 0,0 0,0 0,0-1,0 0,3-8,-1 2,0-1,0 1,0-2,2-1,-1 3,3-4,-3 5,-1-2,-2 0,1 1,-2 0,1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174 119,'-2'3,"1"0,1 0,0 0,2 0,0 0,1-2,0-1,0-1,0-1,0 1,0-2,0 0,-2 0,-1 0,-1 0,-2 1,0 1,0 1,0 0,-1 1,1 1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185 114,'0'3,"0"0,0 0,0 0,1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216 124,'2'-4,"-5"2,0 2,0 1,1 2,1 0,3 0,1-2,0-3,-2-1,0 0,-1 6,0 0,0 0,0 0,0 1,-1 0,0-1,0 0,-2 0,0-1,0-2,0-1,2-2,1 0,1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224 125,'3'2,"0"-3,-1-2,-4 0,-1 3,0 1,0 1,3 1,1 0,1 0,1-1,0-2,0-3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243 110,'-1'3,"1"0,-1 1,1-1,0 1,0-1,0 0,2 0,0-6,-3 0,0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232 119,'3'0,"0"-1,1 1,0-1,-1 1,0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253 118,'1'3,"0"0,0 0,0 0,0-6,0 0,-1 0,1 0,-1 6,0 1,1 0,2-7,-2 0,0 0,1 0,-2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273 120,'-3'4,"3"-1,3-1,0-3,-1-2,-1 0,-2 0,-2 2,6 0,0 1,0 0,-2 3,-1 0,-1 0,1 0,0-6,1 0,0 0,2 0,0 2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298 124,'0'-3,"-3"2,0 4,3 0,0 0,2 0,1-4,-2-2,1 0,-1 0,0-1,0 1,-1 0,0 0,-1 7,2 0,-1 1,0 0,1-2,0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317 110,'-3'0,"1"3,2 0,0 0,0 0,2 1,1-2,0-1,0-1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1464 1440,'11'40,"-16"-35,-2 0,4-3,-1 0,2 1,0 0,2 0,5-4,2-1,-4 0,0 0,0 0,5-2,-3-1,-2 4,-3 4,-2 10,1-3,-2 4,1-7,1-2,1 0,-1 0,0 2,0 0,-1-2,1 1,-2 2,1-5,-1 2,0-2,0-1,0-3,5-3,0-1,-1 1,1-1,1 1,2-5,-2 5,-1 0,0 1,0 0,3-2,-4 2,5-5,-4 5,1-1,0 1,-2 6,-1 8,0-7,0 0,-1 0,1 1,0 4,-1-4,1-1,-1-1,1 3,-1-2,1-1,1-6,0-2,0-5,0 1,-1 1,0 1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328 110,'4'-1,"-2"4,0 1,-2-1,0 1,0 1,-1-1,0 0,-2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201 172,'3'0,"0"-1,1 1,0-1,-1 1,0 0,0 1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221 157,'-1'3,"4"0,0-2,0 0,0-1,0 0,-2 3,-4 1,0-1,0 0,0 0,0 0,0-1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256 166,'-1'-3,"-2"3,0 2,1 1,0 0,2 0,2 0,1-2,0 0,0-1,0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265 164,'0'3,"0"0,0 0,1 0,2-3,-1-3,0 0,0 0,-1 0,-3 6,2 1,-1-1,2 0,2-3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285 161,'0'3,"1"0,-1 0,-1 0,1 0,-1-6,2 0,1 0,-1 0,2 2,0 2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300 160,'0'3,"0"0,-1 0,1 0,-1 0,1 0,0-6,1 0,0-1,0 1,1 0,1 3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311 161,'0'3,"0"0,-1 0,1 1,3-4,-1-3,-1 0,1 0,-1 0,-1 0,0 6,-1 0,1 0,0 0,3-2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312 164,'1'3,"2"-3,0 0,0-2,-4-1,-2 0,0 2,0 2,1 2,1 0,1 0,0 0,1 0,2-1,0-2,0-2,0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326 158,'0'3,"-1"0,1 0,-1 1,1-1,1-6,0 0,0 0,1 0,-1 0,2 3,-3 3,0 0,-1 0,1 0,3-4,-2-2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1505 1486,'20'55,"-20"-50,0 1,0 2,0-2,0 0,0-1,0-1,1-1,-1 0,0 0,1 1,-1-1,3-8,0-7,-1-2,-1 7,0 2,2-12,-2 12,0-1,0-1,1 0,-1 1,1 1,0 1,-1 1,3-1,-1 1,4-1,-3 3,1 1,1 0,-1 1,-1 1,-1-1,1 3,1 2,-3-3,-1 0,0 1,0 2,-1 2,0-4,-1 0,0 0,0-1,0 0,-2 2,0 0,0-1,-3 2,2-4,1-1,-1-2,1 0,0 0,-3-4,3 2,-2-2,3 1,0 1,0-1,1 1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343 149,'-1'4,"1"0,-1 0,1-1,0 1,1-1,2-3,0-3,-2 0,-1 0,-2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338 152,'-3'-1,"7"2,-1-1,0-1,0 0,0 1,0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355 167,'5'1,"-2"-1,0-1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374 156,'0'3,"0"0,1 0,-1 0,2-6,0 0,-2 0,1 0,-1 6,1 0,0 0,2-4,-2-2,0 0,0 0,0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393 160,'-1'4,"2"-1,2-4,-1-2,-2 0,-1 0,-2 1,6 2,0-1,0 2,-1 2,-1 0,-2 0,0 0,1-6,1 0,0 0,1 0,0 0,1 2,0 4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422 161,'0'-3,"-3"2,0 2,2 2,1 0,0 0,3-1,-2-5,2 0,-2 0,0 0,0-1,0 1,-1 0,0 0,0 0,0 7,0 0,0 1,1 0,-1-1,1 0,1-1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176 219,'-1'3,"0"0,0 0,1 0,1 1,1-1,1-2,0 0,0-1,0 0,0-1,0-1,0 0,0-1,-2 0,0 0,-1 0,-2 0,0 0,-1 1,0 0,0 2,0 1,0 0,0 1,0-1,6-1,0 0,0 0,0 0,-3 3,-3 0,1 0,2 0,3-2,0-1,1-2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231 217,'-2'-3,"-1"3,0 0,0 1,0 0,3 2,3-1,0-1,0 0,0 2,-5 0,-1-1,0-1,0 0,4-4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238 218,'-2'6,"2"-3,0 0,3-3,-2-3,1 0,-2 0,1 0,-1 6,0 0,0 0,0 0,3-3,-2-3,1-1,0 0,-1 1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259 220,'1'3,"-1"0,0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1545 1524,'10'34,"-9"-30,-1-1,1 0,-1 1,1-1,-3-6,1-3,0 0,0 2,1 0,0 1,0 0,0-1,1 1,2-3,-2 3,1-1,-1 1,2 3,-2 3,0 0,0 1,-2 0,1-1,0 0,0 0,0 0,6-5,-3 1,2-2,-7 0,-9 1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262 209,'2'3,"0"0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278 210,'-3'2,"3"1,-1 1,0-1,1 2,1-2,2-2,0-3,-3-1,-3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273 221,'-4'-1,"7"2,0-2,0 1,1 0,-1-1,0 1,0-1,0 0,-6 1,0 2,0 1,3 0,2 0,1-2,0-4,-1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301 204,'-1'3,"0"0,1 0,-1 0,1 1,0-1,3-4,-1-2,0 0,1 5,-3 1,0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329 215,'-3'-2,"1"5,2 0,0 0,0 0,1 0,2-2,0-2,0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451 138,'-1'3,"0"0,0 0,0 1,0 0,-1 0,1 1,0-2,0 0,2-6,1-1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465 135,'-3'4,"1"0,0 0,-1 1,2-2,-2 2,2-2,0 1,0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485 147,'-3'0,"0"1,0 2,1 0,1 1,2-1,2-3,0-1,0 0,0 0,0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494 148,'-1'4,"2"-1,0 0,2-4,-2-2,1 0,-1 0,-1 6,0 0,1 0,2-3,-2-3,1 0,-2 0,1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526 130,'0'3,"-1"1,0-1,0 0,0 0,0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875 1641,'12'54,"-11"-51,0 0,0 1,0-1,0 1,-1-1,0 0,-3-3,1-3,0 0,0 0,0 0,-3-4,1 3,1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526 139,'4'-2,"-1"2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529 140,'1'3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541 129,'-3'2,"2"1,2 0,2-4,0 0,0 1,-6 2,0 1,3 0,3-3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531 151,'-1'3,"-2"-1,0 1,1 0,4-6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524 147,'3'1,"0"0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526 158,'1'3,"-1"0,-1 0,1 0,0 0,-1 0,3-6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535 152,'4'-4,"-1"3,0 1,0 2,-3 2,0 0,-1 0,1 0,-1-1,1 1,-1-1,-2-1,0-5,2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532 154,'0'3,"0"0,0 0,-1 0,0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535 155,'3'-2,"0"4,-3 1,0 0,0 1,-1-1,-2-3,2-3,1 0,0 0,2 0,1 1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560 134,'-1'5,"1"-2,0 0,0 0,-1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543 354,'3'-3,"1"3,-1-1,0 1,0-1,0 1,-6 3,-1 1,1-2,-1 0,1 0,6-3,0 0,1 0,0-1,-1 1,0 0,-6 4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857 1682,'25'40,"-23"-36,2 7,-3-8,0 0,2 2,1-12,-2 0,0 0,-1 1,3-2,0 2,0 3,0 2,0 0,-1 0,0 1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562 140,'3'-2,"0"2,0-1,0 1,0 0,-3 3,-3 0,0 0,0 0,0-1,0 0,6-3,0 0,0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568 144,'-2'4,"1"-1,0 0,1 0,0 0,3-3,0-1,0 0,-2 4,-1 0,-1 0,0 0,-2-1,0-1,0-2,0 0,0-1,6 0,0 1,1-1,-1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584 138,'4'5,"-3"-1,-1-1,0 1,-1 0,0 0,-1 0,0 0,-1 0,0-1,-1-1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351 213,'-3'0,"0"3,3 0,1 0,2-2,0-2,0 0,0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363 211,'1'4,"-1"-1,0 0,3-4,-2-2,0 0,-2 6,2 0,-1 0,3-6,-2 0,0 0,0 0,-1 6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387 202,'4'4,"-2"0,-2-1,0 0,-1 0,0 1,-1-1,-2 1,0-1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251 261,'-3'-1,"0"3,0 1,1 1,1-1,2 0,2-1,0-3,0 0,0-1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264 267,'-3'-3,"0"2,2 4,0 0,0 0,2 0,2-4,-1-2,-1 0,-1 6,1 0,2-4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279 259,'-3'0,"0"3,3 0,2 0,1-2,-1 2,-4 0,-1-2,2-4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286 264,'2'4,"1"-5,0-1,-2-1,-2 0,-2 2,0 2,1 2,1 0,1 0,1 0,1 0,1-1,0-3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924 1748,'38'-17,"-36"20,-1 0,-2 0,1 0,-1 0,-2 4,1-2,0-1,0 2,-1 1,1 0,0-1,-1 1,0-2,0 1,0-1,-1 0,1 2,0-1,0 1,-2 4,3-8,1 0,-1 1,8-12,-3 3,-1-1,1 0,-1 1,0 1,0 1,0-1,-1 1,1 0,1 0,-1-1,1 2,0 1,-2 4,0 1,-1-1,0 1,0 0,0 1,-1 0,1 0,0 3,-1-5,1 2,0-2,0 0,1-9,-1 1,0-4,0 1,0 2,0 1,0-3,0 5,2-1,0 1,0 0,4 5,-3 1,0-1,0 0,1 2,0 0,1 0,-2-2,0-2,0-4,-1 0,-1-2,1 3,-2 0,1 0,1-2,-1-3,0 5,0 0,-1-1,1 1,0 0,1-3,-2 3,2 0,-1 0,1 0,-1 8,-1-1,0 3,0 1,1 0,-1 0,0 0,0-2,0-1,0 1,0 0,1 1,-1-1,1 0,-1 4,1-7,-1 0,1 0,-1 0,1 1,0-7,-2-6,0-1,1 1,-1 1,-1 1,1 2,1 1,-1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308 261,'2'0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309 272,'3'1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353 263,'-1'3,"1"0,0 0,0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353 253,'1'3,"0"0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364 259,'0'3,"0"1,-1-1,1 0,2-6,-1 0,1 0,0 0,-1 6,-1 0,1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387 248,'-1'3,"0"0,1 0,0 1,0-1,0 1,2-1,1-2,0-2,-1-2,0 0,-3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379 256,'-3'-1,"6"1,0 0,0 0,1 0,0 0,-1 0,0 1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310 258,'0'3,"1"0,0-6,-4 4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252 324,'-3'-1,"0"4,1 1,1-1,1 0,0 1,0 0,1-1,2-3,1-2,-2-1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268 329,'-4'-2,"1"2,0 1,1 2,1 0,1 0,0 0,3 0,0-4,-1-2,0 0,0 0,-1 0,-2 6,1 0,0 0,3-3,1-3,-2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1024 1761,'53'-32,"-50"29,0 0,1 1,-1 1,4-3,-4 3,0 1,-9-1,0 0,1 0,-4-2,6 1,0 0,-2-1,1-1,-2-1,3 3,5 8,0-2,-1 1,2 6,-2-6,0 0,0 6,0-7,-1 0,2 3,-1-4,0 0,-1 3,1-2,-2-1,1 0,-3-1,0 0,-1-2,1 0,3-3,0 0,1-1,3 0,-1 1,-1 0,2 1,-1-1,0 0,0 1,1 1,-7 5,1 0,-2 5,2-3,0 0,1 0,-3 6,3-9,-1 1,1-1,6-8,-3 2,2-2,-3 2,3-1,-2 1,-1 0,2 1,0-1,-2 8,-3 1,1-1,-1-1,1-1,0 0,-2 3,2-3,1 1,-1-1,0 1,1 5,-1-3,1-1,0-1,0-1,0 0,0 0,0 0,1 0,1-6,0-11,-1 7,-1 2,1 0,-1 0,1 2,0-2,-1 1,2 1,0-1,0 1,1 0,0 1,0 0,0 2,0 4,0 0,-1 0,-1 0,0 0,0-1,-1 1,0-1,1 0,0 2,-1-1,0-1,0 0,0 1,-1-1,-1 0,-1-1,0-1,0 0,0-2,0 0,2-10,0 4,0 1,1 2,1-1,0 2,-1 0,2 0,3-4,-2 4,-1-1,6-12,-4 10,-2 2,3-4,-1 5,-2 0,0 0,2 0,-1 1,-2 5,-1 0,-1 0,-2-2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284 325,'-3'-2,"0"5,2 0,1 0,1 0,2 0,-3 0,0 0,-2 0,-1-2,4-4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287 331,'2'3,"1"-1,0-4,0 0,-2-1,-4 1,0 3,0 1,1 1,2 0,0 0,1 0,1 0,1-1,0-3,0-1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314 329,'2'3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314 342,'3'1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340 332,'-2'5,"3"-2,0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340 322,'3'0,"-1"3,0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351 328,'3'0,"0"0,0 0,0 1,0-3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366 318,'-3'-5,"0"4,2 4,1 0,0 0,-1 0,1 1,0-1,-1 0,1 2,-1 0,2-2,-1 0,0 0,0 0,-3-1,0 0,-1-1,-1 1,0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258 393,'-1'-4,"-2"4,0 1,1 2,0 0,1 0,1 0,0 1,2-1,1-3,0 0,0-3,0 1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269 398,'1'-3,"-4"3,0 2,1 1,1 0,1 0,2 0,1-2,-1-4,0 0,0 0,-1 0,-1 6,0 0,3-2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1129 1714,'6'42,"-2"-27,-1-4,-2-6,0-1,-1 0,2 1,-1-2,0 2,0-2,-3-6,0-2,0-2,0-7,1 8,0 0,0 1,1 1,0 0,0 1,1 0,0 0,3-5,-3 5,0 0,1 0,-1 0,2-1,0 3,0 1,-1 5,-1-2,0 1,-1-1,1 1,-1-1,0 0,1 0,-1 2,0 2,0-1,-1-2,0-1,0 0,-2-3,2-4,1 1,0 0,0-2,0 0,1 0,2-3,-1 5,1-5,-1 4,2-6,0 2,-1 5,-1 0,1 0,0 0,1-1,-1 2,1-1,-7 6,0-2,0-1,-2 1,0-5,1-1,3 2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289 390,'-4'1,"3"2,1 0,1 0,2-1,-2 1,-2 0,-1 0,-1-1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295 396,'2'3,"1"-2,0-3,0 0,-3-1,-3 1,0 4,1 1,0 0,3 0,0 1,2-1,1-2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319 404,'4'-1,"-1"0,0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340 399,'3'0,"1"-1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369 396,'7'1,"-11"-1,1 1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413 260,'3'0,"0"0,1-1,-1 0,1 1,-1-1,1 0,-1 1,0 0,0 0,-6 1,0-2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435 247,'3'1,"0"0,0-1,1 1,-1 0,0 0,-2 2,-4 0,-1 0,2 0,-1-1,1 1,0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473 249,'3'-1,"-3"-2,-1 0,1 0,-1 0,1 0,-1 0,1 0,0 0,2 0,1 2,0-1,0 2,-3 3,-1 1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472 253,'1'3,"-1"0,1 0,-2 1,1 0,0-1,0 0,0 0,0 0,0 1,-1-1,1 1,0-1,0 1,0-1,0 1,-1 0,1-1,0 1,0 0,0-1,1 1,-1-1,0 0,1 0,-1 0,1 2,-1-2,1 0,-1-6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512 222,'1'3,"-1"0,-1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1169 1665,'25'64,"-23"-58,1 4,-2-5,0 0,2 3,-2-3,0 1,0 6,0-7,0-1,0 1,-1-1,-1-1,-2-3,0-1,-2 0,1 0,-1-2,2 0,0 0,4-2,-1 1,0 0,1-1,0 0,2-3,1 1,-1 3,-1-1,3-5,-3 4,0-1,0 1,0 1,-1 1,1 0,-1 1,1-2,1 0,-3 11,-1-3,-1 1,2-1,-1 1,1 0,-1 0,1-1,2 0,0 0,1-1,0-1,0 2,0 2,-1-1,-2-1,1 1,-1 0,0-1,0 0,1 0,-1 1,-1 0,1 2,-1-2,1-1,-1 2,0-2,1-8,1 1,0-1,0-1,0 2,1 0,-1 1,0-1,3-3,-2 4,0 0,1 0,-1-1,1-1,-1 0,0 1,0-1,0 2,0-1,0 1,2-1,-1 0,1 1,-5 6,-2 0,1 0,0 0,2 4,0-3,0 0,3 12,1-4,1 4,-2-6,-1-1,1-1,1-1,-1 1,1 1,0 2,0-2,-2-1,0 0,-1 6,-3-8,-3 0,-1-1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516 209,'3'-1,"-2"4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527 217,'-1'6,"1"-3,-1 0,1 0,2-6,-1 0,1 0,0 0,0 6,-1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553 206,'0'3,"-1"0,1 0,-1 0,1 1,0 0,0-1,3-2,0-3,-2-1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548 214,'3'-2,"0"2,0 0,0 1,0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602 216,'0'-3,"-3"2,1 4,0 0,0 0,0 0,1 0,1 0,3-3,0-3,1 0,-2 0,1 2,-2 4,0 0,1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639 206,'0'-3,"3"0,0 2,0 0,0 1,0 1,-2 3,-1 0,-1 0,-1 0,0 1,-1-1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639 238,'3'1,"0"0,-1 2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506 273,'1'3,"-2"0,1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511 263,'2'3,"-1"0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521 269,'-1'3,"1"0,0 0,-1 0,3-6,-1 0,2 0,-2 0,2 0,-1 7,-2-1,0 0,0 0,0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1799 164,'38'-12,"-35"11,13-4,-12 3,-1 0,-9 0,2 2,-5-2,5 1,0-1,1-1,0-1,1 1,2 0,2 9,-1-2,1 2,-1 8,-1-7,0 0,1-1,-2 1,1 5,0-6,0 9,0-9,-1-1,1-2,0 0,0 0,-3-6,1-4,1 3,-1 1,1 0,-1-1,-1 1,1 0,-1 0,0 1,0 0,6-2,0 1,0 0,5-6,-3 3,-2 4,0-1,1 0,-1 1,0 2,-2 3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545 258,'1'3,"-2"1,0 0,1 0,0 0,1-1,2-3,0-2,-1-1,-5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541 265,'1'-3,"2"3,0 1,1-1,-1 1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593 269,'1'-3,"-2"0,-2 3,0 3,1 1,2 0,-1-1,1 1,0-1,3-3,-1-3,0 0,0 0,0 0,1 1,-4 5,2 0,0 0,2-1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609 266,'3'0,"1"0,-1 0,0 0,0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624 256,'-3'-1,"0"2,2 2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618 252,'-3'1,"0"2,0 0,2 0,-1 0,1 1,1 0,0 0,-1 0,2-1,-1 0,1 0,1 0,0 0,-1 0,-3-6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577 271,'3'-2,"0"2,1 0,0-1,0 1,-1-1,0 0,-6 1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601 252,'-1'-3,"-2"4,0 1,0 0,0 0,1 1,1 0,1 0,0 1,1 0,1 0,-1 0,1 0,-1-1,-1 0,0 0,-1 0,-1 1,-1-1,1 0,-1-1,0-1,0 0,1-4,3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618 268,'5'-2,"-2"2,0 2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636 267,'3'1,"0"-1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1883 100,'-20'31,"19"-28,1 1,0-1,-1 1,1-1,-1 1,1 0,0 0,-2 2,1-2,0-1,2-9,0-1,0 1,0 2,-1 1,2-1,1 1,1 0,0 2,1-1,0 1,0 0,-2 0,3 0,-3 1,1 0,0 1,-1 0,0 0,-2 2,-2 0,-4 3,3-2,-2-1,1 1,-1 0,1-2,-2 2,2-3,-2 1,1-3,1-1,2-3,0 0,1 2,0 0,0 8,-1-2,0 3,1-3,0 0,4-4,1-6,-2 4,5 1,-5 1,3 2,-1 1,-3 1,-2 0,-4 3,1-4,-2 0,2 0,0-1,-2 1,2-1,0 0,0 1,0-2,7 1,-1-2,0 0,5 1,-4-1,-1 1,0 0,-7 3,-5 4,6-3,-1 0,1 0,0-1,8-1,-2-2,4-1,-3 2,-1-1,2-2,-2 3,0-2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648 269,'4'-1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662 259,'5'3,"-4"1,0 0,-2 3,0-2,0-2,-1 2,0-1,0-1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689 263,'9'-4,"-6"4,0 0,-2 3,-4 0,0 0,3 0,2 0,0 0,-1 0,0 1,-2-1,0 0,-2 0,0-3,0 0,0-2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685 277,'3'-1,"0"0,0 0,0 0,-3 4,-3 0,2 0,-1 0,5-4,0-2,0 0,0 0,0 0,0 0,0 1,-4 5,-1 0,1 0,0 0,4-1,0-2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684 293,'-1'6,"4"-4,0-2,1 0,0 0,0-2,-1 1,0-1,0 0,0-1,-2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716 284,'0'-4,"0"7,0 0,0 0,0 1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729 259,'0'4,"-1"-1,2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741 261,'-1'3,"-3"0,1-1,0 1,0-1,0 0,6-2,1-1,-1-1,0-1,-1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735 256,'-1'3,"1"0,0 2,-1-1,1-1,0 1,-1 0,1-1,-1 0,-2-4,0-1,5-1,1 1,0 2,-1 3,-4 0,1 1,1-1,2 0,1-4,-2-2,0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738 285,'-1'-3,"1"6,-1 0,0 0,-2 0,1 0,-1-1,1-5,4-1,1 1,-1-1,2 1,-1-1,0 1,1 0,-1 0,0 0,-5 6,0 0,0 0,4 0,1-2,-1 2,-2 0,-1 0,-2 0,0-1,0 0,1-5,4 0,1 1,0 2,0 1,0 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1924 120,'2'0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387 335,'3'0,"0"3,0-1,0 1,0-2,0 1,0-2,1 2,-1 0,1-1,-1 1,1 0,-1 0,0 0,1 0,-1 1,0 0,0-1,0 0,0-1,1-1,0 0,-1 0,0 2,-6 0,0-2,-1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497 378,'0'3,"0"0,1 0,-1 0,1-7,-1 1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499 360,'2'3,"0"0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505 380,'3'-1,"0"1,1-1,-1 1,0 0,0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522 362,'-4'-1,"3"4,0 0,1 1,0 0,0 0,0 1,0 0,0-1,-1 0,1-1,-1 0,0 0,-1 0,-1-5,2-1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537 371,'-3'2,"2"2,0-1,0 1,1 1,0-1,0-1,2 0,1-1,1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555 372,'7'-2,"-4"1,0 1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564 362,'0'-3,"0"6,0 1,0-1,0 1,-1 0,0 0,0-1,1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556 382,'1'-3,"2"3,0-1,0 1,-5 3,-2-1,1 1,1 0,5-3,0-2,0 1,-4 4,-3 0,2 0,-1 0,0 0,1 0,5-6,0 0,-1 0,1 0,-1 0,-3 6,1 1,0-1,3-1,0-3,0-1,-1-1,0 0,-1 0,-4 2,0 3,3 1,3-1,0-2,0 0,0-1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587 378,'5'-1,"-2"1,0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120,'8'4,"-11"0,1-1,0 0,0 0,0 3,1-3,-1 4,2-3,3-8,-1 1,1 1,2-3,-1 3,1-1,-2 2,0 1,0-1,3 0,-1 0,2 1,-3-1,-1 1,-7 3,1-2,-2 2,0 0,0-1,0 0,1 0,1 0,-1 2,1-1,-2 1,3-1,10-7,-3 0,-1 1,1 1,-1 1,-1 1,0 0,-2 3,-3 1,0-1,-1 0,0 0,-2 1,1-1,1-1,-1 2,0-1,1-1,0 1,1 2,-1 0,1-1,5-4,1-4,3-3,-1 3,-3 2,2 0,-2 1,0 0,0 0,0 0,0 1,1-2,0 2,0-1,-1 1,-3 4,-1 0,-1 1,-1 3,1-5,0 0,-1-4,-1 0,1-1,0-1,0 1,-1-3,0-5,3 7,0 0,0-1,1 0,0-1,0 0,0 0,0 1,0 0,0-5,1 6,2 2,-2 6,-1-2,0 1,-1 12,1-6,0-4,0 7,0-7,0-1,0 0,1 4,0-2,-1-3,1 0,7-14,-5 3,-1 2,-1-1,1 1,0-1,-1 2,1 0,-1 1,0 0,0-2,0 0,0 1,0 0,0 0,1 1,1 3,1 15,-3-11,0-1,0 5,-1-3,0-2,0 0,3-11,-2 2,0 1,0 1,1-4,-1 2,0 3,0 0,0 0,6 24,-5-11,-1-5,-1 1,0 0,0 0,0 8,0-5,0-2,-1-3,1 0,0-1,0 1,-1-1,3-14,-2 4,0 0,0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594 371,'-2'4,"1"0,0-1,0 0,0 0,0 0,4-5,-2-1,2 5,0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581 386,'-1'3,"2"2,2-2,0-2,0 0,0-1,0-1,0 0,0-1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605 382,'3'-3,"0"3,0-1,0 1,0 0,-6 3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605 387,'3'-1,"-4"4,-2 0,1 0,2 0,1 0,2-4,0-1,0-1,-1 0,0 0,-2 0,0-1,-1 1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613 374,'-4'-9,"3"12,2 1,-1-1,1 0,0 0,-1 0,1 0,-1 0,1 0,0 0,0 2,0-1,0-1,2-2,-2-4,0-1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618 365,'3'1,"-2"2,0 0,-1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637 368,'5'5,"-4"-2,0 1,0 0,-2 0,0 0,0 0,-1 0,0-1,1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662 388,'5'-1,"-2"1,0 0,0 0,1 0,-1 1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692 387,'3'-1,"1"0,-1 1,0 1,0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728 385,'5'0,"0"0,-2 1,0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2030 122,'3'64,"-3"-57,2 7,-2-7,0-1,0-1,0-1,0 1,0-2,0-10,1-2,-1 2,0 1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53 433,'3'0,"7"0,-6 0,0 0,-1-1,2 1,0 0,-2 0,0-1,0 1,0 0,0 0,0 0,0 0,0 0,1 0,-1 0,1 0,-1 0,1 0,0 0,-1 1,1-1,0 0,1 0,-1 0,0 0,0 0,1 0,0 0,-1-1,1 1,0 0,0 0,-1 0,1 0,0 0,0 0,1 0,-1 1,0-1,0 0,0 0,0 1,0-1,0 0,0 1,0-1,0 0,0 1,0-1,0 0,0 0,0 0,0 0,0 0,0 0,-1 0,1 0,0 1,0-1,-1 0,1 0,-1 0,1 1,0-1,-1 0,1 1,0-1,-1 0,1 0,-1 0,1 0,0 0,0 0,0 0,0 0,0 0,0 0,0 0,0 0,0-1,0 1,1 0,-1 0,0 0,1-1,-1 1,1 0,-1 0,0 0,1-1,-1 1,0 0,0 0,1 0,-1-1,1 1,-1 0,0 0,1-1,0 1,-1 0,1 0,-1 0,1 0,-1 0,1 0,0 0,-1 0,1 0,0 1,0-1,0 0,-1 0,1 1,0-1,0 0,-1 1,1-1,-1 1,0-1,1 1,-1-1,0 1,1 0,-1-1,1 1,-1 0,0-1,1 1,0-1,-1 1,1-1,0 0,-1 0,1 1,0-1,0 0,-1 0,1 0,-1-1,1 1,-1 0,1 0,-1 0,0-1,0 1,0 0,0 0,0-1,0 1,0-1,-1 1,1-1,-1 1,0 0,0 0,-1-1,1 1,-1 0,0 0,0 0,0 0,0 0,1 1,0-1,-1 0,-6 0,0-1,0 0,-3 0,0-1,-2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106 472,'-5'-3,"2"3,-1 2,1 1,1 0,0 0,1 0,1 1,0-1,1 0,2-1,0-2,0-2,0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116 478,'-1'-3,"-2"2,0 3,1 2,1-1,1 0,1 0,2-2,0-3,-1-1,0 0,-1 0,0 6,-1 0,1 0,2-2,0-3,0-2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134 473,'0'-3,"-3"4,2 2,0 0,1 0,1 0,2-1,-3 1,-3-1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141 477,'3'3,"-2"0,2-3,0-2,-1-1,-2 0,-3 1,0 2,0 2,0 2,2-1,1 0,1 1,2-2,0-1,0 0,0-1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229 487,'-2'3,"2"0,0 0,2-6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230 476,'0'-4,"3"4,-1 3,-1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245 483,'3'2,"0"-2,0 0,0-1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259 473,'-4'-7,"1"9,3 1,-1 2,1 0,-1-2,1 0,0 0,0 0,-1 0,1 1,0 0,-1-1,-1 0,-1-3,0 1,0-2,0-1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272 479,'3'0,"-5"3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551 362,'0'3,"0"0,0 0,-1 0,1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2068 110,'-8'42,"3"-34,2-4,0 0,1 0,-2 1,1-1,2-1,7-5,0-2,1 0,4-4,-4 0,0 1,-4 4,0 1,0 0,1 0,2 0,0 1,-2 0,1 1,-2 1,-2 2,-4 1,2 0,-3 5,3-5,-1 0,0-1,0 1,-1 0,1-1,-1-2,0 0,0-2,-1 1,0-1,0 0,1-1,0 0,0 1,0-1,1 6,-1 8,2-9,0 0,-1 2,1-2,4-6,-1 0,0-1,0 1,1-3,0 2,0-2,-1 3,0 0,-1 6,-1 1,-1 0,0 0,0-1,0 0,2-6,1 0,-1 0,1 0,1 3,0 4,-1-1,-1 1,1 1,-1 0,-1-1,0-1,1 2,0-2,2 0,1-5,-1 1,5-5,-3 4,-2 0,0-1,0 1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270 490,'2'3,"1"-2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340 484,'1'3,"-1"0,-1 0,1 0,0 0,1-6,1 0,-1 0,2 0,0 3,-3 3,-1 1,1-1,-1 0,2-6,1 0,-1 0,0 0,2 1,0 4,-2 1,0 0,1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373 493,'0'-4,"-1"1,-2 3,0 3,2 0,0 0,4-2,0-3,0 0,-2 5,-1 0,3-2,0-2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392 475,'-1'4,"0"0,1 0,-1 1,1-1,0-1,2 0,1-5,-2-1,-2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380 485,'4'0,"0"1,0-1,-1 1,1-1,-1 2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412 491,'-3'-2,"0"3,0 2,1 0,2 0,2 0,2-4,0 0,-1-2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422 479,'0'3,"-1"0,1 0,-1 1,0-1,1 1,-1-1,3-6,-1 0,1 0,1 1,-1 5,0 1,-2-1,0 1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447 488,'-4'3,"2"1,1-1,1 1,1 0,0-1,2 0,0-3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459 490,'1'4,"-1"2,-1-2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462 479,'3'-1,"-2"4,1 0,-1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2037 139,'39'-5,"-31"3,-4 2,-1-1,2-1,-2 2,5-2,-5 2,1-1,-1 0,-14 3,4-2,3 1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471 488,'6'1,"-3"0,0 0,0-1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483 477,'-1'-5,"-1"8,2 0,-1 1,0 1,-1 0,2 0,-1-1,2 0,-1 0,1 0,-1-1,-1 0,-2 0,0-2,0-2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496 481,'5'9,"-5"-4,0-1,-1 1,-1-1,0 0,0-1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524 480,'-1'-3,"1"0,2 0,1 2,0 0,0 1,-1 3,-1 0,-2 1,1-1,-1 0,0 2,-1-1,0-1,-1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523 512,'6'4,"-3"-2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554 491,'3'-1,"0"2,1-1,0-1,-1 1,2 0,0-1,-1 0,0 1,-1-1,-3-2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586 475,'3'1,"0"0,0 0,1 0,-1 0,0-1,1 0,-1 1,0 2,-5 0,0 0,-2 1,-1 0,0-1,2-2,0 0,0 0,-1 0,1-1,-1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313 451,'-5'1,"2"3,1 0,1 0,-1 0,2-1,-1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307 450,'3'0,"-1"3,-1 0,0 0,0 1,-1-1,0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306 465,'3'-1,"1"2,-1 1,0-2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2154 132,'2'0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328 462,'4'0,"-1"1,-3 2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703 481,'-3'2,"1"1,2 0,0 0,0 0,0 0,1 0,0 0,2 0,0-1,0-1,0 0,0 1,0-1,0 0,0 0,0-1,0 0,1 0,-1 0,0 0,1-1,0 1,1-2,-2 0,1 1,-1-2,0 0,-1-1,-2 1,0 0,-1 0,1 0,-1 0,-1-1,0 1,0 0,-1 0,-1 0,0 0,-1 1,0 1,0 0,2 1,0 1,0 0,-2 1,2-1,0 1,-1 1,1 0,0 0,4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720 486,'2'6,"-2"-3,-1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724 475,'3'0,"0"3,-2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733 485,'4'-1,"1"1,-2 0,0 0,0-1,0 0,-3-2,-3 0,0 0,0 1,0 2,2 3,0 0,1 0,0 1,0 0,1 0,-1 0,1-1,-1 0,0 0,-1 1,-1-1,-2-2,0 0,1-1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290 529,'0'3,"0"1,0 0,0 0,0-1,0 1,1-1,-1-6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291 529,'1'-3,"2"1,0 2,1-1,-1 2,-2 2,-4 0,0-1,0 1,0-2,1 2,5-3,1-1,-1 1,0 1,0 2,-5 1,0-1,-1-1,-3 2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315 541,'8'5,"-8"-2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402 507,'-1'3,"2"0,-1 0,0 0,-1 0,0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393 518,'0'3,"0"0,1 1,-1 0,1-1,1-6,1 0,0 0,-2 0,2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2155 132,'-3'14,"3"-8,0 1,0-1,0 5,0-6,1-1,-1 0,1-1,0 2,0-2,-1 0,1 2,0-2,0 0,-1 0,-1 0,1 0,0-11,0 2,0 1,0 0,0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417 521,'0'3,"0"0,1 1,1-1,1-3,0-3,-1 0,0 0,0 0,0-1,0 1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396 548,'-3'1,"0"2,2 0,-1 1,1-1,1 0,0 1,3-1,0-2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366 538,'2'3,"-2"0,0 1,1-1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402 545,'1'7,"-4"-4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511 560,'9'-2,"-5"2,0-1,-1 1,2-1,0 0,-1 1,-1 0,2 0,-2 0,0 0,4-1,-3 1,0-1,0 0,0 1,0-1,0 0,-1 1,0-1,0 1,1-1,-1 0,-6 0,0 1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552 569,'5'0,"-1"-1,0 0,-1 0,1 0,-1 0,1 0,-1 0,0-1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583 541,'13'1,"-10"0,0 0,0 0,0 0,-2 2,-2 0,0 0,-2 0,1 0,-1 1,-1-2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724 518,'-4'8,"2"-4,0 0,1 0,-1-1,0 1,-1-2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687 554,'-3'2,"1"1,1 0,-1 2,2 0,-1 0,2-1,0-1,1 0,1-2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667 549,'-5'5,"2"-1,1-1,0 1,1-1,0 1,1-1,0 2,1-2,0 2,0-1,2 0,0 0,0-2,1 0,0-2,0-1,-1 0,1-1,0 0,1-1,-1 0,-1 0,0-1,0 1,-1-2,-1 1,-1-1,-1 0,0 2,0 0,0 0,-1 0,-2-1,0 1,1 2,0 1,0 0,0 0,0 1,0-1,-2 3,2-2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2155 126,'38'-9,"-32"8,-2 0,0 1,-1 0,1 1,0 0,-1 0,0 0,0 0,0 1,0 1,-1 1,-2-1,0 3,0-3,0 1,0-1,0 1,0 1,0 0,0-1,0-1,-2 5,0 0,2-5,-1 0,0 2,0-2,-2 0,0-5,1-2,1 0,0 0,0 0,-1 1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680 555,'3'2,"0"-2,0-1,0 1,-6 1,0 2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677 571,'3'0,"0"-1,0 0,0 1,0 0,-6 2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678 589,'3'-1,"1"1,0-2,-1 0,0 2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664 602,'-1'3,"-1"0,-1 1,-1 1,0 0,1-2,0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631 630,'-3'0,"1"3,1 0,-1 0,1 1,0-1,1 1,1 0,0 0,0-1,1 1,-1-1,0 0,-1 0,0 0,0 0,-2-6,0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310 589,'-1'-4,"-1"1,-1 3,0 2,0 1,1 1,1-1,0 1,1 0,2-1,2-1,-1-2,1-1,0 0,-1 1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324 601,'4'1,"-2"2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369 602,'3'-1,"-3"-2,-1 0,-2 2,0 2,0 2,2 0,0 1,0 0,1 0,0-1,3-2,0-4,-2 0,2-1,-2 1,1 0,-2 6,0 0,0 0,0 0,2 0,1-2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385 599,'4'0,"-1"0,0 0,0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391 607,'3'0,"0"0,0-1,0 1,0-1,0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2189 124,'2'0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415 589,'3'-1,"4"1,-4 2,-3 1,-2 0,-1 0,0 0,2 0,4-3,0 0,0 0,1 0,-2 3,-3 1,0-1,-2 0,-1-1,0 0,1-3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687 601,'0'3,"0"0,0 0,0 1,0-1,0 0,1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673 634,'1'-3,"0"6,-2 0,1 0,0 1,-1 0,1 0,0-1,0 0,3-3,0-1,1-1,-1 1,0 0,0-1,-6-1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678 632,'6'-3,"-3"2,0 0,0 1,-3 3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679 643,'3'1,"0"-1,1-1,-1 1,0 0,0-1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680 666,'-1'3,"-1"0,0 0,1 0,-1 0,1 0,-1 0,3-6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684 663,'1'3,"1"0,1-1,-1 1,1 0,-1 0,1 1,0-2,2 1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682 668,'1'3,"-1"1,1 0,-1 1,0-1,0-1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654 699,'0'-4,"-3"3,0 3,0 1,2 0,0 0,1 0,-1 0,2 0,2-3,0-3,0-1,0 1,-1 0,-1 7,-1 0,0-1,0 1,1-1,2-2,-1-4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680 699,'5'0,"-2"0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2190 124,'-5'5,"2"-2,1 0,-1 0,0 0,2 0,-1 0,5-3,0-1,1 0,-1 0,1-1,-2-1,2 2,-1-1,-1 5,-3 0,0 0,-1 4,1-4,0 3,0-1,0-2,0 0,-2-1,-1 0,0-1,0 0,0-1,1 1,0-1,0 0,3-3,-1 0,5 2,1-2,1 1,-3 1,1 0,-1 1,0 0,0 0,1 0,-1 0,0 0,0 2,-4 1,0 0,-2-1,1 1,-1-1,0-2,0 2,0 0,6-2,0 0,-5 5,0-1,0-1,1 0,6-3,-2 0,-3 3,-3 1,0-1,1 0,0 0,-1 0,6-2,0 0,0-1,3-2,-3 3,0-1,0-1,2 0,0 0,2 0,-11-4,0 4,0-1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680 711,'3'-2,"0"1,1 0,-1 0,0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707 693,'3'0,"0"1,0 0,0 0,-3 2,-3 0,0-1,0 0,6-1,0-1,0 0,0 3,-4 1,-1-1,-2 0,0-1,0-1,1-2,0 0,0-1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708 603,'3'-1,"0"4,0 0,0 1,1-1,0 1,-1 0,1 0,0 0,-1-1,0-1,0 0,0-1,-6-1,0-1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308 634,'1'9,"-1"-6,0 0,1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308 632,'4'-3,"-1"3,1 1,-1 0,0 1,-3 1,-2 1,1-1,-1 0,-1 1,1-1,0 0,-1-1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332 646,'0'5,"-1"-2,0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381 639,'3'1,"-2"2,0 0,-1 0,0 0,0 0,-1 0,0 0,-1 0,-1-1,0-1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754 655,'5'7,"-4"-4,-1 0,0 1,-1-1,0 0,-1 0,0 0,-1 0,-1-2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303 676,'-1'3,"2"0,-2 0,1 0,0 0,0 0,0 0,3-1,0-3,0 1,0-2,-6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304 673,'3'-1,"0"0,0 2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1810 311,'42'-5,"-35"2,-4 3,0-1,0 0,0 1,-7 1,-1-2,1 0,1-2,-1 1,1-3,-1 1,1-1,2 2,-1-3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304 683,'3'2,"1"-2,-1 0,0 1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325 689,'0'3,"3"0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765 519,'3'0,"-2"3,2-1,0 0,0 1,0-1,1 0,-1 0,0 0,0 1,0-1,-1 1,1 0,-1 0,0 0,1-2,0 1,0 0,0 0,0 0,0-1,0 2,-5-6,-1 0,0 1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834 575,'1'-3,"-4"3,0 2,1 1,-1 0,2 0,1 0,2 0,1-1,0-1,0 0,0 0,-4 2,-2-1,0 0,0-1,0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849 581,'-1'5,"0"-2,0 0,0 1,1-1,0 0,1 0,2-3,0-2,-2-1,-2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839 588,'4'2,"0"-2,0 1,0-1,-1 0,0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861 589,'-1'3,"0"1,0-1,1 0,-1 0,4-5,-1-1,0 0,-1 6,-2 0,4-4,0-2,-2 0,2 1,-2 5,-1 0,0 0,3-5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888 578,'1'3,"-2"0,0 1,0 0,0 0,1 0,1-1,0 0,2-2,0-2,0 0,0-1,-4-1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881 589,'7'-1,"-4"1,1 1,-1-1,0 1,-5 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1833 257,'-7'62,"6"-47,1-9,0 0,0-1,-1 0,1 0,0-1,0 0,0-1,0 0,0 0,1-8,0-2,1 0,-1 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1855 275,'-2'43,"3"-34,-1-4,0 0,0-2,0 4,0-4,0 0,0 0,0 0,0 1,-1 0,1-1,-3-2,-2-6,3 2,-2 0,2-1,-1 1,1 0,0-1,1 1,-1-1,3 1,2 1,1 0,-1-1,1 0,-1 1,0 0,0 0,0-1,1 0,-1 3,-3 3,-1 1,-1 0,0 0,-3 0,1-1,-3 0,4-1,0-1,-2 0,1 1,-3 2,4-2,1 1,6-3,-1-1,1 0,0-1,2-1,-2 1,-1 1,1 0,-1 0,1-1,-1 0,2 1,-2-1,1 1,-1-1,0 2,-6 4,-1-1,0 0,0-2,1 1,-1 0,-5 1,6-1,0 0,-1 0,1 0,0 0,0 1,-1-1,2 1,-1 0,1 0,-2 1,2 0,-3-1,2-1,0 0,9-4,-2-1,0-1,3-1,-5 2,2 0,-1 0,0 1,0 0,5-2,-3 2,-1 1,0 0,0-1,-1 1,0 0,3-1,-2 0,0 1,-7 5,-2-1,1-1,0 1,0-1,0 1,0-1,-1 1,-4 5,6-5,0 1,-1-1,1 0,-2 1,2 1,-1-2,7-4,1-2,5-3,-6 4,0 0,3 0,-1 0,-2 0,1 0,4-2,-5 3,1-3,-1 2,-6 7,0-1,-7 8,7-10,0 1,0-1,-2 1,0 0,2 0,0-2,0 0,8-1,1-1,-1 1,-1-1,2 0,-2-2,-1 2,-2-2,0 0,-3 0,-1 0,0 2,0 1,-5 3,1 4,4-2,2-2,0 1,1 0,0 0,1-1,-1 0,6-2,-3-2,0 0,1-1,0-1,0 0,1-1,-3 0,1 0,-2 1,1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582 632,'-3'2,"0"4,3-3,0 0,0 0,0-6,1 0,2 1,0 0,0 2,-3 3,-1 0,0 0,-2 0,0-2,3-4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550 370,'5'-2,"-2"2,0-1,0 2,-4 2,-2 0,0-1,1 1,5-3,1-2,-1 1,0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1884 340,'35'-5,"-32"5,-2-5,-1 1,0-10,0 11,0-1,0 1,0 0,0-2,1 12,0-1,0 2,0 0,-1-2,1-1,1 7,-2-5,1-1,0 2,-1 0,0-2,1 4,-1-5,0-1,0 0,0 0,0 1,-1-2,1 0,0 0,0 0,-1 0,0 0,-2-2,0-2,2-2,0 0,0-1,0 0,1 0,0 1,0 0,-1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1922 342,'0'41,"-2"-38,1 0,4-3,1 0,-1 0,0 1,2-2,1-4,-4 2,0 0,-3-1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1919 337,'-8'34,"5"-27,0-1,0-3,2 0,0 0,1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350,'34'31,"-28"-42,-5 6,0 2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1973 358,'36'-8,"-33"6,-7-1,-1 0,1 1,2-1,-1 0,-1-1,2 7,2 2,0-1,0-1,1 0,-1 1,1-1,-1 1,1 0,-1 1,0 0,1 0,-1-1,0-1,0 1,0 0,0-1,0 0,1-7,0 1,0-1,0-1,0 0,-1 0,1 1,0 0,2 0,0-1,0 1,2-2,-2 4,1 0,-1 0,0 1,0 2,0-2,0 1,0 0,1 0,0 0,-1-1,1 1,-1 0,-5 3,-4-1,3-1,0 0,-2 2,-2 1,4-3,-2 1,1 2,-1-1,2 0,2 1,-1-1,6-1,-1-2,2 0,-2-1,0 0,0 0,2-2,-1 1,1-1,-1 1,2-1,-3 2,1-1,-1 2,-5-4,-1 3,-7-9,8 7,0 0,0 0,1 0,-1-1,-1-4,0 5,1 0,0 0,3 18,-1-7,0-3,0 6,-1-6,0-1,0 0,1 6,-1-5,1 1,-2 6,2-9,-2 3,1-3,0-10,1 3,0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373,'2'0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373,'14'-10,"-12"13,0 1,0 0,-1-1,1 0,0 1,0-1,1 0,0-1,0 1,0-1,0-1,0 1,1 0,0 0,0 0,1-1,-2 1,0-1,0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1630 764,'42'7,"-39"-7,1 0,0 0,-1 0,0 0,0 0,0 1,0 0,0-1,0 1,2 0,-2-1,1 0,0 0,-1 0,1 0,0 1,0-1,0 0,-1 0,2 0,-2 0,0 1,0-2,0 2,1-1,0 0,-1 0,1-1,1 1,1 1,-3-1,0 0,2 0,0-1,-1 1,0 0,-1-1,0 0,1 1,-1-1,0 1,1-1,-1 1,0 0,2-1,-2 1,0 1,2-2,-2 1,0 0,1-1,0 1,0-1,0 1,0 0,1-1,-2 2,1-2,-1 1,4 1,0-1,-2 0,1 0,-2 0,-1 0,2 1,0-1,0 0,-2-1,1 1,0 0,0 0,0 0,4-1,-5 1,6-2,-6 2,0-1,0 2,6 1,-4 0,-1-2,-1 1,3 0,-3-1,2 1,0 0,-1-2,-1 2,2-1,0 1,-2-1,2 0,0 1,-1-1,-1 0,1 0,0 0,-1 0,5 0,-5 0,2-1,0 2,3 0,-5-1,0 0,0-1,0 2,1-1,-1 0,0 0,2 0,0 1,-1-1,-1 0,1 0,-1 0,1 0,3 0,-4 0,0 0,1-1,0 2,-1-2,2 1,-2 0,1-1,0 1,0-1,1 1,-1-1,0 1,2-1,-2 1,-1 0,1-1,-1 1,0-1,0 1,1-1,-1 0,0 1,0-1,0 0,2 1,-2-1,0 1,1 0,0-1,-1 1,1 0,-1-1,0 1,0 0,0-1,0 1,0 0,2 0,-2 0,0-1,2 2,-2-1,1 0,-1 0,1 0,-1 0,2 0,0 0,-2-1,0 1,0-1,2 0,-2 1,1-1,0 0,0 1,0-1,1 0,0 0,-1 1,3 0,-4 1,0-1,0 1,0-1,1 1,0-1,1 1,-2 0,0-1,2 1,0-1,0 1,1-1,-2 1,-1 0,0-1,0 0,0 1,1-1,0 1,-1 0,0-1,0 1,0-1,0 0,0 0,2 0,-2 0,0 0,0 1,0-1,0 0,1 0,-1 0,1 1,-1 0,0-1,0 1,0-1,0 1,1-1,0 0,-1 1,0-1,0 0,-18-9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1641 1047,'41'-14,"-37"14,-1-1,0 0,0 1,0 0,0-1,0 1,0 2,0-1,0-1,0 1,0 0,0-1,0 0,0 0,1 0,1 0,-1 0,0-1,-1 1,0 0,0 0,0-1,2 1,-1-1,-1 1,0 0,0 0,0 0,0 0,0 0,2 0,-2 0,1 1,-1-1,1 0,0-1,0 0,-1 0,0 0,1 0,1 0,-2 1,1 0,1 0,0 0,1-1,0 2,-3-1,2 1,-2-1,1 2,-1-2,0 0,0 1,1-1,0 1,0-1,-1 0,2 1,-1 0,-1-1,1 0,1 1,-2-1,1 0,0 0,1 0,-1 0,1 0,2-1,-4 1,2 0,2 1,-4-2,2 2,-1-1,-1 0,1 1,0-1,-1 0,1 0,1 0,0 0,-1 1,-1-1,1 1,2-1,-3 1,0-1,1 0,1 0,-1 0,0-1,-1 1,0 0,0 0,2 0,0 0,-1 0,-1 0,2 1,-2 0,1-1,0 0,1 0,2 0,-3 0,5 1,-6-1,0 0,0 0,0-1,2 2,-1-1,-1 0,0 0,0 0,0 0,0 0,1 0,1 1,-2-1,0 1,1-1,2 1,-3-1,0 0,0 0,1 1,1-1,-1 1,1 0,-2-1,0 1,0-1,4 1,-3-2,0 1,4 0,-5 0,0-1,0 1,1 0,0 0,-1 0,0-1,0 1,0 0,0 1,0-1,0 0,0 0,0 0,1 0,-1 0,0 0,0 0,1 0,-1 0,0 1,1-1,0 0,1 0,-1 0,0 0,-1 0,2 0,0 0,-2 0,1 0,1 0,-2-1,0 1,26-1,-26 1,2 0,15-2,-14 1,-3 1,0 0,3-1,10 0,-13 1,0 0,0 0,8-1,-8 1,1 0,-1 0,0 0,0 0,0-1,0 1,1 0,-1 0,0 0,1-1,67-7,-67 8,2-18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1651 1146,'47'0,"-44"-1,1 0,-1 0,1 1,-1-1,1 0,1 1,0-1,-2 1,0 0,1-1,2 1,-3 0,0-1,0 0,0 2,0-1,2-1,-1 2,-1-1,2 2,-2-2,0 0,0 1,1-1,0 1,0-1,3 0,-4-1,0 0,2 1,-2-1,2-1,0 1,-2 0,0 0,4 0,-4 0,1 0,3 1,-4-1,7 2,-3 1,-2-1,0 1,-2-2,0 1,0 1,0-1,1 0,-1-1,0 2,3-1,-3 0,0 0,2 0,1 1,-3-1,2 0,-2 0,1 0,-1-1,0 1,2 0,2-1,-2 1,-2-1,0 0,2 1,0-1,0 1,-2-1,0 0,0 0,0 1,1 0,-1-1,0 0,3 0,-1 1,0-1,1 0,-2 1,0-1,-1 1,0-1,6 1,-6 0,1-1,-1 0,1 0,7 1,-3-1,-5 0,2-1,0 1,-2 0,1 0,-1-1,0 1,0 1,3-2,-3 1,0 0,2 0,-2 0,4-1,-3 1,2 0,-3 0,5 0,-4 0,-1 0,0-1,0 1,0 0,1 0,-1-1,1 1,0 0,-1 0,0 0,0 0,0-1,0 0,0 1,0 0,5-1,-5 1,1 0,0 0,-1-1,0 2,1-2,-1 1,0 0,2-1,0 1,-2 0,0-1,0 1,0 0,1 0,-1 0,0-1,2 1,-1-1,-1 1,1 0,0 0,2-1,-3 2,2-2,-2 1,5 1,-4-1,-1 0,1 1,-1-1,1-1,0 2,-1-1,1 0,0 1,-1-2,0 1,0 0,2 0,0-1,-1 1,0 0,0 0,-1-1,3 1,-2-1,-1 1,0 0,2-1,-2 1,4 0,-4 0,1 0,1 0,0 0,-2-1,3 2,-2-2,-1 1,0 0,0 0,1 0,1 0,-2 0,0-1,3 2,-2-2,1 1,0 0,-2-1,0 1,1 0,0-1,-1 0,1 1,-1-1,1 1,0 0,1-1,-1 2,3-1,-3-1,-1 1,0 0,0 0,0 0,0 0,0 0,0-1,0 1,0 0,0 1,2-1,-1 0,1 0,-1 0,-1 0,0 0,0 0,0 0,0 0,1 0,-1 0,0 0,0 0,0 1,2-1,-1 0,1 0,-1 0,-1 0,1 1,-1-1,0 0,0 0,0 0,0 1,1 0,-1-1,0 0,2 1,-1-1,-1 0,0 0,0 1,0-1,0 0,0 0,1 0,-1 0,0 0,-5-3,1 0,-17-17,11 13,1 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568 342,'4'-1,"-3"4,-3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1648 1226,'47'8,"-44"-8,0 1,0-1,1 0,-1 0,2 0,-2-1,0 1,1 1,8-2,-8 2,-1-1,1 0,-1 0,0 0,0 0,1 0,3 1,-4-1,0 0,1 0,0 0,0 1,1-2,0 1,-1 1,0-1,-1 0,4 1,-4-1,0 0,0 0,1 1,-1 0,0-1,2 1,-1 0,0-1,0 1,0 0,9 0,-9-1,-1 0,0 0,0 0,0 0,0 1,1-1,0 0,-1 0,1 1,0-1,-1 0,0 0,0 0,0 1,1 0,2 0,-1-1,-1 1,-1 0,0-1,0 0,0 0,1 0,-1 0,0-1,3 1,-1-2,-2 2,0-1,0 1,1 0,2 0,-3 0,2 0,-1 0,-1 0,1 0,-1-1,2 1,-1-1,1-1,-2 1,0 0,0 0,0 0,0 1,0-1,0 0,4 1,-4 0,2 0,0 0,0-1,-2 0,0 0,0 0,0 0,0 0,0 0,1 0,-1 1,0-1,0 1,0 0,2 0,-1-2,0 2,0 0,-1-1,0 1,1 0,-1-1,0 1,1 0,-1-1,0 1,0-1,0 0,1 1,0 0,-1 0,6-1,-5 1,-1-1,1 1,-1-1,0 0,1 0,-1 1,0 0,0-1,0 1,1 0,-1 0,3-1,-2 1,-1 0,2 0,-1-1,0 0,-1 1,0 0,3-1,-3 1,0 0,0 0,1 0,1 0,0-1,-2 2,1-2,2 1,-3 0,0-1,0 1,-13-6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1625 1702,'37'-1,"-33"0,0 2,0-2,1 1,-2 0,0 0,2 0,-1 0,-1 0,0 0,2 0,-1 1,-1-1,1 1,-1-1,0 0,1 1,4-1,-3 0,0-1,-1 1,-1 0,0 0,0-1,0 1,2 1,-1-1,1 0,-2 0,0 0,0 0,2 0,-2 0,0 0,2-1,0 1,1 0,-3 0,1 0,-1 0,0 0,2 0,-2-1,0 1,2-1,2 1,-2 0,1-2,-3 2,1-1,-1 0,0 2,1-2,2 1,-3 1,0-1,1-1,-1 2,3-1,-3-1,0 2,1-1,1 0,-2-1,0 2,1-1,-1 0,2-1,-2 2,3-1,1 1,-2-2,0 2,-1-2,0 1,0 1,0-1,-1 0,1 0,0 0,-1 0,0 0,0 0,0 0,0 0,0 0,2 1,-1-2,1 2,-2-1,1 0,0 1,3-1,-2 0,-1 0,-1 1,0-2,1 2,-1-1,0-1,2 2,-1-1,-1 0,0-1,0 2,0 0,0-1,1 0,-1 0,0 0,0 1,1-1,-1 0,1 0,0 0,2 0,3 0,-5 0,-1 0,1 0,0 0,-1 0,0 0,1 0,0 0,3 1,-4-1,0 0,0 0,0 0,1 0,0 0,-1 1,3-1,2 0,2 0,-7 0,0 0,1 0,-1 0,0 0,0 0,0 1,1-1,-1 0,0 0,1 0,-1 1,1-1,-1 0,1 0,3 0,-4 0,0 0,1 0,-1 0,0 0,3 0,-1 1,-2-1,0 0,1 0,-1 1,0-1,0 1,3-1,-2 1,0-1,5 1,-3 0,-3-1,0 0,-9-5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2456 501,'-26'25,"24"-12,2-9,-1 0,1 0,-1-1,1 5,1-4,2 0,0-1,0-2,0 1,2 2,-1-3,-1 1,2 1,-2-2,0-1,2 1,-2-1,1-1,-1 0,0 0,1 0,1 0,-1-1,3-1,-4 2,0 1,1-3,0 1,0-2,0 1,-3-1,0 1,0-1,-1 1,1 0,-1-2,0 1,-1 1,1-1,0-4,-1 3,0 0,-2 0,1 2,0-1,-1 1,0-2,-1 2,0 0,-2 2,1 0,-3 1,4 1,1 3,0-1,1 0,0 2,-4 4,5-5,0-1,0 0,0 1,0-1,0 2,1-8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2474 501,'-6'54,"6"-51,-1 0,0 0,-2-2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2459 823,'-7'38,"7"-34,0-1,0 3,0-3,2 3,0-1,1-2,1 1,0-2,0 0,-1-2,0 0,0 0,2-1,-1 0,-1 1,0-1,4-1,-3 0,-1 1,1-3,-2 0,-1 1,0-1,-1-6,-1 6,1 1,0-1,-1 1,1 0,-2-2,2 2,-2 0,0 0,0 0,-1 1,-2 1,1 0,1 0,0 0,-1 1,1 0,-3-1,3 2,0-1,0 0,0 1,0 0,0 2,1 0,8-1,-2-2,0-1,-1 1,1 0,-1 0,0 0,-2 3,-3 0,1 0,-1 0,0 0,1 1,-2 0,2 0,-1-1,5-1,0 0,1-1,-1-1,0 1,2-1,-2 1,1-1,0 1,0-1,-1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1027,'-20'55,"20"-51,0 0,0-1,-1 0,1 1,1-1,0 0,1 0,2 1,0-1,0-2,3 1,0-1,-4-1,1 0,-1-1,0 0,0 1,0-2,1 1,-1 0,4-3,-4 0,0 0,-1 1,-1 0,0 0,0-1,0-3,1-7,-1 11,-2-3,0 2,1-1,-1 1,-1-1,0 2,0-3,0 3,0-1,-2-1,0 3,1 1,0 0,-7 0,6 2,1-1,0 3,-2 1,2-2,-2 6,3-5,0 0,-1 2,1-1,-1-1,2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2718 1054,'35'-10,"-34"13,-2 0,-1 2,-1 0,1-2,0 0,-1-1,0 1,0-1,7 0,-1-2,0 1,0 0,0 0,0 0,-2 2,-1 0,-2 1,0 1,-1-1,1-1,0 1,-1-1,-1-1,-1-2,2 0,0-1,0-1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2445 1358,'-29'36,"27"-32,1 0,1 0,0-1,0 1,0-1,-1 0,1 2,0-1,1-1,1 2,-2-2,1 0,1 2,-2-1,1 0,-1 1,1-2,0 0,2 4,0-2,1-3,1 0,-2-2,0 0,0 0,0 0,0 0,5-3,-3 0,0-2,-2 2,0-1,0-1,0 0,0 0,1 1,2-5,-3 5,0 1,-1-1,0 0,1-8,-2 5,1-4,-1 6,-1 1,0-2,0 0,0 2,-2 1,-1 2,0 0,-1 0,0-1,-5 0,5 2,1-1,0 1,-1 0,0 1,-1 0,2 0,-2 0,2 0,0 1,0-1,0 1,-1-1,-3 3,3 0,1-2,1 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2470 1369,'-36'29,"34"-26,-1 0,1 1,0 1,3-2,2-2,2 0,-1-2,0 1,0-1,-1 1,0 0,0-1,2-2,-1 1,-1 0,2 0,-1-1,-1 0,1 1,-1 1,-7-2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2464 1362,'0'48,"0"-41,0-1,0 0,0-1,-1 7,0-6,0-2,1 0,-3-4,1-3,0-3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570 355,'2'3,"-1"0,-1 0,0 0,0 0,1-6,1-1,-1 1,0 0,0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1799 164,'38'-12,"-35"11,13-4,-12 3,-1 0,-9 0,2 2,-5-2,5 1,0-1,1-1,0-1,1 1,2 0,2 9,-1-2,1 2,-1 8,-1-7,0 0,1-1,-2 1,1 5,0-6,0 9,0-9,-1-1,1-2,0 0,0 0,-3-6,1-4,1 3,-1 1,1 0,-1-1,-1 1,1 0,-1 0,0 1,0 0,6-2,0 1,0 0,5-6,-3 3,-2 4,0-1,1 0,-1 1,0 2,-2 3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1883 100,'-20'31,"19"-28,1 1,0-1,-1 1,1-1,-1 1,1 0,0 0,-2 2,1-2,0-1,2-9,0-1,0 1,0 2,-1 1,2-1,1 1,1 0,0 2,1-1,0 1,0 0,-2 0,3 0,-3 1,1 0,0 1,-1 0,0 0,-2 2,-2 0,-4 3,3-2,-2-1,1 1,-1 0,1-2,-2 2,2-3,-2 1,1-3,1-1,2-3,0 0,1 2,0 0,0 8,-1-2,0 3,1-3,0 0,4-4,1-6,-2 4,5 1,-5 1,3 2,-1 1,-3 1,-2 0,-4 3,1-4,-2 0,2 0,0-1,-2 1,2-1,0 0,0 1,0-2,7 1,-1-2,0 0,5 1,-4-1,-1 1,0 0,-7 3,-5 4,6-3,-1 0,1 0,0-1,8-1,-2-2,4-1,-3 2,-1-1,2-2,-2 3,0-2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1924 120,'2'0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120,'8'4,"-11"0,1-1,0 0,0 0,0 3,1-3,-1 4,2-3,3-8,-1 1,1 1,2-3,-1 3,1-1,-2 2,0 1,0-1,3 0,-1 0,2 1,-3-1,-1 1,-7 3,1-2,-2 2,0 0,0-1,0 0,1 0,1 0,-1 2,1-1,-2 1,3-1,10-7,-3 0,-1 1,1 1,-1 1,-1 1,0 0,-2 3,-3 1,0-1,-1 0,0 0,-2 1,1-1,1-1,-1 2,0-1,1-1,0 1,1 2,-1 0,1-1,5-4,1-4,3-3,-1 3,-3 2,2 0,-2 1,0 0,0 0,0 0,0 1,1-2,0 2,0-1,-1 1,-3 4,-1 0,-1 1,-1 3,1-5,0 0,-1-4,-1 0,1-1,0-1,0 1,-1-3,0-5,3 7,0 0,0-1,1 0,0-1,0 0,0 0,0 1,0 0,0-5,1 6,2 2,-2 6,-1-2,0 1,-1 12,1-6,0-4,0 7,0-7,0-1,0 0,1 4,0-2,-1-3,1 0,7-14,-5 3,-1 2,-1-1,1 1,0-1,-1 2,1 0,-1 1,0 0,0-2,0 0,0 1,0 0,0 0,1 1,1 3,1 15,-3-11,0-1,0 5,-1-3,0-2,0 0,3-11,-2 2,0 1,0 1,1-4,-1 2,0 3,0 0,0 0,6 24,-5-11,-1-5,-1 1,0 0,0 0,0 8,0-5,0-2,-1-3,1 0,0-1,0 1,-1-1,3-14,-2 4,0 0,0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2030 122,'3'64,"-3"-57,2 7,-2-7,0-1,0-1,0-1,0 1,0-2,0-10,1-2,-1 2,0 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2068 110,'-8'42,"3"-34,2-4,0 0,1 0,-2 1,1-1,2-1,7-5,0-2,1 0,4-4,-4 0,0 1,-4 4,0 1,0 0,1 0,2 0,0 1,-2 0,1 1,-2 1,-2 2,-4 1,2 0,-3 5,3-5,-1 0,0-1,0 1,-1 0,1-1,-1-2,0 0,0-2,-1 1,0-1,0 0,1-1,0 0,0 1,0-1,1 6,-1 8,2-9,0 0,-1 2,1-2,4-6,-1 0,0-1,0 1,1-3,0 2,0-2,-1 3,0 0,-1 6,-1 1,-1 0,0 0,0-1,0 0,2-6,1 0,-1 0,1 0,1 3,0 4,-1-1,-1 1,1 1,-1 0,-1-1,0-1,1 2,0-2,2 0,1-5,-1 1,5-5,-3 4,-2 0,0-1,0 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2037 139,'39'-5,"-31"3,-4 2,-1-1,2-1,-2 2,5-2,-5 2,1-1,-1 0,-14 3,4-2,3 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2154 132,'2'0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2155 132,'-3'14,"3"-8,0 1,0-1,0 5,0-6,1-1,-1 0,1-1,0 2,0-2,-1 0,1 2,0-2,0 0,-1 0,-1 0,1 0,0-11,0 2,0 1,0 0,0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2155 126,'38'-9,"-32"8,-2 0,0 1,-1 0,1 1,0 0,-1 0,0 0,0 0,0 1,0 1,-1 1,-2-1,0 3,0-3,0 1,0-1,0 1,0 1,0 0,0-1,0-1,-2 5,0 0,2-5,-1 0,0 2,0-2,-2 0,0-5,1-2,1 0,0 0,0 0,-1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580 346,'3'-1,"0"0,0 1,0-1,0 1,0-1,-6 0,0 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2189 124,'2'0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2190 124,'-5'5,"2"-2,1 0,-1 0,0 0,2 0,-1 0,5-3,0-1,1 0,-1 0,1-1,-2-1,2 2,-1-1,-1 5,-3 0,0 0,-1 4,1-4,0 3,0-1,0-2,0 0,-2-1,-1 0,0-1,0 0,0-1,1 1,0-1,0 0,3-3,-1 0,5 2,1-2,1 1,-3 1,1 0,-1 1,0 0,0 0,1 0,-1 0,0 0,0 2,-4 1,0 0,-2-1,1 1,-1-1,0-2,0 2,0 0,6-2,0 0,-5 5,0-1,0-1,1 0,6-3,-2 0,-3 3,-3 1,0-1,1 0,0 0,-1 0,6-2,0 0,0-1,3-2,-3 3,0-1,0-1,2 0,0 0,2 0,-11-4,0 4,0-1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1810 311,'42'-5,"-35"2,-4 3,0-1,0 0,0 1,-7 1,-1-2,1 0,1-2,-1 1,1-3,-1 1,1-1,2 2,-1-3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1833 257,'-7'62,"6"-47,1-9,0 0,0-1,-1 0,1 0,0-1,0 0,0-1,0 0,0 0,1-8,0-2,1 0,-1 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1855 275,'-2'43,"3"-34,-1-4,0 0,0-2,0 4,0-4,0 0,0 0,0 0,0 1,-1 0,1-1,-3-2,-2-6,3 2,-2 0,2-1,-1 1,1 0,0-1,1 1,-1-1,3 1,2 1,1 0,-1-1,1 0,-1 1,0 0,0 0,0-1,1 0,-1 3,-3 3,-1 1,-1 0,0 0,-3 0,1-1,-3 0,4-1,0-1,-2 0,1 1,-3 2,4-2,1 1,6-3,-1-1,1 0,0-1,2-1,-2 1,-1 1,1 0,-1 0,1-1,-1 0,2 1,-2-1,1 1,-1-1,0 2,-6 4,-1-1,0 0,0-2,1 1,-1 0,-5 1,6-1,0 0,-1 0,1 0,0 0,0 1,-1-1,2 1,-1 0,1 0,-2 1,2 0,-3-1,2-1,0 0,9-4,-2-1,0-1,3-1,-5 2,2 0,-1 0,0 1,0 0,5-2,-3 2,-1 1,0 0,0-1,-1 1,0 0,3-1,-2 0,0 1,-7 5,-2-1,1-1,0 1,0-1,0 1,0-1,-1 1,-4 5,6-5,0 1,-1-1,1 0,-2 1,2 1,-1-2,7-4,1-2,5-3,-6 4,0 0,3 0,-1 0,-2 0,1 0,4-2,-5 3,1-3,-1 2,-6 7,0-1,-7 8,7-10,0 1,0-1,-2 1,0 0,2 0,0-2,0 0,8-1,1-1,-1 1,-1-1,2 0,-2-2,-1 2,-2-2,0 0,-3 0,-1 0,0 2,0 1,-5 3,1 4,4-2,2-2,0 1,1 0,0 0,1-1,-1 0,6-2,-3-2,0 0,1-1,0-1,0 0,1-1,-3 0,1 0,-2 1,1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1884 340,'35'-5,"-32"5,-2-5,-1 1,0-10,0 11,0-1,0 1,0 0,0-2,1 12,0-1,0 2,0 0,-1-2,1-1,1 7,-2-5,1-1,0 2,-1 0,0-2,1 4,-1-5,0-1,0 0,0 0,0 1,-1-2,1 0,0 0,0 0,-1 0,0 0,-2-2,0-2,2-2,0 0,0-1,0 0,1 0,0 1,0 0,-1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1922 342,'0'41,"-2"-38,1 0,4-3,1 0,-1 0,0 1,2-2,1-4,-4 2,0 0,-3-1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1919 337,'-8'34,"5"-27,0-1,0-3,2 0,0 0,1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350,'34'31,"-28"-42,-5 6,0 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1973 358,'36'-8,"-33"6,-7-1,-1 0,1 1,2-1,-1 0,-1-1,2 7,2 2,0-1,0-1,1 0,-1 1,1-1,-1 1,1 0,-1 1,0 0,1 0,-1-1,0-1,0 1,0 0,0-1,0 0,1-7,0 1,0-1,0-1,0 0,-1 0,1 1,0 0,2 0,0-1,0 1,2-2,-2 4,1 0,-1 0,0 1,0 2,0-2,0 1,0 0,1 0,0 0,-1-1,1 1,-1 0,-5 3,-4-1,3-1,0 0,-2 2,-2 1,4-3,-2 1,1 2,-1-1,2 0,2 1,-1-1,6-1,-1-2,2 0,-2-1,0 0,0 0,2-2,-1 1,1-1,-1 1,2-1,-3 2,1-1,-1 2,-5-4,-1 3,-7-9,8 7,0 0,0 0,1 0,-1-1,-1-4,0 5,1 0,0 0,3 18,-1-7,0-3,0 6,-1-6,0-1,0 0,1 6,-1-5,1 1,-2 6,2-9,-2 3,1-3,0-10,1 3,0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587 339,'0'3,"0"0,-1 0,0 0,-1 0,0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373,'2'0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373,'14'-10,"-12"13,0 1,0 0,-1-1,1 0,0 1,0-1,1 0,0-1,0 1,0-1,0-1,0 1,1 0,0 0,0 0,1-1,-2 1,0-1,0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1630 764,'42'7,"-39"-7,1 0,0 0,-1 0,0 0,0 0,0 1,0 0,0-1,0 1,2 0,-2-1,1 0,0 0,-1 0,1 0,0 1,0-1,0 0,-1 0,2 0,-2 0,0 1,0-2,0 2,1-1,0 0,-1 0,1-1,1 1,1 1,-3-1,0 0,2 0,0-1,-1 1,0 0,-1-1,0 0,1 1,-1-1,0 1,1-1,-1 1,0 0,2-1,-2 1,0 1,2-2,-2 1,0 0,1-1,0 1,0-1,0 1,0 0,1-1,-2 2,1-2,-1 1,4 1,0-1,-2 0,1 0,-2 0,-1 0,2 1,0-1,0 0,-2-1,1 1,0 0,0 0,0 0,4-1,-5 1,6-2,-6 2,0-1,0 2,6 1,-4 0,-1-2,-1 1,3 0,-3-1,2 1,0 0,-1-2,-1 2,2-1,0 1,-2-1,2 0,0 1,-1-1,-1 0,1 0,0 0,-1 0,5 0,-5 0,2-1,0 2,3 0,-5-1,0 0,0-1,0 2,1-1,-1 0,0 0,2 0,0 1,-1-1,-1 0,1 0,-1 0,1 0,3 0,-4 0,0 0,1-1,0 2,-1-2,2 1,-2 0,1-1,0 1,0-1,1 1,-1-1,0 1,2-1,-2 1,-1 0,1-1,-1 1,0-1,0 1,1-1,-1 0,0 1,0-1,0 0,2 1,-2-1,0 1,1 0,0-1,-1 1,1 0,-1-1,0 1,0 0,0-1,0 1,0 0,2 0,-2 0,0-1,2 2,-2-1,1 0,-1 0,1 0,-1 0,2 0,0 0,-2-1,0 1,0-1,2 0,-2 1,1-1,0 0,0 1,0-1,1 0,0 0,-1 1,3 0,-4 1,0-1,0 1,0-1,1 1,0-1,1 1,-2 0,0-1,2 1,0-1,0 1,1-1,-2 1,-1 0,0-1,0 0,0 1,1-1,0 1,-1 0,0-1,0 1,0-1,0 0,0 0,2 0,-2 0,0 0,0 1,0-1,0 0,1 0,-1 0,1 1,-1 0,0-1,0 1,0-1,0 1,1-1,0 0,-1 1,0-1,0 0,-18-9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1641 1047,'41'-14,"-37"14,-1-1,0 0,0 1,0 0,0-1,0 1,0 2,0-1,0-1,0 1,0 0,0-1,0 0,0 0,1 0,1 0,-1 0,0-1,-1 1,0 0,0 0,0-1,2 1,-1-1,-1 1,0 0,0 0,0 0,0 0,0 0,2 0,-2 0,1 1,-1-1,1 0,0-1,0 0,-1 0,0 0,1 0,1 0,-2 1,1 0,1 0,0 0,1-1,0 2,-3-1,2 1,-2-1,1 2,-1-2,0 0,0 1,1-1,0 1,0-1,-1 0,2 1,-1 0,-1-1,1 0,1 1,-2-1,1 0,0 0,1 0,-1 0,1 0,2-1,-4 1,2 0,2 1,-4-2,2 2,-1-1,-1 0,1 1,0-1,-1 0,1 0,1 0,0 0,-1 1,-1-1,1 1,2-1,-3 1,0-1,1 0,1 0,-1 0,0-1,-1 1,0 0,0 0,2 0,0 0,-1 0,-1 0,2 1,-2 0,1-1,0 0,1 0,2 0,-3 0,5 1,-6-1,0 0,0 0,0-1,2 2,-1-1,-1 0,0 0,0 0,0 0,0 0,1 0,1 1,-2-1,0 1,1-1,2 1,-3-1,0 0,0 0,1 1,1-1,-1 1,1 0,-2-1,0 1,0-1,4 1,-3-2,0 1,4 0,-5 0,0-1,0 1,1 0,0 0,-1 0,0-1,0 1,0 0,0 1,0-1,0 0,0 0,0 0,1 0,-1 0,0 0,0 0,1 0,-1 0,0 1,1-1,0 0,1 0,-1 0,0 0,-1 0,2 0,0 0,-2 0,1 0,1 0,-2-1,0 1,26-1,-26 1,2 0,15-2,-14 1,-3 1,0 0,3-1,10 0,-13 1,0 0,0 0,8-1,-8 1,1 0,-1 0,0 0,0 0,0-1,0 1,1 0,-1 0,0 0,1-1,67-7,-67 8,2-18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1651 1146,'47'0,"-44"-1,1 0,-1 0,1 1,-1-1,1 0,1 1,0-1,-2 1,0 0,1-1,2 1,-3 0,0-1,0 0,0 2,0-1,2-1,-1 2,-1-1,2 2,-2-2,0 0,0 1,1-1,0 1,0-1,3 0,-4-1,0 0,2 1,-2-1,2-1,0 1,-2 0,0 0,4 0,-4 0,1 0,3 1,-4-1,7 2,-3 1,-2-1,0 1,-2-2,0 1,0 1,0-1,1 0,-1-1,0 2,3-1,-3 0,0 0,2 0,1 1,-3-1,2 0,-2 0,1 0,-1-1,0 1,2 0,2-1,-2 1,-2-1,0 0,2 1,0-1,0 1,-2-1,0 0,0 0,0 1,1 0,-1-1,0 0,3 0,-1 1,0-1,1 0,-2 1,0-1,-1 1,0-1,6 1,-6 0,1-1,-1 0,1 0,7 1,-3-1,-5 0,2-1,0 1,-2 0,1 0,-1-1,0 1,0 1,3-2,-3 1,0 0,2 0,-2 0,4-1,-3 1,2 0,-3 0,5 0,-4 0,-1 0,0-1,0 1,0 0,1 0,-1-1,1 1,0 0,-1 0,0 0,0 0,0-1,0 0,0 1,0 0,5-1,-5 1,1 0,0 0,-1-1,0 2,1-2,-1 1,0 0,2-1,0 1,-2 0,0-1,0 1,0 0,1 0,-1 0,0-1,2 1,-1-1,-1 1,1 0,0 0,2-1,-3 2,2-2,-2 1,5 1,-4-1,-1 0,1 1,-1-1,1-1,0 2,-1-1,1 0,0 1,-1-2,0 1,0 0,2 0,0-1,-1 1,0 0,0 0,-1-1,3 1,-2-1,-1 1,0 0,2-1,-2 1,4 0,-4 0,1 0,1 0,0 0,-2-1,3 2,-2-2,-1 1,0 0,0 0,1 0,1 0,-2 0,0-1,3 2,-2-2,1 1,0 0,-2-1,0 1,1 0,0-1,-1 0,1 1,-1-1,1 1,0 0,1-1,-1 2,3-1,-3-1,-1 1,0 0,0 0,0 0,0 0,0 0,0-1,0 1,0 0,0 1,2-1,-1 0,1 0,-1 0,-1 0,0 0,0 0,0 0,0 0,1 0,-1 0,0 0,0 0,0 1,2-1,-1 0,1 0,-1 0,-1 0,1 1,-1-1,0 0,0 0,0 0,0 1,1 0,-1-1,0 0,2 1,-1-1,-1 0,0 0,0 1,0-1,0 0,0 0,1 0,-1 0,0 0,-5-3,1 0,-17-17,11 13,1 4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1648 1226,'47'8,"-44"-8,0 1,0-1,1 0,-1 0,2 0,-2-1,0 1,1 1,8-2,-8 2,-1-1,1 0,-1 0,0 0,0 0,1 0,3 1,-4-1,0 0,1 0,0 0,0 1,1-2,0 1,-1 1,0-1,-1 0,4 1,-4-1,0 0,0 0,1 1,-1 0,0-1,2 1,-1 0,0-1,0 1,0 0,9 0,-9-1,-1 0,0 0,0 0,0 0,0 1,1-1,0 0,-1 0,1 1,0-1,-1 0,0 0,0 0,0 1,1 0,2 0,-1-1,-1 1,-1 0,0-1,0 0,0 0,1 0,-1 0,0-1,3 1,-1-2,-2 2,0-1,0 1,1 0,2 0,-3 0,2 0,-1 0,-1 0,1 0,-1-1,2 1,-1-1,1-1,-2 1,0 0,0 0,0 0,0 1,0-1,0 0,4 1,-4 0,2 0,0 0,0-1,-2 0,0 0,0 0,0 0,0 0,0 0,1 0,-1 1,0-1,0 1,0 0,2 0,-1-2,0 2,0 0,-1-1,0 1,1 0,-1-1,0 1,1 0,-1-1,0 1,0-1,0 0,1 1,0 0,-1 0,6-1,-5 1,-1-1,1 1,-1-1,0 0,1 0,-1 1,0 0,0-1,0 1,1 0,-1 0,3-1,-2 1,-1 0,2 0,-1-1,0 0,-1 1,0 0,3-1,-3 1,0 0,0 0,1 0,1 0,0-1,-2 2,1-2,2 1,-3 0,0-1,0 1,-13-6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1625 1702,'37'-1,"-33"0,0 2,0-2,1 1,-2 0,0 0,2 0,-1 0,-1 0,0 0,2 0,-1 1,-1-1,1 1,-1-1,0 0,1 1,4-1,-3 0,0-1,-1 1,-1 0,0 0,0-1,0 1,2 1,-1-1,1 0,-2 0,0 0,0 0,2 0,-2 0,0 0,2-1,0 1,1 0,-3 0,1 0,-1 0,0 0,2 0,-2-1,0 1,2-1,2 1,-2 0,1-2,-3 2,1-1,-1 0,0 2,1-2,2 1,-3 1,0-1,1-1,-1 2,3-1,-3-1,0 2,1-1,1 0,-2-1,0 2,1-1,-1 0,2-1,-2 2,3-1,1 1,-2-2,0 2,-1-2,0 1,0 1,0-1,-1 0,1 0,0 0,-1 0,0 0,0 0,0 0,0 0,0 0,2 1,-1-2,1 2,-2-1,1 0,0 1,3-1,-2 0,-1 0,-1 1,0-2,1 2,-1-1,0-1,2 2,-1-1,-1 0,0-1,0 2,0 0,0-1,1 0,-1 0,0 0,0 1,1-1,-1 0,1 0,0 0,2 0,3 0,-5 0,-1 0,1 0,0 0,-1 0,0 0,1 0,0 0,3 1,-4-1,0 0,0 0,0 0,1 0,0 0,-1 1,3-1,2 0,2 0,-7 0,0 0,1 0,-1 0,0 0,0 0,0 1,1-1,-1 0,0 0,1 0,-1 1,1-1,-1 0,1 0,3 0,-4 0,0 0,1 0,-1 0,0 0,3 0,-1 1,-2-1,0 0,1 0,-1 1,0-1,0 1,3-1,-2 1,0-1,5 1,-3 0,-3-1,0 0,-9-5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2456 501,'-26'25,"24"-12,2-9,-1 0,1 0,-1-1,1 5,1-4,2 0,0-1,0-2,0 1,2 2,-1-3,-1 1,2 1,-2-2,0-1,2 1,-2-1,1-1,-1 0,0 0,1 0,1 0,-1-1,3-1,-4 2,0 1,1-3,0 1,0-2,0 1,-3-1,0 1,0-1,-1 1,1 0,-1-2,0 1,-1 1,1-1,0-4,-1 3,0 0,-2 0,1 2,0-1,-1 1,0-2,-1 2,0 0,-2 2,1 0,-3 1,4 1,1 3,0-1,1 0,0 2,-4 4,5-5,0-1,0 0,0 1,0-1,0 2,1-8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2474 501,'-6'54,"6"-51,-1 0,0 0,-2-2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2459 823,'-7'38,"7"-34,0-1,0 3,0-3,2 3,0-1,1-2,1 1,0-2,0 0,-1-2,0 0,0 0,2-1,-1 0,-1 1,0-1,4-1,-3 0,-1 1,1-3,-2 0,-1 1,0-1,-1-6,-1 6,1 1,0-1,-1 1,1 0,-2-2,2 2,-2 0,0 0,0 0,-1 1,-2 1,1 0,1 0,0 0,-1 1,1 0,-3-1,3 2,0-1,0 0,0 1,0 0,0 2,1 0,8-1,-2-2,0-1,-1 1,1 0,-1 0,0 0,-2 3,-3 0,1 0,-1 0,0 0,1 1,-2 0,2 0,-1-1,5-1,0 0,1-1,-1-1,0 1,2-1,-2 1,1-1,0 1,0-1,-1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579 359,'3'-2,"0"1,0 0,0 0,0 0,-6 0,0 2,1 2,0 0,1 0,-1 0,1 0,4-2,0-3,0 0,0 0,-1-1,-1 6,-1 0,0 0,0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1027,'-20'55,"20"-51,0 0,0-1,-1 0,1 1,1-1,0 0,1 0,2 1,0-1,0-2,3 1,0-1,-4-1,1 0,-1-1,0 0,0 1,0-2,1 1,-1 0,4-3,-4 0,0 0,-1 1,-1 0,0 0,0-1,0-3,1-7,-1 11,-2-3,0 2,1-1,-1 1,-1-1,0 2,0-3,0 3,0-1,-2-1,0 3,1 1,0 0,-7 0,6 2,1-1,0 3,-2 1,2-2,-2 6,3-5,0 0,-1 2,1-1,-1-1,2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2718 1054,'35'-10,"-34"13,-2 0,-1 2,-1 0,1-2,0 0,-1-1,0 1,0-1,7 0,-1-2,0 1,0 0,0 0,0 0,-2 2,-1 0,-2 1,0 1,-1-1,1-1,0 1,-1-1,-1-1,-1-2,2 0,0-1,0-1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2445 1358,'-29'36,"27"-32,1 0,1 0,0-1,0 1,0-1,-1 0,1 2,0-1,1-1,1 2,-2-2,1 0,1 2,-2-1,1 0,-1 1,1-2,0 0,2 4,0-2,1-3,1 0,-2-2,0 0,0 0,0 0,0 0,5-3,-3 0,0-2,-2 2,0-1,0-1,0 0,0 0,1 1,2-5,-3 5,0 1,-1-1,0 0,1-8,-2 5,1-4,-1 6,-1 1,0-2,0 0,0 2,-2 1,-1 2,0 0,-1 0,0-1,-5 0,5 2,1-1,0 1,-1 0,0 1,-1 0,2 0,-2 0,2 0,0 1,0-1,0 1,-1-1,-3 3,3 0,1-2,1 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2470 1369,'-36'29,"34"-26,-1 0,1 1,0 1,3-2,2-2,2 0,-1-2,0 1,0-1,-1 1,0 0,0-1,2-2,-1 1,-1 0,2 0,-1-1,-1 0,1 1,-1 1,-7-2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2464 1362,'0'48,"0"-41,0-1,0 0,0-1,-1 7,0-6,0-2,1 0,-3-4,1-3,0-3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293 953,'-21'38,"19"-35,-1 1,2 0,-1 0,1-1,1 0,-1 1,0-1,1 0,0 0,-1 5,2-4,-1 0,3-1,-1 0,1-1,2 1,0-2,-2-1,2 2,1-2,-3 0,1 0,-1-1,0 1,2-1,-2 0,0-1,0 1,1-1,0 0,1 0,7-6,-9 4,0 0,3-4,-4 5,2-3,-2 3,4-3,-2 2,-1 2,0-1,-1 0,-1 0,0-1,-1-1,0 2,-1 0,-1-4,-1 3,-5-2,4 3,1 2,-1-1,1 2,-1-1,0 0,1 1,-5 1,4-1,0 1,0 0,0 0,0 0,1 1,-8 7,9-6,0 1,-1-1,1 0,0 0,0 0,1 0,-2 3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307 975,'-3'57,"3"-52,-2 4,2-6,-1 0,1 4,0-3,0-1,1 0,-1 0,3-1,-3-5,0-5,0 4,-1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411 954,'-13'42,"13"-36,-1-3,2 3,-1-2,0 0,1 4,0-5,0 0,-1 0,2 1,1-2,1 0,3-2,-4-1,0 0,0 0,1 0,1-1,-1-1,0-2,1-1,-1 0,-1 1,1 0,-1 1,0-1,0 1,-1 0,3-5,-3 5,0-1,0-1,2-2,-3 5,0 0,0 0,1 0,-2-1,-1 1,-3 1,1 0,0 1,0 1,0 0,0 0,0 0,0 1,-1 0,1 1,-1-1,0 1,1 0,-1-1,1 0,-1 1,1-1,-1 2,0 0,0 2,3-2,4-4,4 0,-3 0,0 0,-1 0,6 1,-6 0,0 0,0 1,-5 2,1 0,-4 4,2-3,0-1,0 0,-2 1,1-3,1 2,0 0,4 0,3-1,3-1,-4-2,1 1,-1-1,2 0,2-1,-3 2,0 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525 948,'-16'45,"15"-39,1-2,0-1,0 2,0-1,1 6,0-5,0-2,1 3,1-3,0 0,0-2,1-1,-1 0,0-1,0 0,1-1,-1 1,1-1,-1 0,1 0,-1-1,0-1,0 1,-1 0,4-3,-4 3,2 0,-2 0,1 0,1-3,-1 2,-2 0,0 1,-1-2,0 1,0 0,-1-3,0 3,-1-1,-1 1,1 1,-1 0,0 2,-1-1,-1 2,2 0,0 0,0 1,0 0,-1 0,1 0,0 1,-4 2,4-2,0 3,0-1,1 0,0 0,6-4,5-2,-5 1,-1 0,0 1,3-2,-3 1,-3 4,-3 1,-1 0,1-1,1 0,-1-1,-1 1,1 0,-1-1,8-1,0-2,1 1,-2 0,0 0,0 0,0-1,0 2,0 1,-1 1,-2 0,-2 1,0 1,0-1,0 0,0 0,0-1,-1 1,-1-1,1 0,-1-1,0-2,1-3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631 944,'-16'34,"11"-26,4-5,-1 0,-1 0,0 0,0 1,2-1,0 0,1 1,0 1,1 0,-1-2,5-4,-2 1,1-2,0 1,0 0,-1 0,0-1,1 1,-1-1,0 1,0-1,0 1,0 0,0 0,0-1,0 2,5-2,-5 1,0 0,-7-1,1 1,-1 0,-2-4,3 3,1-1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635 484,'-1'-3,"-2"1,0 1,-1 1,1-1,-2 0,2 1,0-1,0 0,0 1,0-1,0 0,0 0,-2-1,0 1,1 0,0-1,0 2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636 950,'-6'46,"4"-30,2-9,0-1,0 5,0-8,-1 1,1 0,0-1,-1-29,0 19,0 1,0-2,0 4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585 953,'-2'48,"3"-44,-1 1,1 0,1 10,-1-12,0 0,-1 0,1 0,3 4,-1-5,2 0,-1-2,-1 0,1 0,0-2,1 1,0-3,-1 1,-1 1,-1-1,1 1,-1-1,0 0,3-3,-2 3,0-1,-1 1,2-2,-1 2,-1 0,1-2,0 0,-2 1,1-4,-1 3,-1 0,0-5,0 3,0 4,-2-1,0 0,-1 0,-1 2,-1-1,2 1,-4 1,4 1,0 0,0 0,0 0,-4 5,4-3,0 2,1-1,1 0,0 0,1 1,0 5,0 6,0-11,0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705 990,'38'-1,"-35"0,2 1,-2 0,0 0,2-1,-1 2,0-2,0 2,-1-1,0 0,0 1,1-1,0 0,-1 1,1-1,-1 0,0 0,0-1,1 1,0 0,-1-1,0 1,0 0,0 0,0 0,0 0,0 0,1-1,0 1,0 0,-1-1,0 1,0 0,1 1,-1-2,1 2,1-1,-2 0,1 0,-1 0,2 1,-2-1,1 1,-1-1,0 0,0 0,0 0,0 2,0 1,-5 2,0-2,-2 0,0-1,-2-1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936 960,'50'-9,"-47"9,0 0,2-1,-1 0,0 0,-1 1,0 0,-6 0,-1 0,-1-3,1 1,2-2,1 1,-1 0,0 0,-1 6,1 1,0 1,0 0,-1 0,1 1,0 2,-1 0,1-2,1 0,-1 0,-3 5,3-5,1 1,-1-1,0 0,1-1,-1 2,0-3,3-10,1 0,3-14,-3 15,-1 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969 980,'1'49,"-2"-44,0 4,-1-2,1-4,1 0,-1-6,1-1,0 1,0-1,0-3,1 3,-1 0,1 1,0-1,0 0,-1 0,1 1,1 0,-1-3,1 3,1-1,-2 1,2-1,1 0,-1-1,0 2,0-3,-1 3,1 0,0 2,-1 7,1 1,-2-4,0 1,0 0,0-1,-1 1,1-1,-1 3,-1-1,1-2,0 1,-1 1,1-1,0 0,0 1,-1-2,1 0,0 0,-1 1,0 0,1-1,-3 0,0-4,0 1,0-2,0 1,-1-3,1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978 996,'-12'45,"16"-46,-1 0,2-1,-1 0,0-1,-1 1,0 0,2-1,-2 2,-1 5,-2 0,-1 0,-2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969 1010,'34'-12,"-35"15,-2-2,-2-1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 980,'-1'37,"1"-31,0-3,-1 0,1 1,0-1,-1 0,-2 1,-2 0,1 0,0-2,0 2,-1-3,2 2,-1-2,1 1,6-7,2 0,-1 1,0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1089 991,'44'-16,"-39"16,-1 0,0 0,0 0,1 0,-2 1,0-1,0 0,0 0,1 0,0 1,-1-1,-8 1,2-1,-1-1,2-2,-1 0,2 0,0 0,-1-2,2 2,-2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1154 943,'-10'37,"9"-28,0-5,1-1,-2 2,1-2,1 0,3-1,1-1,5 0,-5-2,0-1,-1 0,3-2,-3 1,0-1,-1 1,1-1,0 0,-3 1,1-1,0 1,-4 5,0 2,0-1,1 1,2-1,1 0,-1 0,2 1,0-1,1 0,3-3,1-1,-4-1,1 0,-1 0,0 1,-3-2,-4-1,1 1,-1 0,-1 0,1 2,0-1,1 1,-1 0,0 2,-1-1,1 1,-1 0,0 1,-1-1,-1 1,0-1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518 436,'3'-1,"0"0,0 1,0 0,0-1,-3 4,-2 0,-1-1,0 1,-1-1,1 0,6-3,0 0,0 0,0-1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 982,'-34'13,"34"-10,1 0,1 0,3-2,-1-1,-1 0,0 0,0-2,0 0,0 0,-2-1,1 0,0 0,0-1,-1 1,0 0,-1 7,0-1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1097 998,'3'35,"0"-40,-1 1,-1-1,0 2,0 0,-1 0,0 0,-1-1,-2 0,1 1,-1 0,-2-1,1 3,1-1,0 4,0 1,-2 2,3-2,-1 3,2-3,0 0,-1 0,1 0,0 1,0-1,1 1,0-1,0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1237 939,'-15'52,"16"-42,-1-5,0-2,0 0,0 0,0-6,1-2,0 2,1-1,-2 1,2 0,1 0,0 0,0 1,2 5,-4 0,1 0,-2 1,0-1,-1 0,0 1,-1-1,0 0,1 0,-1 1,-1-7,2-1,1-4,0 5,-1 0,1-3,1 2,-1 1,1 0,1-2,-1 2,0 0,2-5,-1 5,1 1,-1-1,4-2,-1 1,-1 1,-1 2,0-1,0 0,0 2,0 3,-3 0,-1 0,0 0,0 0,0 2,0-1,1 0,-1-1,-1 2,0-2,2 0,3-3,0 0,0 1,0 1,0 1,-2 0,0 1,-1-1,0 0,-1 1,1 1,-2 1,1-3,-2-1,0-3,-1 0,1-2,1 0,-1 0,2 0,1 0,3 1,1-1,1-1,-2 3,2-2,-3 0,1-1,-2 1,0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1322 923,'1'50,"-1"-46,-1-1,0 0,-1-6,2 0,0 0,0 0,1 0,0-1,0 1,0 0,2 0,0 1,1-2,-1 1,0 1,0 1,0 2,-3 2,-2 1,1-1,-1 0,1 0,-3 1,1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1319 982,'1'44,"-4"-42,0 1,-1 0,1-1,-2 2,2-3,0 1,0 0,14-7,-6 3,-2 0,0 1,0 0,2-1,-1 2,-1 0,0 0,1 1,1 0,0-1,-2 0,2 0,2-2,-4 1,0 0,1 0,-1 0,0 0,0 2,0 1,-4 1,0 0,-2-2,0-6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1322 983,'2'0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 1097,'-14'51,"14"-47,2 1,0-1,1-1,-1 0,2-1,-1 0,0-1,0 1,0-1,0 2,-1 1,-1-1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1016 1090,'-6'57,"7"-53,-1-1,-1 0,0-8,1 0,0 1,0-1,-1-4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1001 1109,'-9'42,"7"-38,1 2,1-2,2 0,-1 0,0-1,0 1,0-1,1 0,1-2,0-3,2-5,-2 3,0 1,1 1,0-1,-1 2,0 0,1-1,0 1,0 0,-1 1,-2 3,0 0,1 1,0-1,0 1,0-8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1016 1124,'29'-26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524 439,'-3'3,"2"0,0 0,0 0,0 1,1-1,3-3,0-1,1-1,-1 0,0 2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1088 1116,'2'37,"1"-27,-2-7,0 0,-1 1,1-1,-3-8,1 2,-1 0,1 0,0-1,0 1,0-4,1 3,0 1,1-2,-1 1,2 1,1 1,1 0,-1 1,1-1,0 0,0 1,0 1,-1-1,0 1,0 1,0-1,-3 3,-3 2,-2 7,2-9,1 0,-4 4,2-4,2 0,-1-1,0 0,1 1,6-2,-1-1,2-1,-1 0,0-1,-1 1,1 1,0-1,-1 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1166 1090,'29'63,"-28"-58,-1-2,0 1,-1 0,1 0,-1 0,-1 2,0-1,0 0,0-1,0-1,-1 1,1-1,-1 0,-1-3,-1-4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1321 985,'1'40,"2"-38,0-3,0 1,1-2,0-1,-1 2,1-5,-1 3,-3 0,3 0,-2-1,0 1,-1 0,0 0,-1 0,-2 0,-2-1,3 1,-1 2,0 0,-2 2,0 3,1 0,0 0,2-1,-2 0,1 1,0 0,0 1,3-2,0 1,-1 1,0-1,0 0,-1 0,0-1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134 878,'-12'51,"12"-48,-1 1,-1-1,1 0,0 0,1 5,0-5,0 3,1-1,0 0,1-1,0 1,0-2,2 2,-1-1,0-3,0 2,0-1,-1 1,1-2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157 899,'4'36,"-1"-28,-2-3,1-2,1 4,-2-3,0-1,0-7,0-1,-1-2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195 875,'18'47,"-18"-44,0 1,-1-1,1 0,-1 2,-1 0,1 1,0-2,0 0,1 0,-2 7,2-7,-1 1,0 0,0 0,0-1,0 5,0-4,1 1,-1 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 1221,'-9'39,"10"-31,1 2,0-7,-1 1,2 5,-2-5,0 0,2 2,-1-3,1 1,0-1,0-4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 1240,'29'26,"-25"-27,0 0,-1 1,0-1,0 2,-1 2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194 1213,'25'44,"-24"-40,1-1,-2 0,1 1,-1-1,0 0,0 1,-1 1,0-1,0 1,-1 1,0-2,0 1,-1 0,0 0,1 0,-2-1,1 0,-1 0,0-1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 1250,'45'8,"-42"-6,-6-1,0 0,-1 1,1-1,-1 0,0 1,0 0,0-1,1 0,0-1,0 1,8 2,3-1,-5-1,1 0,0 1,-1-1,1 0,-1-1,0 0,0-1,0 2,-2 7,-2-5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520 463,'3'-2,"0"1,0 0,0 0,0 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 1205,'10'51,"-9"-46,-2-12,0 1,1 0,0 1,0 1,0-1,0 1,0 1,1 0,0 0,3-1,-1 0,1 2,-1 1,0 1,0 1,-1 2,-1 2,-1-2,-1 1,-2 1,1-1,-1-1,0 0,1 0,1 0,-2 0,1 0,1 0,0 0,5-2,-1-3,1-2,-1 2,-2 6,-1 1,0-2,-1 0,1 1,-1 0,0 1,1-2,0 0,4-5,-2-2,0 0,-2 1,-1 0,-4 0,2 3,-1 2,1 0,0 0,1 1,0 0,0 0,-4 8,5-7,-1 1,1-1,0-1,0 2,-1-1,3 0,0-1,1 0,2-1,-1-2,1 1,0-3,0 0,-1 0,1-2,0 1,5-3,-5 4,-1 2,2-2,-1 0,-3-2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 1230,'2'41,"-4"-38,5-2,1-1,-1-1,1-1,0 0,-1 1,1-2,-1 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364 1205,'-5'52,"5"-48,0 0,0 0,-1 1,1 0,0 6,0-5,0-1,0-1,0-1,-1 0,1 0,0 0,-1 0,2-6,0-19,-1 14,1 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394 1204,'-8'38,"6"-27,1-7,0 1,0-1,-1 1,1-1,0 0,0 10,0-6,1-5,1 1,1 1,1-3,1-2,1 0,-1-1,-1 1,1-2,1-1,1 0,-2-1,-2 1,-1 0,1 0,0-1,-1 1,0-1,0 1,1 0,-1-2,-1 1,0 1,0 0,0-2,-1 2,-1-6,0 4,1 1,0 1,-1-1,0 1,0 0,-1 3,0 2,1 1,-2 5,3-4,0-1,0 0,1 1,-1-1,1 0,-2 1,2 0,-1 1,4-4,1-1,0-1,-1 1,0-1,1 1,-1-1,0 1,0-1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 1209,'34'44,"-31"-39,-1-2,3 3,-2-2,0-1,-2 0,-5-4,0-3,0 2,1-1,-1-1,2 1,0 0,-1-2,0 1,-1 0,1 2,2 6,0 0,0 2,-1-2,1-1,0 1,-1 4,1-5,0 1,1-1,-1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529 1180,'12'39,"-12"-35,0-1,0 0,-1 1,0 0,2-10,1 3,0 0,-1 0,2 0,1 0,-2 0,1 1,1 0,-1 1,0-2,2 2,-2 2,-2 2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533 1237,'18'30,"-12"-28,-3-1,1-1,-1 1,2-1,-2 1,-3 2,-7 2,3-2,0-1,1-1,-1 1,1-1,-4 2,4-1,0 0,-4 3,2-1,0 0,0 0,2-2,1 1,6-3,-1-1,0 1,0-1,1 0,-1 1,3-2,-3 2,1-1,-1 0,1 0,0 0,0 0,4-2,-4 1,-1 1,5-2,-3 2,-1 1,2-2,-1 1,0 0,-1 1,4-1,-4 1,-1-1,6 0,-6 0,-20-4,13 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547 1246,'39'-1,"-38"4,0 1,-3-1,-1-1,-1-1,0 0,-2 2,1 0,1 1,1-1,-1 0,1-2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1660 730,'-45'3,"42"-3,0-1,0 1,0 0,-3-1,1 1,2-1,-1 1,1-1,-1 0,-5 0,5 1,1-1,0 0,-1 1,-1-2,1 1,0-1,1 2,-1-1,1 0,-2-2,1 1,0 0,0-3,2 1,-1-3,0-2,2 2,0 3,0 1,0 0,1 0,0-1,0 0,0-1,0 0,-1 0,1-5,0 7,0 0,0 0,0 0,0 0,0 0,1-1,0 1,-1-1,1 0,-1-1,0 2,0-3,0 2,0 1,0 0,1-1,0 0,0 1,0 0,0 0,0 0,0 0,0 0,0 0,1 0,0 0,1 1,2 0,0 1,0-1,-1 2,1-1,-1 0,-1 0,0 1,0 0,1 0,0-2,0 2,0-1,0 0,0-1,-1 1,2-1,-1 1,0 0,-1 1,0 0,-6-3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1581 502,'42'7,"-39"-6,1 0,-1 1,1-1,-1 0,-6 3,-3 6,4-7,0 0,0 0,1 0,-2 1,-1 0,-2 0,2-1,-4 2,5-4,-2 1,1-1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595 624,'7'-3,"-7"6,-1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530 454,'0'3,"1"0,0 0,0 1,-2 0,1-1,-1 0,0 0,-2-2,0-3,0-1,1 0,-1 1,6 4,1-3,-1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1674 1001,'-42'21,"33"-23,5 1,0-1,1 0,0-1,0 1,0-1,0 1,-2-2,3 0,1 1,0-1,0-3,1 4,-1-2,1 2,1-1,-1 0,0 0,0 0,0-1,0 1,0 1,0 0,1-7,-1 7,0-5,0 4,0 1,0-1,0 0,0 1,0 0,0-2,1 2,-1-4,0 3,1-2,-1 0,0 3,0-1,0 1,0 0,0-1,0 0,0 1,0 0,1 0,-1 0,0 0,-1-1,0 1,1 0,1 0,2 1,0 1,1-2,-1 0,0 2,0-1,0 1,0 1,0-1,0 1,0 0,0 0,0 0,1-1,-1-1,0 0,0 0,0-1,0 2,-6 2,0-2,-1 0,1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1626 782,'21'33,"-23"-29,-1-1,0 1,-1 0,0-1,1-1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1615 780,'38'3,"-35"-3,-1 3,-1 0,-3 1,0 1,0-2,0 0,0 3,-1-2,0 0,0-1,-1-1,1 1,0-2,0 1,-1 2,1-3,0 1,1-10,2 4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1655 1092,'-49'5,"44"-4,0 0,0 1,-1-1,0 1,2-1,1 0,0 0,0-1,-2 3,1-1,1 1,0 1,0 1,1-2,1 0,-1 1,1 0,-2 1,1 0,-1-1,0 0,1 0,-1 0,2-1,-1 2,2-2,-1 1,0 2,0 0,1-1,-1 0,0 0,0-1,1 1,-1 10,1-9,-1 0,-1 0,2-2,-1 0,1 0,-2-1,1 1,0-1,-1 2,1 0,-1 1,5-5,0-2,0 1,1-2,-1 0,0 1,0 0,0 3,0 0,0-1,1 1,-1-1,0 1,0-1,1 0,2-1,-3 0,6-1,-5 1,-1 0,0-1,0 1,0 0,1 0,0 1,-1-1,0 1,0 1,-1 1,0 0,-5-2,-1-3,-2-6,3 4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1580 1260,'42'15,"-37"-14,-1 0,-1 1,0-1,0 1,-4 1,0 1,-1 0,-2 4,1-5,1 0,0 0,-2 0,1-1,-1 2,0-1,0 0,1-1,-1 0,1 0,-1-1,1-1,2-4,-1 1,0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1442 549,'-10'34,"7"-16,3-13,-1 0,0 1,0-1,0 2,0-1,0 2,0-1,0-1,0-1,-1 2,1-4,0 0,0 0,3-6,0 0,-1-1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1425 564,'16'37,"-12"-26,-3-7,0-1,1 1,-2 0,2 4,-1-3,0-1,0 5,-1-6,1 0,-1 2,1-1,-5-8,1 1,1-1,0 0,0-1,0 2,0-3,-2 2,3-1,-1 2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1420 632,'37'-2,"-34"2,0 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1512 828,'4'50,"-4"-42,1-5,-1 0,1 2,-1-2,0 2,1 0,-1-10,0 2,0-2,-1 1,1 0,0 1,0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1511 830,'35'-2,"-34"5,-3 0,1 0,-2 0,-2 1,1-1,0 0,-1 0,1 1,0 0,2-1,0 0,2 0,3-3,0-1,1 0,0 0,2-2,-1 1,-2 1,0 1,0 3,0 1,-1-1,0 3,-2 0,0-3,0 0,-1 1,1 0,-2-1,-1 1,0-1,-1 0,0 0,0 0,-1-1,0 0,2-1,0-2,0 0,0-2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547 442,'3'-1,"0"0,-2 4,-4 0,0 0,1 0,5-3,0 0,0-1,-5 4,-1-2,0 2,0 0,6-1,0-3,0 0,0 0,0 2,-4 2,-1 0,0 0,-1-1,0-3,2-2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1507 1110,'-42'5,"38"-1,0 0,1 0,2 0,-1-1,0 1,1 0,-1-1,-2 1,3-1,-1 1,0-1,1 0,0 0,0 1,1 0,1 7,0-8,0 2,1 0,2 0,2 1,-1-4,-1-1,-1-2,0 1,1-1,-1 0,1 0,-1-1,0 2,-6 4,-1-2,-2-2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2163 1198,'31'-19,"-28"18,0 1,1-1,2 0,-1 2,1-2,-2 1,-1 0,0 0,0-1,0 1,0 0,3-1,-3 1,0 0,0 0,2-1,-1 1,-1 0,1-1,0 2,1-1,-1 1,0-1,0 0,-1 1,0-1,1 1,2 1,-5-5,1 6,3-1,3 0,-3-2,1 1,-1 0,-1 0,0 0,9 1,-9-1,0 0,6 1,-4-1,0 0,-1 1,0-4,-1 5,1-2,8 1,-9-1,1 0,0-1,0 0,0 1,-1-1,-1 1,5 0,-3-1,-2 1,1-1,1 2,0-1,5 0,0 2,57-61,-130 117,67-58,0 0,1 0,-1 1,0-1,0 0,0 0,0-1,0 1,1-1,0 1,-2-1,0 0,1 1,0 1,1-2,-1 1,5-9,-16 17,14-5,-3 0,-1-1,1 1,1 1,5 7,-7-7,-1-1,0 0,-1-1,1 2,0 1,0-16,1 36,-2-23,-1 0,1 2,0-2,-1 0,1 0,0 0,0 0,-1 2,1 4,-1-5,1 7,0-7,-1 3,1 0,0-3,-1 1,0 0,1 0,0 2,-1-1,0 0,1-2,0 1,-1 0,0 4,8-13,-16 13,8-3,1 1,-1-1,1-1,-1 0,0 0,1 4,-1-4,0 1,1 1,-1 10,0-11,0 5,0-6,-1 8,1 6,0-15,-1 4,0-3,1-2,-1 4,1-3,-1 1,0 1,0-1,0 0,0-1,0 0,-1 1,1-1,0 0,-3 10,2-9,0 1,1 1,0-2,0-1,4-10,-7 15,3-5,0 0,0-1,-1 1,1 0,0 0,-1 0,0 1,-2 6,2-7,0-1,-1 0,0-1,-6 7,5-5,0 0,2-1,-1-1,0 3,1-2,1 0,-2 2,2-2,-1 1,-2-1,0 0,1-1,-4 1,4-3,0 1,-1 1,0-1,-1 2,2-3,0 1,-1 2,0-1,-1 0,2-1,0 1,0 0,0-1,-1 0,1 1,0-1,-3 2,1 0,1 0,1-2,-2 1,2 0,0-1,0 0,0 0,-4 0,3 0,0-1,0 1,1-1,0 1,-1 0,1-1,0 0,-3 1,3-1,0 1,-10-1,8 0,-5 1,6-1,0 0,1 0,-1 0,1 0,0 1,0-1,-4 0,4 0,-6 1,4-1,1 0,0-1,0 2,1-1,0 0,0 0,0 0,-2 0,2 0,0 0,-4 0,4 0,-2 1,2-1,0-1,0 1,-4 0,4 0,-2 0,2 0,-1-1,0 2,1-2,0 1,-2 0,2 0,-5 0,3 0,2 0,-2-1,1 0,-3 0,2 1,1-1,-1 0,2 1,-1-1,0 1,1-1,0 1,-1-1,1 1,0-1,-4-2,4 2,-6-4,6 4,0-1,-4-1,3 2,0 0,-6-2,4 1,3 2,-3-2,3 2,0 0,-2-2,2 1,0 1,-8-2,8 1,-1 1,0-1,0 0,-1-1,1 1,0 0,1 1,-1-1,0 0,-9-2,10 3,0-1,0 1,0 0,-2-2,1 1,0 0,-2 0,3 0,-2 0,0 0,2 0,0 1,-1-1,-3 0,3 0,1 1,-1-2,-1 0,-3 0,3 1,1-1,1 2,0-1,0 0,0 0,-1 0,1 1,-1-1,1 0,0 2,0-1,-1-2,0 3,0-3,1 2,-2 0,2-1,-1 2,0-2,1 1,0 0,-1-1,0 1,0-2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1876 1726,'-32'29,"28"-28,1 0,0 0,0 1,-1 1,0 1,2-1,0 0,0 0,1 0,3 0,2 1,-1-2,2 2,0-1,-2-1,2 0,-2-1,0 1,1-1,1 2,-1 0,-1 0,1-1,-1 0,1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2674 1485,'6'58,"-5"-54,-1 0,0 1,1 1,-1-1,0-1,1 4,-1-5,0 1,1-1,-1 0,-3-8,1-4,0 3,1 0,1 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2662 1494,'51'-1,"-48"3,1 2,0 0,-2 1,-1-1,1 0,-1-1,0 0,0 1,0 2,-1-3,0 1,-1-1,-1 3,0-2,1-1,-1 0,-1 1,0 1,-1-1,0-1,0 0,0 0,0-1,1 1,0-1,0 0,-1 2,-1-1,2 0,0-1,-1 0,0-1,0 0,-1-1,0-2,0 0,2-1,1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1646 1642,'-41'-6,"38"6,0-1,0 0,0 0,-1 0,0-1,1 1,0 0,-6-4,4 2,-1-1,2 2,0-1,1 2,-3-3,2 2,-1 0,0-1,1 2,-1-1,1 1,1 0,0-1,0 1,0-1,-5-3,5 2,-3-2,3 1,0 0,0 0,-2-1,0 1,1 1,1 0,-7-6,2 0,5 5,1 1,0 0,1 0,-4-10,4 10,-3-4,3 4,-2-2,1 2,-3-2,3 2,0 0,-1-2,2 1,-1-1,-1-5,2 7,-3-5,3 5,0 0,0 0,0 0,0-1,0 1,0-2,1 0,-1-1,0 1,0 0,-1-1,1 2,1 0,-1 1,0-1,0 0,0 0,-1-8,2 6,-1 2,0-1,1 0,-1 1,0 1,1-1,-1-1,1 0,0 0,-1-2,1 0,0-3,0 5,-1 1,1 0,0-5,0 5,0-1,-1 0,1-1,0-1,0 3,0 0,0 0,2-4,-2 5,1-1,-1 0,1-1,-1 0,1-1,0 0,-1 2,1 0,-1 0,1 0,-1 0,1 0,0-4,-1 3,1 0,-1-1,1 0,0-2,1-1,-1 6,0-1,0 0,0 0,0 0,1 0,-1-1,1-5,-1 7,4-10,-4 10,0 0,2-5,-2 5,2-6,-2 4,1 1,-1-1,0 1,1 1,-1 0,2-3,-1 3,0-2,1 1,-2-1,0 1,0 1,-1-2,-1 2,1-2,0 2,0-1,-1 1,0 0,0-1,-2 2,0-1,0 0,0 1,-1-2,1 1,1 0,1-1,0 1,-1-1,0-1,0-1,0 2,2 0,0-1,0 0,0 2,1 0,-1 0,0-1,1 1,-1-1,0 0,1 0,-1-3,1 4,-1 0,0 0,0-1,1-2,-2 1,1 2,-1-2,1 2,-1 0,1 0,-1-2,0 2,0 0,0 0,0 0,-1-5,1 5,0-1,-1 0,1 1,-1-3,0 1,2 2,-1-1,0 0,-2-2,1 1,-1 0,0 0,0 1,1 0,0 1,-2-2,3 2,-2-2,-1-6,3 8,0 0,-1 0,0-2,-1-1,2 1,-1 1,1 1,0-2,-1 0,2 2,-3-3,3 3,-2-4,1 4,0-4,1 4,0-1,-1 0,1 0,0 1,0-2,0 2,0-2,0-1,1 3,1 0,1 0,1-2,0 2,-1 0,0 0,0 1,0-1,1 2,2-2,-3 1,1-1,-1 0,1-4,-2 4,1-1,-2 1,3-1,-2 1,1-1,0 2,1-1,1 0,-1 0,-1 1,0 2,0-1,6-3,-4 1,-2 1,4-3,-4 2,1 0,0 1,-1 0,2 0,3 0,-4 0,0 1,1 1,-2-1,0 1,3-1,-1 1,-1 0,-1 0,2 0,-2 0,0 1,1-1,2 1,-3-1,2 1,-2 0,0-1,0 0,0 0,0 2,0-2,0 2,0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1528 454,'43'11,"-40"-10,0 0,1 0,-1 0,1 0,0 0,0-2,-1 2,-3 2,-1 0,1 1,-1 0,-1 0,1 1,-1-1,0-1,0 1,-1 0,1 0,0 1,-3 5,2-4,1 0,0-1,-1 0,1-1,0 0,-2 0,1-2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1491 1479,'-2'52,"1"-49,0 1,0-1,1 1,-1 0,0 0,1 0,0 0,-1 0,1-1,0 0,-1 0,1 0,1 0,2-1,4-1,-4-1,0 0,1 0,-1-1,0 1,5-2,-4 2,-1-1,1-1,-1 1,2-2,-1-1,1-1,-4 2,2 0,0 0,-7 0,0 2,1-1,-1 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1493 1479,'39'4,"-36"-5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1492 1533,'42'-4,"-38"3,0 2,0-1,-1-1,0 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564 437,'3'3,"-3"1,0-1,0 0,0 0,0 1,0-1,-1 1,1-1,0 0,0 0,-1 0,1 1,-1 0,0-1,-2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 1370,'-16'39,"13"-28,2-7,0 1,-1 0,0 0,0 1,0 1,-1 7,2-9,-1-1,0 0,1-1,-2 2,1-2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 1368,'20'39,"-19"-32,0-4,0 0,-1 0,1 0,0 3,0-3,-1 2,1-2,-1 2,0-2,0 0,-1 2,1-1,0-1,-1 2,1-2,-2 1,1-1,0 1,-2-2,-1-3,1 0,0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 1433,'36'4,"-33"-4,1 0,-1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408 1449,'28'-25,"-25"27,0 1,0 0,-1 0,1 4,-1-3,-1-1,0 0,2 2,-1-2,2 1,0-2,-1-2,0-1,0 0,0 0,0 2,0 1,0 1,0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540 1378,'-3'54,"3"-51,0 0,-1 1,1 0,0 1,0-1,0 1,1-1,0-1,-1 0,2 3,0-2,0 0,4 2,-3-4,0-1,0-1,0 1,2-2,-2 1,0-1,1 0,0 1,-1-1,1 0,-1 1,0 0,0-1,1 1,-1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536 1401,'45'-11,"-42"11,0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541 1449,'42'-7,"-39"6,1 0,-1 1,0 0,0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1799 164,'38'-12,"-35"11,13-4,-12 3,-1 0,-9 0,2 2,-5-2,5 1,0-1,1-1,0-1,1 1,2 0,2 9,-1-2,1 2,-1 8,-1-7,0 0,1-1,-2 1,1 5,0-6,0 9,0-9,-1-1,1-2,0 0,0 0,-3-6,1-4,1 3,-1 1,1 0,-1-1,-1 1,1 0,-1 0,0 1,0 0,6-2,0 1,0 0,5-6,-3 3,-2 4,0-1,1 0,-1 1,0 2,-2 3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1883 100,'-20'31,"19"-28,1 1,0-1,-1 1,1-1,-1 1,1 0,0 0,-2 2,1-2,0-1,2-9,0-1,0 1,0 2,-1 1,2-1,1 1,1 0,0 2,1-1,0 1,0 0,-2 0,3 0,-3 1,1 0,0 1,-1 0,0 0,-2 2,-2 0,-4 3,3-2,-2-1,1 1,-1 0,1-2,-2 2,2-3,-2 1,1-3,1-1,2-3,0 0,1 2,0 0,0 8,-1-2,0 3,1-3,0 0,4-4,1-6,-2 4,5 1,-5 1,3 2,-1 1,-3 1,-2 0,-4 3,1-4,-2 0,2 0,0-1,-2 1,2-1,0 0,0 1,0-2,7 1,-1-2,0 0,5 1,-4-1,-1 1,0 0,-7 3,-5 4,6-3,-1 0,1 0,0-1,8-1,-2-2,4-1,-3 2,-1-1,2-2,-2 3,0-2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1924 120,'2'0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520 501,'3'-2,"0"2,0 0,0 0,-4 3,-2 0,0 0,1 0,5-2,0-2,-2 4,-4-1,0 1,0-2,6 0,0-2,0 2,0 0,-3 2,-2 0,-1 0,0-1,1-5,3 0,0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120,'8'4,"-11"0,1-1,0 0,0 0,0 3,1-3,-1 4,2-3,3-8,-1 1,1 1,2-3,-1 3,1-1,-2 2,0 1,0-1,3 0,-1 0,2 1,-3-1,-1 1,-7 3,1-2,-2 2,0 0,0-1,0 0,1 0,1 0,-1 2,1-1,-2 1,3-1,10-7,-3 0,-1 1,1 1,-1 1,-1 1,0 0,-2 3,-3 1,0-1,-1 0,0 0,-2 1,1-1,1-1,-1 2,0-1,1-1,0 1,1 2,-1 0,1-1,5-4,1-4,3-3,-1 3,-3 2,2 0,-2 1,0 0,0 0,0 0,0 1,1-2,0 2,0-1,-1 1,-3 4,-1 0,-1 1,-1 3,1-5,0 0,-1-4,-1 0,1-1,0-1,0 1,-1-3,0-5,3 7,0 0,0-1,1 0,0-1,0 0,0 0,0 1,0 0,0-5,1 6,2 2,-2 6,-1-2,0 1,-1 12,1-6,0-4,0 7,0-7,0-1,0 0,1 4,0-2,-1-3,1 0,7-14,-5 3,-1 2,-1-1,1 1,0-1,-1 2,1 0,-1 1,0 0,0-2,0 0,0 1,0 0,0 0,1 1,1 3,1 15,-3-11,0-1,0 5,-1-3,0-2,0 0,3-11,-2 2,0 1,0 1,1-4,-1 2,0 3,0 0,0 0,6 24,-5-11,-1-5,-1 1,0 0,0 0,0 8,0-5,0-2,-1-3,1 0,0-1,0 1,-1-1,3-14,-2 4,0 0,0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2030 122,'3'64,"-3"-57,2 7,-2-7,0-1,0-1,0-1,0 1,0-2,0-10,1-2,-1 2,0 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2068 110,'-8'42,"3"-34,2-4,0 0,1 0,-2 1,1-1,2-1,7-5,0-2,1 0,4-4,-4 0,0 1,-4 4,0 1,0 0,1 0,2 0,0 1,-2 0,1 1,-2 1,-2 2,-4 1,2 0,-3 5,3-5,-1 0,0-1,0 1,-1 0,1-1,-1-2,0 0,0-2,-1 1,0-1,0 0,1-1,0 0,0 1,0-1,1 6,-1 8,2-9,0 0,-1 2,1-2,4-6,-1 0,0-1,0 1,1-3,0 2,0-2,-1 3,0 0,-1 6,-1 1,-1 0,0 0,0-1,0 0,2-6,1 0,-1 0,1 0,1 3,0 4,-1-1,-1 1,1 1,-1 0,-1-1,0-1,1 2,0-2,2 0,1-5,-1 1,5-5,-3 4,-2 0,0-1,0 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2037 139,'39'-5,"-31"3,-4 2,-1-1,2-1,-2 2,5-2,-5 2,1-1,-1 0,-14 3,4-2,3 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2154 132,'2'0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2155 132,'-3'14,"3"-8,0 1,0-1,0 5,0-6,1-1,-1 0,1-1,0 2,0-2,-1 0,1 2,0-2,0 0,-1 0,-1 0,1 0,0-11,0 2,0 1,0 0,0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2155 126,'38'-9,"-32"8,-2 0,0 1,-1 0,1 1,0 0,-1 0,0 0,0 0,0 1,0 1,-1 1,-2-1,0 3,0-3,0 1,0-1,0 1,0 1,0 0,0-1,0-1,-2 5,0 0,2-5,-1 0,0 2,0-2,-2 0,0-5,1-2,1 0,0 0,0 0,-1 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2189 124,'2'0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2190 124,'-5'5,"2"-2,1 0,-1 0,0 0,2 0,-1 0,5-3,0-1,1 0,-1 0,1-1,-2-1,2 2,-1-1,-1 5,-3 0,0 0,-1 4,1-4,0 3,0-1,0-2,0 0,-2-1,-1 0,0-1,0 0,0-1,1 1,0-1,0 0,3-3,-1 0,5 2,1-2,1 1,-3 1,1 0,-1 1,0 0,0 0,1 0,-1 0,0 0,0 2,-4 1,0 0,-2-1,1 1,-1-1,0-2,0 2,0 0,6-2,0 0,-5 5,0-1,0-1,1 0,6-3,-2 0,-3 3,-3 1,0-1,1 0,0 0,-1 0,6-2,0 0,0-1,3-2,-3 3,0-1,0-1,2 0,0 0,2 0,-11-4,0 4,0-1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1810 311,'42'-5,"-35"2,-4 3,0-1,0 0,0 1,-7 1,-1-2,1 0,1-2,-1 1,1-3,-1 1,1-1,2 2,-1-3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539 498,'0'4,"0"0,0-1,0 0,0 0,0 0,0 0,0 2,0-1,0-1,0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1833 257,'-7'62,"6"-47,1-9,0 0,0-1,-1 0,1 0,0-1,0 0,0-1,0 0,0 0,1-8,0-2,1 0,-1 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1855 275,'-2'43,"3"-34,-1-4,0 0,0-2,0 4,0-4,0 0,0 0,0 0,0 1,-1 0,1-1,-3-2,-2-6,3 2,-2 0,2-1,-1 1,1 0,0-1,1 1,-1-1,3 1,2 1,1 0,-1-1,1 0,-1 1,0 0,0 0,0-1,1 0,-1 3,-3 3,-1 1,-1 0,0 0,-3 0,1-1,-3 0,4-1,0-1,-2 0,1 1,-3 2,4-2,1 1,6-3,-1-1,1 0,0-1,2-1,-2 1,-1 1,1 0,-1 0,1-1,-1 0,2 1,-2-1,1 1,-1-1,0 2,-6 4,-1-1,0 0,0-2,1 1,-1 0,-5 1,6-1,0 0,-1 0,1 0,0 0,0 1,-1-1,2 1,-1 0,1 0,-2 1,2 0,-3-1,2-1,0 0,9-4,-2-1,0-1,3-1,-5 2,2 0,-1 0,0 1,0 0,5-2,-3 2,-1 1,0 0,0-1,-1 1,0 0,3-1,-2 0,0 1,-7 5,-2-1,1-1,0 1,0-1,0 1,0-1,-1 1,-4 5,6-5,0 1,-1-1,1 0,-2 1,2 1,-1-2,7-4,1-2,5-3,-6 4,0 0,3 0,-1 0,-2 0,1 0,4-2,-5 3,1-3,-1 2,-6 7,0-1,-7 8,7-10,0 1,0-1,-2 1,0 0,2 0,0-2,0 0,8-1,1-1,-1 1,-1-1,2 0,-2-2,-1 2,-2-2,0 0,-3 0,-1 0,0 2,0 1,-5 3,1 4,4-2,2-2,0 1,1 0,0 0,1-1,-1 0,6-2,-3-2,0 0,1-1,0-1,0 0,1-1,-3 0,1 0,-2 1,1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1884 340,'35'-5,"-32"5,-2-5,-1 1,0-10,0 11,0-1,0 1,0 0,0-2,1 12,0-1,0 2,0 0,-1-2,1-1,1 7,-2-5,1-1,0 2,-1 0,0-2,1 4,-1-5,0-1,0 0,0 0,0 1,-1-2,1 0,0 0,0 0,-1 0,0 0,-2-2,0-2,2-2,0 0,0-1,0 0,1 0,0 1,0 0,-1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1922 342,'0'41,"-2"-38,1 0,4-3,1 0,-1 0,0 1,2-2,1-4,-4 2,0 0,-3-1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1919 337,'-8'34,"5"-27,0-1,0-3,2 0,0 0,1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350,'34'31,"-28"-42,-5 6,0 2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1973 358,'36'-8,"-33"6,-7-1,-1 0,1 1,2-1,-1 0,-1-1,2 7,2 2,0-1,0-1,1 0,-1 1,1-1,-1 1,1 0,-1 1,0 0,1 0,-1-1,0-1,0 1,0 0,0-1,0 0,1-7,0 1,0-1,0-1,0 0,-1 0,1 1,0 0,2 0,0-1,0 1,2-2,-2 4,1 0,-1 0,0 1,0 2,0-2,0 1,0 0,1 0,0 0,-1-1,1 1,-1 0,-5 3,-4-1,3-1,0 0,-2 2,-2 1,4-3,-2 1,1 2,-1-1,2 0,2 1,-1-1,6-1,-1-2,2 0,-2-1,0 0,0 0,2-2,-1 1,1-1,-1 1,2-1,-3 2,1-1,-1 2,-5-4,-1 3,-7-9,8 7,0 0,0 0,1 0,-1-1,-1-4,0 5,1 0,0 0,3 18,-1-7,0-3,0 6,-1-6,0-1,0 0,1 6,-1-5,1 1,-2 6,2-9,-2 3,1-3,0-10,1 3,0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373,'2'0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373,'14'-10,"-12"13,0 1,0 0,-1-1,1 0,0 1,0-1,1 0,0-1,0 1,0-1,0-1,0 1,1 0,0 0,0 0,1-1,-2 1,0-1,0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1630 764,'42'7,"-39"-7,1 0,0 0,-1 0,0 0,0 0,0 1,0 0,0-1,0 1,2 0,-2-1,1 0,0 0,-1 0,1 0,0 1,0-1,0 0,-1 0,2 0,-2 0,0 1,0-2,0 2,1-1,0 0,-1 0,1-1,1 1,1 1,-3-1,0 0,2 0,0-1,-1 1,0 0,-1-1,0 0,1 1,-1-1,0 1,1-1,-1 1,0 0,2-1,-2 1,0 1,2-2,-2 1,0 0,1-1,0 1,0-1,0 1,0 0,1-1,-2 2,1-2,-1 1,4 1,0-1,-2 0,1 0,-2 0,-1 0,2 1,0-1,0 0,-2-1,1 1,0 0,0 0,0 0,4-1,-5 1,6-2,-6 2,0-1,0 2,6 1,-4 0,-1-2,-1 1,3 0,-3-1,2 1,0 0,-1-2,-1 2,2-1,0 1,-2-1,2 0,0 1,-1-1,-1 0,1 0,0 0,-1 0,5 0,-5 0,2-1,0 2,3 0,-5-1,0 0,0-1,0 2,1-1,-1 0,0 0,2 0,0 1,-1-1,-1 0,1 0,-1 0,1 0,3 0,-4 0,0 0,1-1,0 2,-1-2,2 1,-2 0,1-1,0 1,0-1,1 1,-1-1,0 1,2-1,-2 1,-1 0,1-1,-1 1,0-1,0 1,1-1,-1 0,0 1,0-1,0 0,2 1,-2-1,0 1,1 0,0-1,-1 1,1 0,-1-1,0 1,0 0,0-1,0 1,0 0,2 0,-2 0,0-1,2 2,-2-1,1 0,-1 0,1 0,-1 0,2 0,0 0,-2-1,0 1,0-1,2 0,-2 1,1-1,0 0,0 1,0-1,1 0,0 0,-1 1,3 0,-4 1,0-1,0 1,0-1,1 1,0-1,1 1,-2 0,0-1,2 1,0-1,0 1,1-1,-2 1,-1 0,0-1,0 0,0 1,1-1,0 1,-1 0,0-1,0 1,0-1,0 0,0 0,2 0,-2 0,0 0,0 1,0-1,0 0,1 0,-1 0,1 1,-1 0,0-1,0 1,0-1,0 1,1-1,0 0,-1 1,0-1,0 0,-18-9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556 498,'3'0,"0"0,0 0,-2 3,-3 0,0 0,-1 0,0-2,0-2,3-2,0 0,1 0,-3 6,1 0,1 0,0 0,3-1,0-2,0-2,0 1,-5 4,-1-1,0 0,0 0,0 1,0-1,6-3,0 0,0 0,0 0,0 0,-4-2,-2 4,4 2,0 0,-1 0,0 0,0 0,-1 0,-2-1,0-3,0-1,0 1,5-2,1 1,0 1,0-1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1641 1047,'41'-14,"-37"14,-1-1,0 0,0 1,0 0,0-1,0 1,0 2,0-1,0-1,0 1,0 0,0-1,0 0,0 0,1 0,1 0,-1 0,0-1,-1 1,0 0,0 0,0-1,2 1,-1-1,-1 1,0 0,0 0,0 0,0 0,0 0,2 0,-2 0,1 1,-1-1,1 0,0-1,0 0,-1 0,0 0,1 0,1 0,-2 1,1 0,1 0,0 0,1-1,0 2,-3-1,2 1,-2-1,1 2,-1-2,0 0,0 1,1-1,0 1,0-1,-1 0,2 1,-1 0,-1-1,1 0,1 1,-2-1,1 0,0 0,1 0,-1 0,1 0,2-1,-4 1,2 0,2 1,-4-2,2 2,-1-1,-1 0,1 1,0-1,-1 0,1 0,1 0,0 0,-1 1,-1-1,1 1,2-1,-3 1,0-1,1 0,1 0,-1 0,0-1,-1 1,0 0,0 0,2 0,0 0,-1 0,-1 0,2 1,-2 0,1-1,0 0,1 0,2 0,-3 0,5 1,-6-1,0 0,0 0,0-1,2 2,-1-1,-1 0,0 0,0 0,0 0,0 0,1 0,1 1,-2-1,0 1,1-1,2 1,-3-1,0 0,0 0,1 1,1-1,-1 1,1 0,-2-1,0 1,0-1,4 1,-3-2,0 1,4 0,-5 0,0-1,0 1,1 0,0 0,-1 0,0-1,0 1,0 0,0 1,0-1,0 0,0 0,0 0,1 0,-1 0,0 0,0 0,1 0,-1 0,0 1,1-1,0 0,1 0,-1 0,0 0,-1 0,2 0,0 0,-2 0,1 0,1 0,-2-1,0 1,26-1,-26 1,2 0,15-2,-14 1,-3 1,0 0,3-1,10 0,-13 1,0 0,0 0,8-1,-8 1,1 0,-1 0,0 0,0 0,0-1,0 1,1 0,-1 0,0 0,1-1,67-7,-67 8,2-18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1651 1146,'47'0,"-44"-1,1 0,-1 0,1 1,-1-1,1 0,1 1,0-1,-2 1,0 0,1-1,2 1,-3 0,0-1,0 0,0 2,0-1,2-1,-1 2,-1-1,2 2,-2-2,0 0,0 1,1-1,0 1,0-1,3 0,-4-1,0 0,2 1,-2-1,2-1,0 1,-2 0,0 0,4 0,-4 0,1 0,3 1,-4-1,7 2,-3 1,-2-1,0 1,-2-2,0 1,0 1,0-1,1 0,-1-1,0 2,3-1,-3 0,0 0,2 0,1 1,-3-1,2 0,-2 0,1 0,-1-1,0 1,2 0,2-1,-2 1,-2-1,0 0,2 1,0-1,0 1,-2-1,0 0,0 0,0 1,1 0,-1-1,0 0,3 0,-1 1,0-1,1 0,-2 1,0-1,-1 1,0-1,6 1,-6 0,1-1,-1 0,1 0,7 1,-3-1,-5 0,2-1,0 1,-2 0,1 0,-1-1,0 1,0 1,3-2,-3 1,0 0,2 0,-2 0,4-1,-3 1,2 0,-3 0,5 0,-4 0,-1 0,0-1,0 1,0 0,1 0,-1-1,1 1,0 0,-1 0,0 0,0 0,0-1,0 0,0 1,0 0,5-1,-5 1,1 0,0 0,-1-1,0 2,1-2,-1 1,0 0,2-1,0 1,-2 0,0-1,0 1,0 0,1 0,-1 0,0-1,2 1,-1-1,-1 1,1 0,0 0,2-1,-3 2,2-2,-2 1,5 1,-4-1,-1 0,1 1,-1-1,1-1,0 2,-1-1,1 0,0 1,-1-2,0 1,0 0,2 0,0-1,-1 1,0 0,0 0,-1-1,3 1,-2-1,-1 1,0 0,2-1,-2 1,4 0,-4 0,1 0,1 0,0 0,-2-1,3 2,-2-2,-1 1,0 0,0 0,1 0,1 0,-2 0,0-1,3 2,-2-2,1 1,0 0,-2-1,0 1,1 0,0-1,-1 0,1 1,-1-1,1 1,0 0,1-1,-1 2,3-1,-3-1,-1 1,0 0,0 0,0 0,0 0,0 0,0-1,0 1,0 0,0 1,2-1,-1 0,1 0,-1 0,-1 0,0 0,0 0,0 0,0 0,1 0,-1 0,0 0,0 0,0 1,2-1,-1 0,1 0,-1 0,-1 0,1 1,-1-1,0 0,0 0,0 0,0 1,1 0,-1-1,0 0,2 1,-1-1,-1 0,0 0,0 1,0-1,0 0,0 0,1 0,-1 0,0 0,-5-3,1 0,-17-17,11 13,1 4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1648 1226,'47'8,"-44"-8,0 1,0-1,1 0,-1 0,2 0,-2-1,0 1,1 1,8-2,-8 2,-1-1,1 0,-1 0,0 0,0 0,1 0,3 1,-4-1,0 0,1 0,0 0,0 1,1-2,0 1,-1 1,0-1,-1 0,4 1,-4-1,0 0,0 0,1 1,-1 0,0-1,2 1,-1 0,0-1,0 1,0 0,9 0,-9-1,-1 0,0 0,0 0,0 0,0 1,1-1,0 0,-1 0,1 1,0-1,-1 0,0 0,0 0,0 1,1 0,2 0,-1-1,-1 1,-1 0,0-1,0 0,0 0,1 0,-1 0,0-1,3 1,-1-2,-2 2,0-1,0 1,1 0,2 0,-3 0,2 0,-1 0,-1 0,1 0,-1-1,2 1,-1-1,1-1,-2 1,0 0,0 0,0 0,0 1,0-1,0 0,4 1,-4 0,2 0,0 0,0-1,-2 0,0 0,0 0,0 0,0 0,0 0,1 0,-1 1,0-1,0 1,0 0,2 0,-1-2,0 2,0 0,-1-1,0 1,1 0,-1-1,0 1,1 0,-1-1,0 1,0-1,0 0,1 1,0 0,-1 0,6-1,-5 1,-1-1,1 1,-1-1,0 0,1 0,-1 1,0 0,0-1,0 1,1 0,-1 0,3-1,-2 1,-1 0,2 0,-1-1,0 0,-1 1,0 0,3-1,-3 1,0 0,0 0,1 0,1 0,0-1,-2 2,1-2,2 1,-3 0,0-1,0 1,-13-6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1625 1702,'37'-1,"-33"0,0 2,0-2,1 1,-2 0,0 0,2 0,-1 0,-1 0,0 0,2 0,-1 1,-1-1,1 1,-1-1,0 0,1 1,4-1,-3 0,0-1,-1 1,-1 0,0 0,0-1,0 1,2 1,-1-1,1 0,-2 0,0 0,0 0,2 0,-2 0,0 0,2-1,0 1,1 0,-3 0,1 0,-1 0,0 0,2 0,-2-1,0 1,2-1,2 1,-2 0,1-2,-3 2,1-1,-1 0,0 2,1-2,2 1,-3 1,0-1,1-1,-1 2,3-1,-3-1,0 2,1-1,1 0,-2-1,0 2,1-1,-1 0,2-1,-2 2,3-1,1 1,-2-2,0 2,-1-2,0 1,0 1,0-1,-1 0,1 0,0 0,-1 0,0 0,0 0,0 0,0 0,0 0,2 1,-1-2,1 2,-2-1,1 0,0 1,3-1,-2 0,-1 0,-1 1,0-2,1 2,-1-1,0-1,2 2,-1-1,-1 0,0-1,0 2,0 0,0-1,1 0,-1 0,0 0,0 1,1-1,-1 0,1 0,0 0,2 0,3 0,-5 0,-1 0,1 0,0 0,-1 0,0 0,1 0,0 0,3 1,-4-1,0 0,0 0,0 0,1 0,0 0,-1 1,3-1,2 0,2 0,-7 0,0 0,1 0,-1 0,0 0,0 0,0 1,1-1,-1 0,0 0,1 0,-1 1,1-1,-1 0,1 0,3 0,-4 0,0 0,1 0,-1 0,0 0,3 0,-1 1,-2-1,0 0,1 0,-1 1,0-1,0 1,3-1,-2 1,0-1,5 1,-3 0,-3-1,0 0,-9-5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2456 501,'-26'25,"24"-12,2-9,-1 0,1 0,-1-1,1 5,1-4,2 0,0-1,0-2,0 1,2 2,-1-3,-1 1,2 1,-2-2,0-1,2 1,-2-1,1-1,-1 0,0 0,1 0,1 0,-1-1,3-1,-4 2,0 1,1-3,0 1,0-2,0 1,-3-1,0 1,0-1,-1 1,1 0,-1-2,0 1,-1 1,1-1,0-4,-1 3,0 0,-2 0,1 2,0-1,-1 1,0-2,-1 2,0 0,-2 2,1 0,-3 1,4 1,1 3,0-1,1 0,0 2,-4 4,5-5,0-1,0 0,0 1,0-1,0 2,1-8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2474 501,'-6'54,"6"-51,-1 0,0 0,-2-2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2459 823,'-7'38,"7"-34,0-1,0 3,0-3,2 3,0-1,1-2,1 1,0-2,0 0,-1-2,0 0,0 0,2-1,-1 0,-1 1,0-1,4-1,-3 0,-1 1,1-3,-2 0,-1 1,0-1,-1-6,-1 6,1 1,0-1,-1 1,1 0,-2-2,2 2,-2 0,0 0,0 0,-1 1,-2 1,1 0,1 0,0 0,-1 1,1 0,-3-1,3 2,0-1,0 0,0 1,0 0,0 2,1 0,8-1,-2-2,0-1,-1 1,1 0,-1 0,0 0,-2 3,-3 0,1 0,-1 0,0 0,1 1,-2 0,2 0,-1-1,5-1,0 0,1-1,-1-1,0 1,2-1,-2 1,1-1,0 1,0-1,-1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1027,'-20'55,"20"-51,0 0,0-1,-1 0,1 1,1-1,0 0,1 0,2 1,0-1,0-2,3 1,0-1,-4-1,1 0,-1-1,0 0,0 1,0-2,1 1,-1 0,4-3,-4 0,0 0,-1 1,-1 0,0 0,0-1,0-3,1-7,-1 11,-2-3,0 2,1-1,-1 1,-1-1,0 2,0-3,0 3,0-1,-2-1,0 3,1 1,0 0,-7 0,6 2,1-1,0 3,-2 1,2-2,-2 6,3-5,0 0,-1 2,1-1,-1-1,2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2718 1054,'35'-10,"-34"13,-2 0,-1 2,-1 0,1-2,0 0,-1-1,0 1,0-1,7 0,-1-2,0 1,0 0,0 0,0 0,-2 2,-1 0,-2 1,0 1,-1-1,1-1,0 1,-1-1,-1-1,-1-2,2 0,0-1,0-1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2445 1358,'-29'36,"27"-32,1 0,1 0,0-1,0 1,0-1,-1 0,1 2,0-1,1-1,1 2,-2-2,1 0,1 2,-2-1,1 0,-1 1,1-2,0 0,2 4,0-2,1-3,1 0,-2-2,0 0,0 0,0 0,0 0,5-3,-3 0,0-2,-2 2,0-1,0-1,0 0,0 0,1 1,2-5,-3 5,0 1,-1-1,0 0,1-8,-2 5,1-4,-1 6,-1 1,0-2,0 0,0 2,-2 1,-1 2,0 0,-1 0,0-1,-5 0,5 2,1-1,0 1,-1 0,0 1,-1 0,2 0,-2 0,2 0,0 1,0-1,0 1,-1-1,-3 3,3 0,1-2,1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516 547,'1'4,"-1"-1,-1 0,4-4,0 0,0-1,0 0,0 1,-5 4,-1 0,0 0,0-1,6-3,0-1,0 1,0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2470 1369,'-36'29,"34"-26,-1 0,1 1,0 1,3-2,2-2,2 0,-1-2,0 1,0-1,-1 1,0 0,0-1,2-2,-1 1,-1 0,2 0,-1-1,-1 0,1 1,-1 1,-7-2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2464 1362,'0'48,"0"-41,0-1,0 0,0-1,-1 7,0-6,0-2,1 0,-3-4,1-3,0-3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2336 1154,'-21'32,"17"-20,3-9,5-2,2-2,0 0,-2 1,1 0,-1-1,1 0,0 1,-2-1,5 0,-4 0,-1 1,0-1,0 1,-6 0,0 0,-1-1,-1-1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2346 1155,'-2'51,"1"-44,0-3,0-1,-2-6,2 0,-1 0,0-1,1 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2303 1151,'-17'53,"17"-49,1-1,0 1,0-1,1 1,1 0,3 0,-1-2,-2-2,0 1,0-1,1-1,5 0,-4-1,0 0,-1 1,0-1,2-2,-3 2,0 1,5-5,-3 0,-2 1,-1 2,-1-1,0-1,-1 1,1-1,-1 0,0 2,0 0,0 0,-2-2,-1 2,-3-2,3 3,0 2,0-1,-1 0,-2 1,3 1,-1-1,0 0,0 0,1 1,-1 0,-3 2,4-1,0 0,-1 3,2-2,-2 2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2397 1326,'36'59,"-28"-39,-4-11,5 6,-5-7,0 0,1 2,4 8,-4-11,1-2,-1 1,0-1,0 1,-2 0,4 5,-5-7,0-1,1 0,1 1,-2-1,0 1,-7-3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2573 1401,'0'40,"0"-36,1 0,0 5,0-5,0 0,1 2,-1-3,4 4,-2-5,2 1,-2-2,1 0,0 1,-1-1,0 0,2 1,-2-1,0 1,-2 1,-2 3,0-3,-1 1,0 0,-1-1,0-1,0 0,-1 0,0-1,0 0,1 1,0-1,-1 0,1 0,0-1,-1-1,1-2,2-1,0-2,-1-1,2 0,0 0,-1 1,1 2,0-1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2570 1436,'41'2,"-35"-4,-1 0,0-2,-1 1,-3 0,-3-1,-1 3,0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2563 1380,'-27'54,"26"-51,-1 2,2-1,-1 5,1-4,0-1,0 1,1 0,1-1,-1 1,1-1,5 12,-4-8,1 0,0-1,-1-1,-1-1,0-1,1 0,-1-1,-1 0,3 1,-1-1,5 0,-5-3,1-1,6-2,-5 0,-1 1,1 0,-1-2,-1 1,0 1,0-1,0-1,0 1,0-1,-1-1,0-1,5-11,-4 11,-2 2,1 0,-1 0,0 0,-1 0,0 0,-2-1,0-1,1 1,-1 1,0 0,-4-2,3 4,0-1,0 1,-6-3,5 4,-1 0,-1 0,0 0,0 1,1 0,0 0,1 0,0 0,-1 1,1 0,1-1,-2 0,-1 0,-5-1,6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2438 1292,'25'86,"-23"-75,0 1,-1-3,1-1,-1-1,0-1,0 0,0 1,0 0,-1 1,1-2,0-2,1 0,-2 0,1-1,1 0,-2 1,-4-7,-1-7,2 4,0-1,1 0,0 1,-3-12,3 12,-3-10,2 7,0 1,0 1,-4-7,4 4,-3-7,4 8,0 3,0 0,1 0,-1 0,1 0,0 2,0 0,0 0,0 1,2 6,3 5,-1-1,1 0,4 5,-3-4,0 1,11 28,-13-26,0 1,0-3,-1-1,0 0,2 6,-3-7,0 1,1 3,-1-7,-1-1,1 3,-2-2,0-1,-1 0,-1-4,0 0,-1-1,1-1,0 0,0-1,-2-6,2 2,-4-5,4 7,-1 1,0 0,-2-5,4 3,-1-1,1 2,0 1,0 0,0 1,-1-1,2 2,-1 0,5 7,1 4,0 2,4 10,-3-10,0 0,0 2,-1 1,0-3,-2-2,3 10,-3-10,-1-1,0-2,1 3,-1-4,-4-13,-1-4,1 2,-1 1,-1-1,-2-11,3 11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522 561,'-2'7,"5"-9,0-1,1 1,-1 0,0 3,-4 2,-1 0,-1-1,0 0,2-5,1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2405 1290,'34'112,"-29"-99,1 1,-3 1,4 9,-5-15,0-2,0-2,-1 0,1 0,-1-1,0 1,-1-2,-1-8,-3-8,1 7,1-1,0-1,0-1,0-1,0 1,1 0,-1 1,0-1,0-1,0 1,0 1,0 1,0 1,1 1,1 0,-1 0,0 0,1 1,-1-3,1 3,8 16,-5-6,1 1,-1 0,0 1,0 1,-1 3,3 9,-3-11,0 20,-1-23,-1-2,0 3,0-5,-1 0,-2-11,0-3,0-1,1-1,0 2,0 0,1-2,-1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2441 1323,'35'114,"-32"-96,-2-2,0-3,-2-1,-1-2,-1-5,2-9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248 949,'-15'37,"12"-27,3-7,0 0,1 1,-1-1,1 2,-1-2,0 0,1 3,0-3,2 2,0-3,0 0,1-1,-1 0,2-1,-1 0,0 0,0-1,-1 0,0 0,3-2,-3 1,0 1,0-2,2-2,-3 2,2-1,1-1,-2 1,-1 0,1 1,-1-1,0 0,-1-2,-1 3,1-1,-1 0,0 0,1 0,-1 1,-1 0,0 0,0-3,-1 3,-1 1,0 0,0 1,-1 0,1 1,-2 0,1 1,-2 0,3 0,0 0,0 1,0-1,0 1,1 1,-4 3,4-3,-1 2,1-1,-1-1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287 952,'-5'47,"4"-44,1 0,-2 0,1 1,-1 0,1-1,0 0,0 0,0 0,0 0,2 1,0-1,0-6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401 948,'31'28,"-24"-17,-5-8,1 0,-1 0,1 2,0-1,-2-1,1 4,-2-4,1 0,-1 0,1 0,-1 0,0 1,0-1,0 0,-4-9,-1-6,2 6,1 1,0 2,0-1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424 976,'-13'35,"9"-24,3-6,-1-1,1-1,-1 0,-1 1,0-1,7-7,-2 1,-1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473 963,'1'39,"-1"-35,0 0,0-1,0-7,0 1,0 0,0-2,0 2,2-1,-2 1,1 0,0-4,0 4,0 0,0-1,0 0,0 0,2 1,0 1,0 1,0 1,0 0,1 2,0 0,-2 1,0 1,0 0,-2-1,1 2,-1-2,-1 0,-1 0,-1 0,-2 1,1-1,-1 0,1-1,1-1,0 2,0-1,9-2,-2-1,-1 1,1-1,1 2,-1-2,-1 1,3 2,-3-1,1 0,-2-4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567 971,'2'0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568 1001,'2'0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672 936,'-3'50,"3"-46,0 0,-1-1,1 0,0 3,0-3,0 3,0-3,-1 0,1 2,-1-1,1 0,-1 0,1-1,0 0,3-3,0 1,1 0,3-1,-4 0,0 0,0 0,0 0,1 0,4-1,-4 1,-1 0,0-1,0 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526 547,'1'4,"-1"-1,0 1,-1 0,1 0,0-1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748 1014,'4'58,"-4"-53,0 0,0-1,0-1,0 0,1 2,0-1,0-1,-1-7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1615 467,'0'44,"0"-41,0 1,0 0,0 0,0-1,-1 3,1-2,0-1,0 0,0 0,0 0,0 1,0-1,0 0,4-1,1-2,-1 0,1 0,3 0,-5 0,2 0,-1-1,-1 1,1 1,-1-2,1 1,-1 1,-8-3,-1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453 1099,'-5'52,"5"-49,1 0,-1 0,0 0,-1 0,1 4,-1-3,-1 0,0 0,1 1,-1-2,1-6,0-6,-1 2,1 1,0 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425 1129,'37'16,"-34"-17,-1 4,-6 0,1-1,-1 1,2 0,-1-1,0 1,-3 2,3-2,0 1,0 0,-1 2,2-1,0 0,-1-1,1 0,0 2,0-2,2 0,0-1,1 0,2 0,0-3,1 0,1-2,-2 2,0-1,0-1,1 0,1-2,-2 1,-1 0,0 0,0 0,0 0,0 0,0 0,-1 0,1-2,0 2,-1 0,0 7,-1 2,0-1,0 0,0-1,0 0,0-1,0 0,0 1,1-1,0 0,2-5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1152,'10'38,"-11"-35,-1-7,1 0,1-1,1-4,0 1,2 3,1-1,-1 3,1 1,5 0,-6 1,1 3,0-1,-1 1,0 0,-1 1,-2 0,0 0,-2 0,-3 2,2-2,0-1,0 0,-2 2,1-1,0-2,1-1,0 2,6-3,1 1,0-1,0 1,0 0,-1 0,0 1,3 0,-3-1,1 2,0-2,-1 0,0 1,0-2,-2-2,-2-1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676 1121,'-3'57,"2"-51,1 0,0 0,0-1,-1 2,1-4,-1 0,1 1,-1-1,0 0,1 0,5-2,-2 0,0-1,0 0,2 0,-1-1,0 0,-1 1,1-1,-1 0,0 1,0 0,2 0,-2 1,0-1,0 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739 1200,'37'6,"-36"-3,-2 0,-2 0,0 0,-2 1,1-1,1 0,0 0,1 0,5-2,3 0,-2-1,0 0,-1 0,1 0,-1 1,0 0,0 0,0 0,-1 2,-2 1,-1 0,0-1,-5 4,5-4,-4 4,3-4,-2 1,1 0,0-1,-1-1,1-1,-1-3,1-3,1 1,0 0,1 0,1 0,-1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1601 675,'-2'39,"1"-36,3 0,-2 0,1 0,2-2,2 0,-2 0,3 0,-3-1,0 1,4-2,-4 1,0 0,1 0,0 0,-1-1,-8 5,1-4,-5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250 1326,'-13'42,"14"-38,0-1,2 1,0 1,-1-2,-1 0,2 2,-1-1,0-1,0 0,0 0,2 1,3-1,-4-4,3 1,-3-1,0 0,7-4,-7 2,4-3,-3 3,-1 1,5-3,-4 3,-1 0,1 0,-1 0,2-1,-2 1,3-5,-2 2,-3 2,0 0,-1 0,1-3,-1 3,-1-3,1 2,-2 0,-1 1,1 0,-1 2,-1-1,-1 0,2 1,-1 1,1-1,0 1,0 0,-1 0,1-1,-2 1,2 0,0 0,0 0,0-1,0 2,0-1,0 0,-3 2,3 0,-5 1,1 3,6-3,-1 1,0-1,1 0,5-5,2 1,-2 0,-1 0,0 1,2-1,-2 1,0 0,1 1,-1 2,0 0,-1 2,-1-2,-2 0,0 0,-2-1,0 1,-2 0,2-1,0 0,0-1,-2 2,8-2,2-1,-2 0,0 0,1 0,1 0,0 0,-1 0,-1 0,1 0,3 2,-4-1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422 1325,'37'6,"-31"5,-5-7,3 7,-3-6,1-2,0 1,-1 0,1-1,-1 0,1 2,0 0,0-1,-2 1,2 0,-2-2,1 1,-2-1,-3-4,-5-10,7 7,1 0,-1-1,1 2,0-1,-1 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534 556,'3'1,"-3"2,0 0,-1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456 1333,'-9'40,"7"-32,0-3,0 1,0 0,1-1,-2 0,1 0,0-2,-1 0,2 0,-2-2,0 1,0-1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1337,'6'41,"-6"-38,-1-7,0-1,1 1,-1 0,-1 1,1-1,0 1,0 0,5 1,-1 1,3-1,-2 1,1-1,2 1,-3 1,0 1,-1 0,1 1,-2 1,-1 1,-1 0,-1 0,0 1,-2-1,-2 0,2-2,0-1,-2 2,0-1,-3 2,5-2,0-1,0 0,7-3,0-1,-1 2,0 0,1-1,0 1,0 1,0 0,0 0,0 2,-1-1,0 0,-1 2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611 1362,'36'-4,"-28"5,-5-2,1 1,0 0,-1 0,0-1,1 1,-1-1,1 1,-1 0,1-1,2 1,-2-1,-1 1,1 0,2-1,-3 1,4-2,-3 2,-1-1,0 1,0-1,-4 4,1 0,0 0,-1 0,-2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840 1319,'-27'38,"24"-36,-2 4,2-2,0 1,0 0,0-1,2 0,0-1,1 0,4-5,-1 1,0 0,0 0,0 1,0-1,6 1,-5 0,-1 0,4 0,-4 0,0 0,0 0,0 0,1 1,-1-1,0 0,0 1,0-1,-6-1,-1-1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 1330,'-6'47,"6"-44,-1 1,1 0,-1-1,0 3,0-2,1 0,0-1,-1 2,1 0,-1-2,2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450 1461,'2'66,"-2"-63,-2 1,1-1,-2-1,0-1,0-3,3-2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 1467,'-30'27,"29"-23,0-1,1 0,0 0,1 0,0 0,2-2,1-1,-1 0,0-1,1 0,3 0,-4 1,2-1,-1 1,-1-1,0 0,-5 4,-2 1,1-1,1 0,-6 6,5-5,0 1,1-2,2 0,1 3,0-2,0 2,0-3,0 1,1 0,1-1,0-1,0 0,1-4,-1 0,0-4,-2 3,0 0,4-4,-3 4,2-1,-1 2,0 1,0 1,-3 3,2 1,-2 1,1-1,0 0,0-1,0 0,2-1,0-3,-1-3,-2 1,1-2,0 0,0 1,-1 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506 1505,'9'41,"-7"-37,-2-1,0-8,-1 2,1 0,0-1,0 0,0 0,1 1,-1 0,2 0,-1 0,2 1,1 0,-1 1,0 2,0 1,1 2,0 1,-2-2,-1 0,1 0,-1 1,0 0,-2-1,-2 1,-1-2,1 0,-2 0,2-1,0 1,7-2,5 2,-5-1,0 1,-1 0,0 0,2 4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596 1539,'40'-10,"-34"9,-2 0,-1 1,1 0,-1-1,0 1,1 0,-1-1,0 0,1 1,-1-1,4 0,-4 1,1 0,6-1,-7 0,2 0,-2 1,1-1,-1 0,1 1,-1-1,0 0,0 2,0-1,-1 3,-1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837 1446,'-23'41,"20"-37,2 1,0-1,-1 5,1-3,1-2,-1-1,1 0,-1 0,1 0,0 0,0 1,0-1,1 1,1-1,1-1,1-2,-1 1,0-1,0-1,0 1,1-2,0 0,-1 0,-2-1,-1-1,-1 1,-2-7,1 7,0 0,0 0,-1 4,-1 1,-1 1,-1 1,3-2,1 1,-2 1,0 0,1-3,-3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599 631,'0'6,"0"-3,0 0,-1 0,1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542 550,'2'3,"-2"1,-1 0,1-1,-1 1,1-1,0 1,0-1,0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287 1653,'37'2,"-40"3,0-2,0 1,0 0,0 0,1-1,-2 3,0-2,1 0,-3 1,13-4,-3-2,-1 1,0 1,0 0,-2 2,-2 0,-1 0,0 1,0-1,-4 8,3-7,0-2,-2 2,2-1,0 0,-1 2,4-2,2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286 1650,'-27'52,"26"-48,-1 4,1-3,1 0,-1 0,0 1,0-2,1-1,-1 0,0 0,2 1,-1 1,1-2,2 1,1 0,1 0,-2-2,0 1,8 1,-8-4,1 0,3 0,-4 0,1-3,-1 2,2-2,0 0,0 0,-2 1,2 0,-3-1,2-1,-3 1,1 0,0-4,-1 1,-1 0,1-1,-1 1,-1 1,1 0,-1 0,0 2,0-1,-1-2,1 3,0-1,0 0,0 1,-1 0,0 0,-2-2,1 2,-1 1,1 0,0 0,-1 1,1 1,0 2,2 1,0 1,0 0,1 1,3 4,-2-6,1 1,0-1,0 0,1-1,-1 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425 1685,'33'24,"-28"-18,-2-4,-1 1,0 1,0 0,2 0,-3-1,2 0,-1 0,1-1,-2 2,1-1,-1 0,-12-15,7 5,1 0,1 1,1 2,-2-1,1 2,-2 1,1 1,0 5,-1 5,0 1,2-5,0-2,0 1,-1-1,-2 0,1 1,-4 1,4-2,0 3,4-2,0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512 1697,'44'2,"-41"-2,1-1,0 1,-1-1,0 1,0 0,0 0,1 0,0-1,0 2,1-2,-2 1,3 0,-3-1,0 2,0-1,0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679 1665,'39'-5,"-36"5,0 0,0 1,-2 2,-1 1,0-1,0 0,0 3,-1-2,0 0,0 1,0-1,1 1,-1-1,0 1,1 2,-1-1,1-1,0 0,-1-1,0-1,0 0,1 2,0-2,-1 2,1-2,0 1,0-1,4-4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 1722,'-9'44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894 1631,'0'55,"0"-50,-1-2,0 0,0 1,0 0,0-1,0 0,1 0,-1 1,2-1,-2 0,2 1,1-14,-3 5,1 1,0 1,-1 0,0-1,0 0,0 1,-1-1,2 1,-2-1,0-1,-1 1,-2 1,1 3,1 2,0 1,0 1,1 1,-1-1,0 3,0-3,2-1,1 0,2 0,1-1,0-1,2-1,-2 0,7-2,-6 1,-1 0,0-1,0 1,5-3,-5 1,0 1,0 0,0 1,-6 3,-2 2,2-2,1 1,-3 2,2-3,1 1,0 1,-1 2,1 0,-1-1,0 0,-3 3,4-5,-2 5,2-4,2-1,0 0,3-1,1-3,0 1,0 0,4-3,-3 0,3-3,-4 2,0 0,-2 1,1-2,1-3,-3 3,0 2,0-1,1 0,1 1,-2 6,0 2,0 10,0-11,-1-1,1 0,-1 0,1 0,1 1,1 0,0 1,0 0,0 4,-2-6,1 0,-2-7,0 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954 1710,'42'-5,"-39"6,0-1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997 1657,'38'-1,"-35"0,0 1,0 2,-2 2,-1-1,0 2,0 0,0 1,0-2,0 0,-1 5,0-4,1 0,-1 8,0-6,1-1,-1 5,0-6,0-1,1 0,0 1,0 0,0 7,0-6,0-1,1 0,0-1,-1-1,-9-4,3-4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983 936,'-19'48,"19"-45,0 0,1 3,0 0,0-3,2 2,-1-1,1-1,2 0,3 0,-3-1,-2-2,0 0,6-1,-6 0,0 1,0-1,0 0,0-1,0 0,0-1,5-2,-4 3,-1 0,3-3,-4 2,0 0,2-1,-2 1,-1 0,0 0,0 0,0-1,-1 0,1-3,-1 3,-1 1,0-2,0 1,-2 0,0 0,-1 1,1 0,-1 2,-4-1,5 2,-1 0,1 0,0 0,-3 1,1 0,2 0,-1 1,1 0,-1-1,1 0,0 1,-1-1,1 0,0-1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559 544,'3'-2,"-2"5,-2 0,-1 0,0 0,-1-2,2-4,1 0,0 0,-3 6,3 0,0 0,3-1,0-3,0 1,-6 3,0 0,0-1,0 1,6-2,0-2,0-1,0 1,0-1,-5-1,-1 4,3 2,0 0,0 1,0-1,-1 1,-1-1,-1-1,0-2,0-3,4 0,2 0,0 1,-1-1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1007 932,'-19'38,"19"-35,3-1,0-1,1-1,-1 0,2-1,-1 0,1 1,0-1,-2 0,1-1,0 2,0-1,-1 1,-6-5,-6-6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1013 934,'1'42,"0"-38,-1-1,0 0,0 0,1 0,0 1,-1 0,1 1,-1-2,-3-4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1107 925,'42'23,"-39"-19,0 0,-1 1,1 0,0 1,-1-1,0-1,2 4,-1-4,-1-1,0 0,-7-5,2 0,-2-3,3 2,0 0,1-1,-2-9,1 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1146 945,'-24'35,"21"-31,1 0,-1-1,1 1,-1 0,0-1,1 1,0 0,0-1,1 1,-1-1,0 0,0 0,-1-1,0 0,-1-1,2-4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1268 930,'-37'12,"38"-8,0 0,2-1,0-1,1 1,3 0,-2-2,-1 1,0 0,-1 2,0-1,-1 0,1 1,-2-1,-1 0,-1 1,-1 0,-2-2,1-1,0 0,-8-1,5-1,1 1,2-1,0-1,1-1,2 0,4-2,0 1,-1 1,0 0,0 0,1 0,2-2,2-2,-4 4,1-3,-3 3,0 0,-2-1,-1 1,-1 0,-2 0,1 1,-1 1,1 2,0 0,-2 1,0 1,-2 3,3-3,0 0,1 0,-4 2,4-2,-2 2,2-2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1128 1054,'1'56,"-2"-53,-2-2,0 0,0-1,0-2,-1 1,1-1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1098 1062,'17'32,"-14"-32,1-2,0-1,1 0,-1-1,0 0,0 1,-5 6,-2 1,0 0,0 0,0-1,-2 0,2-2,-2 3,0-2,2 0,0 0,-2 2,-1 3,2-4,0 5,2-5,1 0,-1 2,3-1,1 1,1-3,0 0,1-1,-1-1,1 0,0-2,0-1,0 1,0-2,1-2,1-1,-3 4,0 1,0-1,1 1,2-2,1-2,-4 4,-1-1,1 5,-4 8,1-5,0 0,1 1,-1-2,0-1,1 1,-1 0,1 0,-1 1,-1-2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1237 1060,'-18'31,"21"-25,0-2,2-1,-1-1,-1 0,0 0,0-1,1 0,0 0,-1 0,0 1,2 0,0 1,-2-1,0 1,-3 1,-1 0,1 0,-2-1,-2 0,-1-2,2 0,0-1,0 1,-7-2,7 0,-2-1,2 2,0-1,0 0,4-2,0-2,0 0,3-5,-2 6,0 1,0 0,4-3,-3 3,0 1,0-1,0 0,0 0,5-11,-7 11,2-4,-2 4,-2 0,-3 3,1 0,-10 2,9-1,-1 1,1 0,-3 6,2-4,1 2,1-2,0 0,-1-1,-1 0,0 0,-1 0,1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1018 1228,'11'41,"-7"-40,-1 0,1 0,0 0,0 0,-1 0,0-1,0 2,0-1,-1 2,-2 0,-2 0,0 0,-2 0,1 0,0-1,0 0,-3 0,3-2,-2-2,0-2,4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1028 1253,'36'-1,"-41"3,1-1,1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510 435,'-2'3,"2"1,-2 1,1 0,0-1,0-1,1 1,-1 0,0-1,1 1,-1 0,1 0,0-1,0 0,0 1,0-1,0 1,0-1,0 1,0 0,0 1,0-1,0 0,0 0,0 0,0 0,-1 0,1 0,0 0,0-1,0 1,0-1,0 0,0 2,1 0,0-2,0 1,1-1,0 0,2-1,-1-1,1-1,0 0,-1 0,0-1,1 1,0 0,0-1,-1 1,2-1,-1 0,-1 0,0 0,2 0,-1-1,0-1,0 0,-2 0,2-2,-2 1,-1 1,1-1,0-1,-1 1,1-1,-1 0,0 0,0-1,0 1,0-1,0 0,0 1,0-1,0 0,-1-1,1 2,-1-1,1 1,-1 0,-1 1,1 0,-1 1,0 0,-1 0,-2-1,-2 1,3 2,-1 0,0 1,-1 0,0 0,0 0,0 1,0 0,0 0,0 0,0 0,1 1,0-1,0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996 1216,'1'39,"-1"-35,0 0,1 6,0-6,0 2,1 11,0-12,-1-1,1-1,-1 0,0 0,3 1,0-1,2-1,-1-2,-1 0,6-1,-6-1,5-2,-6 2,0 0,2-1,-1-2,1 1,-1 0,0-1,0 2,-1-2,-1 2,0-1,0 0,-2 0,0 1,-2-1,0-1,0 2,-1-4,1 3,1 1,-4-10,3 10,0 0,0 0,-2-1,-4-4,4 4,1 2,-1 0,-1 1,0 3,2-1,-2 2,-2 4,5-4,0 1,0-1,0 1,1 1,0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1143 1222,'40'47,"-36"-43,0-1,-1 1,1 0,-1 0,0 1,2 5,-2-5,-2-2,0 0,-6-3,0-1,1-1,-2-1,1 0,0-4,3 4,0 0,1 0,0 0,0 0,-3-4,2 4,-1 4,-1 3,0 1,3-2,0 0,0 0,0 0,-1 0,0 2,1-2,-1 1,1-1,0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1289 1233,'-36'25,"37"-20,2-2,-1 0,1-1,0-2,0 0,1-2,-1-1,0-1,-1-1,1 1,-2 1,1-1,-1 1,1-1,1 1,0 4,-3 2,0 0,1 2,-1-1,0 0,0 0,0 0,0 0,0 0,-1 1,1 1,1 1,-2 12,1-14,0-1,-1 0,1 1,-1-1,-1-1,0 0,-2 0,0-4,1-1,-1-1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1164 1381,'1'49,"0"-45,-1-1,-1 1,1-1,-3-7,0-1,1 2,1-1,0 1,-2-2,0 2,2 0,-2 1,0 2,-1 3,1-1,1 1,0 0,2 0,4 0,0-2,0-1,-1-1,0 0,2 0,-2 0,3-3,-3 2,0 0,1-2,-1 2,-5 6,-1-1,-1 0,1-1,0 1,-2 2,2-3,0 1,0 0,-1 1,1 1,0 0,0 1,0-1,2-2,-2 3,2-2,1-1,1 2,2-3,2 0,-1-2,-1 1,0-2,0 1,5-2,-4-1,0 0,-2 0,2-2,0 0,-2 2,-1 0,2-4,-2 4,1-1,0 1,0 8,-1 1,-1-2,1 4,0-5,1 3,0-2,2 0,-1 1,0 0,-2-2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1289 1421,'-12'-36,"9"37,-2 3,2 0,1-1,1 1,0-1,0 1,0 0,0 0,1 0,1 0,1-1,0 0,2 0,0-1,0-1,-1-2,2-3,-1 0,-2 1,-1 0,1 0,1 1,-4 6,1-1,0 0,0 2,0 5,1-4,-1 0,1 1,0 3,0-5,-1 0,1-1,0 1,-1 0,1 1,0 0,-1 0,0 0,0-2,0-1,-4 0,1-4,0-3,0-4,-1-1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1219 1383,'3'68,"-2"-59,0 0,1-2,-1 0,1 9,-1-7,0-2,0 0,0-1,-1-1,1-1,-1 0,2 5,-2-6,0-7,-1 1,0 0,0-2,0-3,0-1,1-2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1253 1378,'42'9,"-39"-8,-1 2,-2 1,0-1,-1 1,0 1,-1 0,1-2,-1 0,0 1,-1 0,-1 1,0-1,2-1,-1-1,-1 3,-1-1,2-2,-2 2,2-3,0 1,-1 0,1-2,0 1,5-5,1 1,2-2,-2 3,0 1,5-1,-4 2,2-1,-3 1,2 0,-1 0,-1 1,1-1,4 1,-1 0,-2 0,1 4,-2 1,-4-3,1 1,-1-1,1 1,-1 0,0-1,0 0,0 0,-1 1,1-1,-1 3,1 0,-1 0,0 0,0 0,-1-2,0-1,0 0,-2-1,0 1,-5 2,0 0,5-3,1-1,-1 0,-5-1,5-1,0 0,1 0,0-3,0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1393 1487,'23'27,"-15"-17,-4-6,2 2,-1-2,-1 0,-1-2,0 1,-1 0,2 0,0 1,1 0,0 0,-1 0,1-1,-1 0,0-1,0 0,0 0,-1 0,1-1,2 2,-2-2,1 1,-1-1,0 0,0 1,-1 0,4 1,-4-1,1 2,-1-2,0 0,0 0,0 1,0-1,1 1,-1-1,1 0,0 0,3 2,-4-3,0 0,0 1,1 0,1 1,-1-1,0 1,-1-2,0 1,0-1,0-1,1 1,0 1,-1-2,0 1,0 0,-7 0,-10-7,8 3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1327 1279,'45'9,"-39"-9,-3 0,1 1,0-1,0 1,5 0,-4-1,1 0,-1 0,1 0,-1 0,0 1,-1-2,1 1,0-1,0 1,2 0,-1-1,1 1,-2 0,-1 0,1 0,0 0,-1 1,0-1,1 0,0 0,0 1,1-1,0 0,-1 1,-1-1,1 1,-2-1,1 0,1 0,-2 1,1 0,1-1,0 1,5-1,-6 1,0-1,-1 0,1 0,-1 0,0 0,5-1,-3-2,-2 1,3-1,-3 0,1 1,-1-1,0 2,-1-2,1 1,0 0,0-1,-5 7,-3 0,0-2,0-2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476 622,'-21'45,"18"-37,0-3,2 1,0-3,0 0,1 1,0 0,0-1,0 2,1-2,1 0,0 0,0 0,1-1,1 0,0-2,-1 0,6-2,-4 0,-1 0,-1 0,0 0,0 1,0 0,0-1,2-1,-1 0,-1 0,0 0,0 0,-2 0,0-1,-1 1,0-1,0 0,0 1,-1-1,0-1,1 2,-1 0,0 0,0 0,1 0,-1 0,0 0,0-1,-1 0,0 0,-1 1,0 1,0 1,-1 0,-2 3,1 0,1 3,2-2,1 1,-1 1,1 0,-1 0,1-2,0 0,-1 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502 493,'4'-2,"-1"1,0 1,0 0,1-1,-1 1,2-1,-2 1,2 1,-2-1,0 0,0 0,0 0,0 0,2 0,-2 0,0 0,0 0,1-1,-1 1,0 0,0-1,-4 4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488 654,'-2'46,"2"-43,1-6,-2-2,1 0,0 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566 679,'41'7,"-38"-7,0-1,1 0,-1-1,0 1,1-1,-1 1,0 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684 629,'-6'40,"6"-35,1-1,2-1,0-1,0-1,0 0,0 0,0-1,0 1,-2 2,-2 2,0-2,-2 2,2-2,-2 0,0 1,0-1,0-2,0-1,0 0,1-3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684 663,'35'3,"-32"-3,-3 3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660 645,'0'52,"0"-47,0 1,0-2,1-1,-1 1,1-1,0 0,3 5,-2-5,1 0,0-1,0-1,1-2,0 0,1-2,0 0,0 0,-2 2,0-1,0 0,0 1,3-4,-3 4,-1-2,2-2,-2 2,0 0,-1-1,2-5,-2 5,-1-2,1-1,-1 4,0 0,-1-2,1 1,-1-8,0 9,0-1,0 1,0 0,-3-4,0 4,0 1,1 1,0 1,0 0,-1 0,1 0,0 1,-3 2,4 0,0 0,0 2,0 0,0 5,1-1,0-6,1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762 656,'1'66,"-1"-63,1 0,-1 1,0-1,0-7,0 1,0 0,0-1,0-1,0 0,1 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765 683,'32'-15,"-26"14,-2 0,0 0,0 0,0 1,0-1,1 0,-2 1,2-1,0 2,-2 0,0 1,0 2,-1 1,-1 0,-1-1,1 0,-1 1,0 0,0 0,0-2,0 1,-1-1,1 0,-1 0,1 1,-3-1,0-2,-1-1,0-1,0-2,1-1,1 0,1-1,-1 0,-1-1,1 1,0 0,1 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802 641,'-5'43,"4"-36,1-3,0-1,-2 7,1-6,1-1,-1-6,1 0,-1-3,1 2,1 0,2 1,1 4,1-1,-1 2,0-1,0-1,0 2,0-1,0 0,-1-1,0-1,0 0,-1-4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880 610,'-4'41,"1"-40,0 0,14-8,-8 4,1 0,-1 0,2 0,-2 0,0 2,1-2,1 1,-2 1,-5 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898 635,'2'0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498 541,'3'1,"1"-1,0-1,1 1,-2-1,0 1,1 0,-1-1,2 1,-1-1,0 0,0 0,0 1,1-1,-1 0,0 1,-1-1,1 1,-1 0,1-1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920 630,'-18'37,"15"-34,0 0,0 0,0-1,1 1,-1 0,1 0,0 1,-1-1,-1 2,1-1,1-1,7-4,-1-2,5-4,-6 4,0 1,1-1,-1-1,0 1,0 1,4-2,-3 1,-1 1,0 0,1 1,-1-1,1 0,-1 0,0 2,-8 4,1-1,-5 4,5-3,1-1,0 0,0 1,1 0,0 0,1 0,-1 1,0-1,1-1,-1 0,1 1,0-1,-1 1,1 1,2-2,1 0,1-5,0 0,0-1,5-5,-6 5,0 0,1 0,-1 0,0-1,0 0,0 0,1-4,-2 5,-1 0,1-1,0 1,-1-1,-1 1,-3 1,1 2,6-4,1 2,7-7,-9 6,0 0,4-3,-2 2,0 0,2 0,-2 3,-6 8,1-3,-1 2,2-3,1 0,1 0,2-1,3 0,-4-2,3 1,-1 0,-2-1,0 1,0 0,-2 2,-1 0,-2 0,-2 2,0 0,1-3,-1 0,0-1,1-2,0 0,0 0,1-2,0 0,1 0,0 6,1 1,-2 17,2-14,-1-2,1 0,-1 0,1-2,0 0,-1 0,1 0,-1 2,-1-2,-4-7,3 1,1 0,0-1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889 633,'5'36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1026 621,'-5'42,"5"-17,1-17,-1 0,1-1,0-2,-1 1,1-1,0 5,-1-6,0-1,1 1,-1-1,-1-10,1 1,0 1,0 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1058 610,'-4'56,"4"-51,-1-2,-1-6,3-3,-1-1,0 2,0-1,2-3,-1 5,4-4,-3 5,1-1,1 0,2 0,-3 2,0 1,0 2,0 0,-2 2,-2 2,1-2,-1 0,-2 4,1-4,-1 2,2-2,-3 4,3-4,0 0,-3 1,3-1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1061 667,'3'41,"-5"-37,-1 0,-1 0,0 0,1-2,-1 0,0 1,1-2,0-1,3-5,3 0,2-8,-3 7,1-5,-1 7,0 1,1-2,0 2,0 1,0 0,0 2,0 3,0 1,-2-1,2 4,-2-3,-1 0,1 0,0 1,0-2,0 0,2 3,0-2,0-1,0 0,0-1,0-1,-1-4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1103 664,'33'-35,"-29"33,-1 1,0 1,0-1,1 0,0 0,0 0,-1 1,-8 1,2-1,0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1138 602,'-9'55,"7"-48,1-1,0 0,-1 0,1 2,0 0,0-1,0-1,-1 0,0-1,1-2,1 1,-1-1,0 0,0-6,1-1,0-1,0 0,2-4,-1 5,0 0,0 0,0 0,2-2,-1 2,1 1,0 1,-2 6,-1 0,0 1,0 2,0-1,-1-2,0 6,0-7,1 0,-1 0,1 1,0-1,-1 0,1 1,0-1,-1 0,1 2,0-2,1-6,-1-2,1-1,0-2,0 5,-1 0,1 0,-1 0,2-5,-1 3,-1 0,1 0,0 1,1-4,-1 5,1-1,-1 1,1 0,0 0,1 0,0 1,0-1,0 2,0-2,0 1,0-1,0 5,-2 2,0-1,0 0,-1 1,1 1,-1-1,2 7,-1-5,-1 0,0 0,1 0,-1-1,0-1,1 6,-1-7,0 0,-4-4,0-3,2 0,-1 0,1 1,-1 0,2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1141 686,'-6'43,"4"-40,3 0,2-3,2-1,-2 0,1 0,1-3,-1-1,-1 1,-1 1,-2 0,1-1,-1-9,0 9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1040 681,'35'-9,"-32"9,0 2,-1 1,-2 0,-1 0,0 0,-1 1,1 0,-3 4,2-4,0 1,-1-1,0-1,0 1,0 0,1-1,0 0,-1 1,2-1,-1 0,-1-5,1-3,0 0,1 2,-1-2,1 1,0 0,1 1,-1-2,1 0,-1 2,0 0,2 0,0 0,4 3,-2 0,5 2,-1 3,0 4,-5-6,0 0,1 0,3 3,-3-3,0 0,0 0,0 0,1 1,-1-1,0-3,-1-3,-1 0,-1 0,0 0,-1-1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1236 604,'-25'43,"23"-39,0-1,-1 0,1 0,-1-1,-1 2,1-2,6-3,-6 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903 597,'3'3,"-1"1,0 0,-1-1,1 1,0-1,0 0,0 0,0 0,-3 0,-3-2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1211 614,'-1'41,"1"-26,0-11,0 0,0 0,1 2,-1-1,1-1,-1 1,0 0,0-2,0 1,0-1,1-8,-1 2,0-9,0 7,0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1219 614,'39'0,"-35"1,-1 2,-1 0,0 1,-2-1,1 0,-1 2,0 2,-1-1,1 1,-1-1,1 0,-1-1,0 0,0 0,0 0,0 1,0-1,-1 4,1-6,-1 1,1-1,-3-4,-4-10,5 5,1 0,1-1,0 2,0 1,1-1,-1 0,1-7,-1 5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1229 580,'-4'35,"3"-23,1-7,0 1,-1 0,0 0,1-1,-1-1,1-1,-1 1,0 0,2-7,-1 0,2 0,-1 0,0-1,2 1,0 3,0 2,1 1,-1-1,0 1,2 2,-1-1,-2-1,1-1,0-2,0-3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1306 563,'-11'35,"6"-30,1-1,0 0,0-2,1 1,12-2,-1-3,-4 2,-1-1,0-1,2 1,0 0,-2 1,0-1,-3 4,-3-1,0-1,0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1296 610,'2'38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1323 613,'-27'44,"24"-41,0 0,-1 1,1 0,1-1,9-7,-2 1,7-5,-9 6,0-1,0-1,0 1,0 0,-1 0,2-1,0 2,-1-1,-4 10,-3 0,0-1,2-1,-1-1,0-1,1 0,-1 0,0-1,0 1,1 0,-2 3,2-2,1 0,-2 5,2-5,1 0,-1 0,6-3,0-2,0-1,-1 0,-1 0,2-3,-4 2,1 0,0-1,1-2,-2 1,1 0,-2 0,0 2,-1-1,0 1,0-3,0 2,0 1,-1-5,2 5,-1 0,0-1,2 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1330 619,'38'-14,"-33"11,-2 2,-4 4,-7 6,5-6,0 0,-1 1,2 0,0-1,1 0,1 0,2 0,2 1,4 0,-4-2,-1-1,0 3,-1-1,-2 4,-2-3,0 1,1-2,-1 0,-1 0,0-1,0-1,-1-1,0-1,0-3,1 0,2 1,0 0,1 0,-1 0,0-1,1 0,0 0,1 0,-1 0,0 0,0 0,0 1,0 14,0-2,0-1,-2 10,2-12,0-1,-1 1,0 0,1-1,0-1,-1 1,1-2,-1 3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1411 573,'-25'45,"21"-38,3-4,7-5,-3 1,4-2,-2 3,-1-1,0 1,-6 4,-2-1,1 2,-3 3,5-4,-1 0,1-1,1 0,-1 0,-1 1,1-1,8-4,-1-1,-3 1,0-1,3 2,-3 0,4-1,-4 2,0 1,0 0,-2 2,0 0,-2 1,-2 1,2-3,-3 5,3-5,-1 1,0 1,-1-2,0-3,0-1,0-4,2 2,-1-1,1 1,1 0,-1-1,0 0,1 1,-1 0,1-1,-2 9,0 0,0 1,1 1,-1-2,1-1,1 0,-1-1,0 1,-1 0,1-1,0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1435 618,'44'-2,"-41"1,0-1,-6 2,0-2,-2-3,3 1,1 1,-2 1,3 5,-2 2,0 4,1-5,-1 0,1-1,-1 1,1 0,0 1,-1-1,1 1,-1 0,1-2,-1 1,1-1,-1 0,6-3,4-3,-4 2,2 0,1-1,-4 2,0-1,0 2,0 1,-2 3,-1-1,-3 5,0-4,2-2,-3 2,2-2,-2 2,0-1,1-1,-1-1,1-2,0-1,1-2,0 0,0-3,1 3,1 0,-1-2,0 2,0 0,3 0,1 3,2 0,-2 2,1 0,0 0,1-1,-1 1,-1 1,0-1,3 4,-3-4,1 4,-1-3,1 0,-2 0,2-1,-1-1,0-1,-2-3,-3-6,1 3,1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1673 1002,'-40'3,"25"0,11-3,0 1,0 0,0-1,-7 0,7 0,-9-3,10 2,0 0,0 0,-1-1,-3-1,4 2,-1-3,2 1,2-2,0 2,0-2,2-1,-1 3,0 0,0-1,2 1,2 0,-2 2,0 0,1-1,4 0,-4 1,-1 0,0 0,6-3,-5 1,-1 2,1-1,-1 0,0 0,0 0,0 2,1 0,-1-1,-2-2,-3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939 615,'-3'0,"0"3,0 0,0 0,0-1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1608 901,'50'-4,"-53"10,-1 4,1-2,-1-2,1 0,-1 0,1-2,1 0,-3 2,3-3,-5 1,2-6,1-1,3-1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1554 875,'30'64,"-27"-57,0 1,-1-1,1 1,-1 0,0-2,0-1,1 2,-1-4,0 0,1-1,-2-6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1611 869,'-13'37,"10"-20,-1-3,1-7,-1 3,1-1,-1-1,0-1,-1 0,2-1,0-2,0 0,0-1,0 1,1 0,-4 5,4-4,-1-1,-5 4,3-7,1-2,1-1,-1-6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1460 720,'30'47,"-29"-44,1 0,0 1,1 0,1 0,-3-1,3 2,-1-1,-1 2,1 0,0-1,0 0,0-1,-1 1,0-1,1 1,-1 0,-1 1,1 1,0-1,-1 0,1 0,-2-2,1-1,0 0,0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1915 1784,'46'-18,"-42"17,-1 1,3-2,-3 1,1 0,0-1,1 2,-2 0,0 0,0 2,-4 1,-5-5,3 1,-1-1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1949 1727,'-4'54,"4"-48,0 0,1-2,-1 0,0 0,1 0,0 0,-1-1,1 4,0-4,-1 0,1 2,-1-2,1 0,2 0,0-1,0-3,-1-2,-1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1975 1723,'6'61,"-6"-54,0 0,1-1,-1 0,0 15,0-15,0-1,0-2,0 0,-1 0,-5-14,3 4,1 1,1 1,-1 1,-2-1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1938 1787,'35'-14,"-32"17,-3 0,-2 2,0-1,-1 0,0 0,0-2,1 1,-3 1,0 0,1 1,1 0,1 0,0-2,5-5,1 0,1-1,-1 0,0 1,3-1,0 0,-3 1,0 1,-1 0,0 1,-3 3,-4-1,-5 5,4-4,-1 1,0 0,1 0,0 1,-5 3,6-5,1-1,-1 1,1-1,0 0,-1 2,2-1,5-5,0 0,1 0,-1 0,0 1,0-1,3-1,-2 2,1 0,-1-1,1 0,-1 1,0-1,-1 0,4-3,-4 2,0 1,2-2,-2 1,0 1,0 0,-6 2,-1 1,1 1,0 0,1 1,-1 2,0 0,0 1,0-1,0 0,0-1,-2 0,1 0,0-1,1 1,1-1,0 2,0-1,1 0,-1 1,0-1,1 0,0-1,1 0,1-6,1-3,-1-1,0 2,1 0,-1 1,1 1,-1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1851,'2'0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1967 1865,'9'40,"-9"-35,0-2,0 0,4-6,-2-2,1-2,2-6,-3 7,0 1,0 1,0-1,1 1,-1 0,0 0,1 1,-1-1,0 0,-1-1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923 625,'2'3,"-1"0,0 0,-1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2009 1812,'34'-9,"-31"9,2-2,-2 2,0-1,2 0,-1 1,-1-1,-8-7,1 3,1 0,1-1,1 2,-1 1,0-1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2043 1740,'3'55,"-1"-48,0-1,-1 2,1 2,1 6,-2-2,0-7,0-2,0 2,-1 2,0-2,0-2,0 0,0-1,-1-1,-5-16,4 5,1 1,0 1,1 1,-1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2043 1802,'-16'32,"17"-28,2-2,0-3,2-2,-2 2,2-4,-2 2,0 2,-6 7,1-2,-1-1,1 1,-2 2,2-3,-1 0,3 0,3-3,1 0,1-1,-1 0,-1 1,2-1,0-1,-1 1,-1-1,0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1971 1869,'38'-14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2080 1825,'41'-10,"-37"7,-1 3,0-2,0 1,0-1,-3-1,-4-3,1 3,0 2,0 2,0 1,0 1,2 0,-1 1,2-1,-2 3,1-1,1 2,-1 0,0 0,0-2,1-1,-1-1,0 1,0-1,0 1,-1-1,1 0,6-6,-1 1,-1-1,2-2,-2 2,2-1,-3 1,2-3,-2 3,0-1,1 0,2-3,-2 3,9-7,-8 9,4-4,-4 4,-1 0,-3 5,-2 1,-5 4,2-3,3-2,0 1,0 0,0 0,1-1,0 1,-1-1,1 0,-3 3,1-3,0-2,0 1,0-1,6-1,2-2,0 0,-1 0,-1 0,1-1,-1 1,0-1,0 1,0 1,1 1,-3-3,-4 0,0-1,0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2140 1768,'7'69,"-7"-63,0-1,-1 1,2-1,-1-1,0 4,0-5,1 1,-1 0,0 0,0-1,0 0,1-12,0 6,-1 0,0 0,1 0,0 0,1 0,1 2,0-1,1 2,0 0,5 3,-1 0,-5-1,1 1,1 0,-2 1,-2-1,-6-4,2-2,1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1799 164,'38'-12,"-35"11,13-4,-12 3,-1 0,-9 0,2 2,-5-2,5 1,0-1,1-1,0-1,1 1,2 0,2 9,-1-2,1 2,-1 8,-1-7,0 0,1-1,-2 1,1 5,0-6,0 9,0-9,-1-1,1-2,0 0,0 0,-3-6,1-4,1 3,-1 1,1 0,-1-1,-1 1,1 0,-1 0,0 1,0 0,6-2,0 1,0 0,5-6,-3 3,-2 4,0-1,1 0,-1 1,0 2,-2 3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1883 100,'-20'31,"19"-28,1 1,0-1,-1 1,1-1,-1 1,1 0,0 0,-2 2,1-2,0-1,2-9,0-1,0 1,0 2,-1 1,2-1,1 1,1 0,0 2,1-1,0 1,0 0,-2 0,3 0,-3 1,1 0,0 1,-1 0,0 0,-2 2,-2 0,-4 3,3-2,-2-1,1 1,-1 0,1-2,-2 2,2-3,-2 1,1-3,1-1,2-3,0 0,1 2,0 0,0 8,-1-2,0 3,1-3,0 0,4-4,1-6,-2 4,5 1,-5 1,3 2,-1 1,-3 1,-2 0,-4 3,1-4,-2 0,2 0,0-1,-2 1,2-1,0 0,0 1,0-2,7 1,-1-2,0 0,5 1,-4-1,-1 1,0 0,-7 3,-5 4,6-3,-1 0,1 0,0-1,8-1,-2-2,4-1,-3 2,-1-1,2-2,-2 3,0-2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1924 120,'2'0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120,'8'4,"-11"0,1-1,0 0,0 0,0 3,1-3,-1 4,2-3,3-8,-1 1,1 1,2-3,-1 3,1-1,-2 2,0 1,0-1,3 0,-1 0,2 1,-3-1,-1 1,-7 3,1-2,-2 2,0 0,0-1,0 0,1 0,1 0,-1 2,1-1,-2 1,3-1,10-7,-3 0,-1 1,1 1,-1 1,-1 1,0 0,-2 3,-3 1,0-1,-1 0,0 0,-2 1,1-1,1-1,-1 2,0-1,1-1,0 1,1 2,-1 0,1-1,5-4,1-4,3-3,-1 3,-3 2,2 0,-2 1,0 0,0 0,0 0,0 1,1-2,0 2,0-1,-1 1,-3 4,-1 0,-1 1,-1 3,1-5,0 0,-1-4,-1 0,1-1,0-1,0 1,-1-3,0-5,3 7,0 0,0-1,1 0,0-1,0 0,0 0,0 1,0 0,0-5,1 6,2 2,-2 6,-1-2,0 1,-1 12,1-6,0-4,0 7,0-7,0-1,0 0,1 4,0-2,-1-3,1 0,7-14,-5 3,-1 2,-1-1,1 1,0-1,-1 2,1 0,-1 1,0 0,0-2,0 0,0 1,0 0,0 0,1 1,1 3,1 15,-3-11,0-1,0 5,-1-3,0-2,0 0,3-11,-2 2,0 1,0 1,1-4,-1 2,0 3,0 0,0 0,6 24,-5-11,-1-5,-1 1,0 0,0 0,0 8,0-5,0-2,-1-3,1 0,0-1,0 1,-1-1,3-14,-2 4,0 0,0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941 625,'0'3,"-3"0,0-1,-1 0,1-1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2030 122,'3'64,"-3"-57,2 7,-2-7,0-1,0-1,0-1,0 1,0-2,0-10,1-2,-1 2,0 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2068 110,'-8'42,"3"-34,2-4,0 0,1 0,-2 1,1-1,2-1,7-5,0-2,1 0,4-4,-4 0,0 1,-4 4,0 1,0 0,1 0,2 0,0 1,-2 0,1 1,-2 1,-2 2,-4 1,2 0,-3 5,3-5,-1 0,0-1,0 1,-1 0,1-1,-1-2,0 0,0-2,-1 1,0-1,0 0,1-1,0 0,0 1,0-1,1 6,-1 8,2-9,0 0,-1 2,1-2,4-6,-1 0,0-1,0 1,1-3,0 2,0-2,-1 3,0 0,-1 6,-1 1,-1 0,0 0,0-1,0 0,2-6,1 0,-1 0,1 0,1 3,0 4,-1-1,-1 1,1 1,-1 0,-1-1,0-1,1 2,0-2,2 0,1-5,-1 1,5-5,-3 4,-2 0,0-1,0 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2037 139,'39'-5,"-31"3,-4 2,-1-1,2-1,-2 2,5-2,-5 2,1-1,-1 0,-14 3,4-2,3 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2154 132,'2'0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2155 132,'-3'14,"3"-8,0 1,0-1,0 5,0-6,1-1,-1 0,1-1,0 2,0-2,-1 0,1 2,0-2,0 0,-1 0,-1 0,1 0,0-11,0 2,0 1,0 0,0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2155 126,'38'-9,"-32"8,-2 0,0 1,-1 0,1 1,0 0,-1 0,0 0,0 0,0 1,0 1,-1 1,-2-1,0 3,0-3,0 1,0-1,0 1,0 1,0 0,0-1,0-1,-2 5,0 0,2-5,-1 0,0 2,0-2,-2 0,0-5,1-2,1 0,0 0,0 0,-1 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2189 124,'2'0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2190 124,'-5'5,"2"-2,1 0,-1 0,0 0,2 0,-1 0,5-3,0-1,1 0,-1 0,1-1,-2-1,2 2,-1-1,-1 5,-3 0,0 0,-1 4,1-4,0 3,0-1,0-2,0 0,-2-1,-1 0,0-1,0 0,0-1,1 1,0-1,0 0,3-3,-1 0,5 2,1-2,1 1,-3 1,1 0,-1 1,0 0,0 0,1 0,-1 0,0 0,0 2,-4 1,0 0,-2-1,1 1,-1-1,0-2,0 2,0 0,6-2,0 0,-5 5,0-1,0-1,1 0,6-3,-2 0,-3 3,-3 1,0-1,1 0,0 0,-1 0,6-2,0 0,0-1,3-2,-3 3,0-1,0-1,2 0,0 0,2 0,-11-4,0 4,0-1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1810 311,'42'-5,"-35"2,-4 3,0-1,0 0,0 1,-7 1,-1-2,1 0,1-2,-1 1,1-3,-1 1,1-1,2 2,-1-3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1833 257,'-7'62,"6"-47,1-9,0 0,0-1,-1 0,1 0,0-1,0 0,0-1,0 0,0 0,1-8,0-2,1 0,-1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924 639,'4'-1,"0"0,0-1,-1 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1855 275,'-2'43,"3"-34,-1-4,0 0,0-2,0 4,0-4,0 0,0 0,0 0,0 1,-1 0,1-1,-3-2,-2-6,3 2,-2 0,2-1,-1 1,1 0,0-1,1 1,-1-1,3 1,2 1,1 0,-1-1,1 0,-1 1,0 0,0 0,0-1,1 0,-1 3,-3 3,-1 1,-1 0,0 0,-3 0,1-1,-3 0,4-1,0-1,-2 0,1 1,-3 2,4-2,1 1,6-3,-1-1,1 0,0-1,2-1,-2 1,-1 1,1 0,-1 0,1-1,-1 0,2 1,-2-1,1 1,-1-1,0 2,-6 4,-1-1,0 0,0-2,1 1,-1 0,-5 1,6-1,0 0,-1 0,1 0,0 0,0 1,-1-1,2 1,-1 0,1 0,-2 1,2 0,-3-1,2-1,0 0,9-4,-2-1,0-1,3-1,-5 2,2 0,-1 0,0 1,0 0,5-2,-3 2,-1 1,0 0,0-1,-1 1,0 0,3-1,-2 0,0 1,-7 5,-2-1,1-1,0 1,0-1,0 1,0-1,-1 1,-4 5,6-5,0 1,-1-1,1 0,-2 1,2 1,-1-2,7-4,1-2,5-3,-6 4,0 0,3 0,-1 0,-2 0,1 0,4-2,-5 3,1-3,-1 2,-6 7,0-1,-7 8,7-10,0 1,0-1,-2 1,0 0,2 0,0-2,0 0,8-1,1-1,-1 1,-1-1,2 0,-2-2,-1 2,-2-2,0 0,-3 0,-1 0,0 2,0 1,-5 3,1 4,4-2,2-2,0 1,1 0,0 0,1-1,-1 0,6-2,-3-2,0 0,1-1,0-1,0 0,1-1,-3 0,1 0,-2 1,1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1884 340,'35'-5,"-32"5,-2-5,-1 1,0-10,0 11,0-1,0 1,0 0,0-2,1 12,0-1,0 2,0 0,-1-2,1-1,1 7,-2-5,1-1,0 2,-1 0,0-2,1 4,-1-5,0-1,0 0,0 0,0 1,-1-2,1 0,0 0,0 0,-1 0,0 0,-2-2,0-2,2-2,0 0,0-1,0 0,1 0,0 1,0 0,-1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1922 342,'0'41,"-2"-38,1 0,4-3,1 0,-1 0,0 1,2-2,1-4,-4 2,0 0,-3-1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1919 337,'-8'34,"5"-27,0-1,0-3,2 0,0 0,1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350,'34'31,"-28"-42,-5 6,0 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1973 358,'36'-8,"-33"6,-7-1,-1 0,1 1,2-1,-1 0,-1-1,2 7,2 2,0-1,0-1,1 0,-1 1,1-1,-1 1,1 0,-1 1,0 0,1 0,-1-1,0-1,0 1,0 0,0-1,0 0,1-7,0 1,0-1,0-1,0 0,-1 0,1 1,0 0,2 0,0-1,0 1,2-2,-2 4,1 0,-1 0,0 1,0 2,0-2,0 1,0 0,1 0,0 0,-1-1,1 1,-1 0,-5 3,-4-1,3-1,0 0,-2 2,-2 1,4-3,-2 1,1 2,-1-1,2 0,2 1,-1-1,6-1,-1-2,2 0,-2-1,0 0,0 0,2-2,-1 1,1-1,-1 1,2-1,-3 2,1-1,-1 2,-5-4,-1 3,-7-9,8 7,0 0,0 0,1 0,-1-1,-1-4,0 5,1 0,0 0,3 18,-1-7,0-3,0 6,-1-6,0-1,0 0,1 6,-1-5,1 1,-2 6,2-9,-2 3,1-3,0-10,1 3,0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373,'2'0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373,'14'-10,"-12"13,0 1,0 0,-1-1,1 0,0 1,0-1,1 0,0-1,0 1,0-1,0-1,0 1,1 0,0 0,0 0,1-1,-2 1,0-1,0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1630 764,'42'7,"-39"-7,1 0,0 0,-1 0,0 0,0 0,0 1,0 0,0-1,0 1,2 0,-2-1,1 0,0 0,-1 0,1 0,0 1,0-1,0 0,-1 0,2 0,-2 0,0 1,0-2,0 2,1-1,0 0,-1 0,1-1,1 1,1 1,-3-1,0 0,2 0,0-1,-1 1,0 0,-1-1,0 0,1 1,-1-1,0 1,1-1,-1 1,0 0,2-1,-2 1,0 1,2-2,-2 1,0 0,1-1,0 1,0-1,0 1,0 0,1-1,-2 2,1-2,-1 1,4 1,0-1,-2 0,1 0,-2 0,-1 0,2 1,0-1,0 0,-2-1,1 1,0 0,0 0,0 0,4-1,-5 1,6-2,-6 2,0-1,0 2,6 1,-4 0,-1-2,-1 1,3 0,-3-1,2 1,0 0,-1-2,-1 2,2-1,0 1,-2-1,2 0,0 1,-1-1,-1 0,1 0,0 0,-1 0,5 0,-5 0,2-1,0 2,3 0,-5-1,0 0,0-1,0 2,1-1,-1 0,0 0,2 0,0 1,-1-1,-1 0,1 0,-1 0,1 0,3 0,-4 0,0 0,1-1,0 2,-1-2,2 1,-2 0,1-1,0 1,0-1,1 1,-1-1,0 1,2-1,-2 1,-1 0,1-1,-1 1,0-1,0 1,1-1,-1 0,0 1,0-1,0 0,2 1,-2-1,0 1,1 0,0-1,-1 1,1 0,-1-1,0 1,0 0,0-1,0 1,0 0,2 0,-2 0,0-1,2 2,-2-1,1 0,-1 0,1 0,-1 0,2 0,0 0,-2-1,0 1,0-1,2 0,-2 1,1-1,0 0,0 1,0-1,1 0,0 0,-1 1,3 0,-4 1,0-1,0 1,0-1,1 1,0-1,1 1,-2 0,0-1,2 1,0-1,0 1,1-1,-2 1,-1 0,0-1,0 0,0 1,1-1,0 1,-1 0,0-1,0 1,0-1,0 0,0 0,2 0,-2 0,0 0,0 1,0-1,0 0,1 0,-1 0,1 1,-1 0,0-1,0 1,0-1,0 1,1-1,0 0,-1 1,0-1,0 0,-18-9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1641 1047,'41'-14,"-37"14,-1-1,0 0,0 1,0 0,0-1,0 1,0 2,0-1,0-1,0 1,0 0,0-1,0 0,0 0,1 0,1 0,-1 0,0-1,-1 1,0 0,0 0,0-1,2 1,-1-1,-1 1,0 0,0 0,0 0,0 0,0 0,2 0,-2 0,1 1,-1-1,1 0,0-1,0 0,-1 0,0 0,1 0,1 0,-2 1,1 0,1 0,0 0,1-1,0 2,-3-1,2 1,-2-1,1 2,-1-2,0 0,0 1,1-1,0 1,0-1,-1 0,2 1,-1 0,-1-1,1 0,1 1,-2-1,1 0,0 0,1 0,-1 0,1 0,2-1,-4 1,2 0,2 1,-4-2,2 2,-1-1,-1 0,1 1,0-1,-1 0,1 0,1 0,0 0,-1 1,-1-1,1 1,2-1,-3 1,0-1,1 0,1 0,-1 0,0-1,-1 1,0 0,0 0,2 0,0 0,-1 0,-1 0,2 1,-2 0,1-1,0 0,1 0,2 0,-3 0,5 1,-6-1,0 0,0 0,0-1,2 2,-1-1,-1 0,0 0,0 0,0 0,0 0,1 0,1 1,-2-1,0 1,1-1,2 1,-3-1,0 0,0 0,1 1,1-1,-1 1,1 0,-2-1,0 1,0-1,4 1,-3-2,0 1,4 0,-5 0,0-1,0 1,1 0,0 0,-1 0,0-1,0 1,0 0,0 1,0-1,0 0,0 0,0 0,1 0,-1 0,0 0,0 0,1 0,-1 0,0 1,1-1,0 0,1 0,-1 0,0 0,-1 0,2 0,0 0,-2 0,1 0,1 0,-2-1,0 1,26-1,-26 1,2 0,15-2,-14 1,-3 1,0 0,3-1,10 0,-13 1,0 0,0 0,8-1,-8 1,1 0,-1 0,0 0,0 0,0-1,0 1,1 0,-1 0,0 0,1-1,67-7,-67 8,2-18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603 630,'2'-3,"1"0,0 2,0 0,0 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934 628,'-1'3,"1"1,0-1,0 0,0 1,-1-1,1 0,-2-6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1651 1146,'47'0,"-44"-1,1 0,-1 0,1 1,-1-1,1 0,1 1,0-1,-2 1,0 0,1-1,2 1,-3 0,0-1,0 0,0 2,0-1,2-1,-1 2,-1-1,2 2,-2-2,0 0,0 1,1-1,0 1,0-1,3 0,-4-1,0 0,2 1,-2-1,2-1,0 1,-2 0,0 0,4 0,-4 0,1 0,3 1,-4-1,7 2,-3 1,-2-1,0 1,-2-2,0 1,0 1,0-1,1 0,-1-1,0 2,3-1,-3 0,0 0,2 0,1 1,-3-1,2 0,-2 0,1 0,-1-1,0 1,2 0,2-1,-2 1,-2-1,0 0,2 1,0-1,0 1,-2-1,0 0,0 0,0 1,1 0,-1-1,0 0,3 0,-1 1,0-1,1 0,-2 1,0-1,-1 1,0-1,6 1,-6 0,1-1,-1 0,1 0,7 1,-3-1,-5 0,2-1,0 1,-2 0,1 0,-1-1,0 1,0 1,3-2,-3 1,0 0,2 0,-2 0,4-1,-3 1,2 0,-3 0,5 0,-4 0,-1 0,0-1,0 1,0 0,1 0,-1-1,1 1,0 0,-1 0,0 0,0 0,0-1,0 0,0 1,0 0,5-1,-5 1,1 0,0 0,-1-1,0 2,1-2,-1 1,0 0,2-1,0 1,-2 0,0-1,0 1,0 0,1 0,-1 0,0-1,2 1,-1-1,-1 1,1 0,0 0,2-1,-3 2,2-2,-2 1,5 1,-4-1,-1 0,1 1,-1-1,1-1,0 2,-1-1,1 0,0 1,-1-2,0 1,0 0,2 0,0-1,-1 1,0 0,0 0,-1-1,3 1,-2-1,-1 1,0 0,2-1,-2 1,4 0,-4 0,1 0,1 0,0 0,-2-1,3 2,-2-2,-1 1,0 0,0 0,1 0,1 0,-2 0,0-1,3 2,-2-2,1 1,0 0,-2-1,0 1,1 0,0-1,-1 0,1 1,-1-1,1 1,0 0,1-1,-1 2,3-1,-3-1,-1 1,0 0,0 0,0 0,0 0,0 0,0-1,0 1,0 0,0 1,2-1,-1 0,1 0,-1 0,-1 0,0 0,0 0,0 0,0 0,1 0,-1 0,0 0,0 0,0 1,2-1,-1 0,1 0,-1 0,-1 0,1 1,-1-1,0 0,0 0,0 0,0 1,1 0,-1-1,0 0,2 1,-1-1,-1 0,0 0,0 1,0-1,0 0,0 0,1 0,-1 0,0 0,-5-3,1 0,-17-17,11 13,1 4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1648 1226,'47'8,"-44"-8,0 1,0-1,1 0,-1 0,2 0,-2-1,0 1,1 1,8-2,-8 2,-1-1,1 0,-1 0,0 0,0 0,1 0,3 1,-4-1,0 0,1 0,0 0,0 1,1-2,0 1,-1 1,0-1,-1 0,4 1,-4-1,0 0,0 0,1 1,-1 0,0-1,2 1,-1 0,0-1,0 1,0 0,9 0,-9-1,-1 0,0 0,0 0,0 0,0 1,1-1,0 0,-1 0,1 1,0-1,-1 0,0 0,0 0,0 1,1 0,2 0,-1-1,-1 1,-1 0,0-1,0 0,0 0,1 0,-1 0,0-1,3 1,-1-2,-2 2,0-1,0 1,1 0,2 0,-3 0,2 0,-1 0,-1 0,1 0,-1-1,2 1,-1-1,1-1,-2 1,0 0,0 0,0 0,0 1,0-1,0 0,4 1,-4 0,2 0,0 0,0-1,-2 0,0 0,0 0,0 0,0 0,0 0,1 0,-1 1,0-1,0 1,0 0,2 0,-1-2,0 2,0 0,-1-1,0 1,1 0,-1-1,0 1,1 0,-1-1,0 1,0-1,0 0,1 1,0 0,-1 0,6-1,-5 1,-1-1,1 1,-1-1,0 0,1 0,-1 1,0 0,0-1,0 1,1 0,-1 0,3-1,-2 1,-1 0,2 0,-1-1,0 0,-1 1,0 0,3-1,-3 1,0 0,0 0,1 0,1 0,0-1,-2 2,1-2,2 1,-3 0,0-1,0 1,-13-6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1625 1702,'37'-1,"-33"0,0 2,0-2,1 1,-2 0,0 0,2 0,-1 0,-1 0,0 0,2 0,-1 1,-1-1,1 1,-1-1,0 0,1 1,4-1,-3 0,0-1,-1 1,-1 0,0 0,0-1,0 1,2 1,-1-1,1 0,-2 0,0 0,0 0,2 0,-2 0,0 0,2-1,0 1,1 0,-3 0,1 0,-1 0,0 0,2 0,-2-1,0 1,2-1,2 1,-2 0,1-2,-3 2,1-1,-1 0,0 2,1-2,2 1,-3 1,0-1,1-1,-1 2,3-1,-3-1,0 2,1-1,1 0,-2-1,0 2,1-1,-1 0,2-1,-2 2,3-1,1 1,-2-2,0 2,-1-2,0 1,0 1,0-1,-1 0,1 0,0 0,-1 0,0 0,0 0,0 0,0 0,0 0,2 1,-1-2,1 2,-2-1,1 0,0 1,3-1,-2 0,-1 0,-1 1,0-2,1 2,-1-1,0-1,2 2,-1-1,-1 0,0-1,0 2,0 0,0-1,1 0,-1 0,0 0,0 1,1-1,-1 0,1 0,0 0,2 0,3 0,-5 0,-1 0,1 0,0 0,-1 0,0 0,1 0,0 0,3 1,-4-1,0 0,0 0,0 0,1 0,0 0,-1 1,3-1,2 0,2 0,-7 0,0 0,1 0,-1 0,0 0,0 0,0 1,1-1,-1 0,0 0,1 0,-1 1,1-1,-1 0,1 0,3 0,-4 0,0 0,1 0,-1 0,0 0,3 0,-1 1,-2-1,0 0,1 0,-1 1,0-1,0 1,3-1,-2 1,0-1,5 1,-3 0,-3-1,0 0,-9-5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2456 501,'-26'25,"24"-12,2-9,-1 0,1 0,-1-1,1 5,1-4,2 0,0-1,0-2,0 1,2 2,-1-3,-1 1,2 1,-2-2,0-1,2 1,-2-1,1-1,-1 0,0 0,1 0,1 0,-1-1,3-1,-4 2,0 1,1-3,0 1,0-2,0 1,-3-1,0 1,0-1,-1 1,1 0,-1-2,0 1,-1 1,1-1,0-4,-1 3,0 0,-2 0,1 2,0-1,-1 1,0-2,-1 2,0 0,-2 2,1 0,-3 1,4 1,1 3,0-1,1 0,0 2,-4 4,5-5,0-1,0 0,0 1,0-1,0 2,1-8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2474 501,'-6'54,"6"-51,-1 0,0 0,-2-2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2459 823,'-7'38,"7"-34,0-1,0 3,0-3,2 3,0-1,1-2,1 1,0-2,0 0,-1-2,0 0,0 0,2-1,-1 0,-1 1,0-1,4-1,-3 0,-1 1,1-3,-2 0,-1 1,0-1,-1-6,-1 6,1 1,0-1,-1 1,1 0,-2-2,2 2,-2 0,0 0,0 0,-1 1,-2 1,1 0,1 0,0 0,-1 1,1 0,-3-1,3 2,0-1,0 0,0 1,0 0,0 2,1 0,8-1,-2-2,0-1,-1 1,1 0,-1 0,0 0,-2 3,-3 0,1 0,-1 0,0 0,1 1,-2 0,2 0,-1-1,5-1,0 0,1-1,-1-1,0 1,2-1,-2 1,1-1,0 1,0-1,-1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1027,'-20'55,"20"-51,0 0,0-1,-1 0,1 1,1-1,0 0,1 0,2 1,0-1,0-2,3 1,0-1,-4-1,1 0,-1-1,0 0,0 1,0-2,1 1,-1 0,4-3,-4 0,0 0,-1 1,-1 0,0 0,0-1,0-3,1-7,-1 11,-2-3,0 2,1-1,-1 1,-1-1,0 2,0-3,0 3,0-1,-2-1,0 3,1 1,0 0,-7 0,6 2,1-1,0 3,-2 1,2-2,-2 6,3-5,0 0,-1 2,1-1,-1-1,2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2718 1054,'35'-10,"-34"13,-2 0,-1 2,-1 0,1-2,0 0,-1-1,0 1,0-1,7 0,-1-2,0 1,0 0,0 0,0 0,-2 2,-1 0,-2 1,0 1,-1-1,1-1,0 1,-1-1,-1-1,-1-2,2 0,0-1,0-1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2445 1358,'-29'36,"27"-32,1 0,1 0,0-1,0 1,0-1,-1 0,1 2,0-1,1-1,1 2,-2-2,1 0,1 2,-2-1,1 0,-1 1,1-2,0 0,2 4,0-2,1-3,1 0,-2-2,0 0,0 0,0 0,0 0,5-3,-3 0,0-2,-2 2,0-1,0-1,0 0,0 0,1 1,2-5,-3 5,0 1,-1-1,0 0,1-8,-2 5,1-4,-1 6,-1 1,0-2,0 0,0 2,-2 1,-1 2,0 0,-1 0,0-1,-5 0,5 2,1-1,0 1,-1 0,0 1,-1 0,2 0,-2 0,2 0,0 1,0-1,0 1,-1-1,-3 3,3 0,1-2,1 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2470 1369,'-36'29,"34"-26,-1 0,1 1,0 1,3-2,2-2,2 0,-1-2,0 1,0-1,-1 1,0 0,0-1,2-2,-1 1,-1 0,2 0,-1-1,-1 0,1 1,-1 1,-7-2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930 640,'-3'0,"0"3,1 0,0 0,1 0,4-5,0 0,0 0,0 0,0-1,0 1,0 1,0 0,-5 4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2464 1362,'0'48,"0"-41,0-1,0 0,0-1,-1 7,0-6,0-2,1 0,-3-4,1-3,0-3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452 978,'-26'25,"24"-18,1-3,0-1,1 1,0 2,0-3,1 1,-1 0,4 2,1-1,-2-3,4 1,0-1,0 0,-2-1,0-1,-2 1,2 0,-2-1,1 0,-1 1,1-1,4-1,-4 2,0-2,0 0,0 1,0 1,-1-1,1-1,-1 1,1 0,3 0,-2 0,-1-1,-1 1,1-2,2 0,-3 0,-1-1,1 1,0-1,-1 0,0-1,1-4,-1 4,-1-1,0 1,1-1,-1 2,1 0,-1 0,1 0,0 0,0 0,-1-1,-4-1,0 0,-1 0,1 0,-1 0,-2 0,2 3,-1-1,0 1,-2 1,4 0,-1 1,1-1,-4 1,4 0,-6-2,6 2,-3-1,1 3,1-2,-3 1,3-1,0 1,-3 1,4 0,0 0,-3 4,3-2,1 1,-1 0,0-1,0-1,1 1,0 0,-1-1,2 0,-1 0,1 0,0 1,0-1,-2 1,0-3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511 963,'0'54,"0"-49,0 0,1-1,-1-1,-1 2,-2-4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613 1029,'38'21,"-34"-20,-1-1,1 1,1-2,2 1,-3-1,0 0,0 0,2-1,1 0,-2 1,2 0,-4 0,0 0,0 0,0-1,-1-1,1 1,0-2,2-3,-3 4,1-4,-1 4,2-1,-1-1,0 1,0 2,0-1,1-1,-3 1,1 0,-1 0,-2 0,1 0,-1 0,0 0,-1-1,0 1,-1-1,2 1,-2 0,0 0,-2 1,2 0,-1 0,1 1,0 0,0 0,-2 1,2 0,0-1,-1 1,0 0,-1 0,1 0,-1 1,1-1,-3 1,0 1,4-2,0 1,0 0,0 0,0-1,0 1,0 0,-4 0,4 0,-2 0,2 1,0-1,0 1,0 1,3 0,0 0,0 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663 925,'-35'23,"31"-20,2 0,0 0,2 0,1 1,-1-1,1 2,2-1,0-1,2 1,-2-3,0 1,1 0,0-1,-1 0,1 0,-1 0,0 0,1 0,-1 1,0 1,-2 0,-1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514 1063,'1'36,"-1"-33,0 0,0 0,-1 0,1 0,-1 0,1 1,0-1,-1 0,1 0,0 4,-1-4,1 0,0 0,0 0,-1 1,2-1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488 1134,'2'36,"-1"-33,2-1,1-3,1-2,-2 1,0 0,2-1,-1 0,1-1,-2 2,3-6,-4 5,1 0,2-4,-4 4,2 0,-4 8,-5 2,2-5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460 1221,'-4'44,"5"-39,1 0,-1 0,2 5,-2-4,0-3,0 2,1-2,0 0,0 0,2-1,1 1,-2-2,0 0,1 0,0 0,-1 0,0-1,0 0,1 1,4-1,-5-1,0 1,3-2,-3 0,0 0,4-1,-4 0,0 1,2-4,-2 2,-1 1,0-1,-1 1,0 0,2-1,-1 0,-1 0,-1 1,-2 0,0 0,0-1,0 0,0 1,0-2,0 0,0 1,0 1,0 0,0 0,0 0,-6-4,5 4,0 2,-4-1,1 1,3 0,-4 1,4 0,-3-1,3 1,0 1,-1-1,-2 1,2 0,0 0,1 1,-1 1,1 0,2 0,-1 0,5-2,0-4,0 2,0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470 1241,'36'-4,"-32"7,-2 0,0 0,1-1,-3 2,-3 0,-2 1,1-1,0-1,-1 0,1-1,1-1,0 0,-2 1,2-1,0 0,6-1,4 1,-2 0,-1 0,1 0,-2-1,4 3,-4-2,0 0,0 0,5 4,-4-4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 1154,'16'36,"-13"-34,0 0,1-1,-1 1,0-1,0 2,-1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930 646,'-2'6,"2"-3,0 0,-1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 1160,'43'-3,"-40"4,-1 2,-2 0,0 1,-5 6,1-5,1-2,-1 2,1-1,1-1,-1-1,0 0,0 0,-1 1,1-2,-1 2,0-2,1 1,0-1,0 0,6-2,3-1,-3 1,0 0,3 0,-3 1,3-1,-3 1,2-1,-2 1,1 0,0-1,-1 1,1 0,-1 0,0-1,0 1,1 0,-1-1,0 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397 1171,'2'0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452 1120,'-18'36,"15"-32,0 1,2-2,-2 1,1-1,-1 1,7-1,0-3,0 1,0-1,-1 0,0 0,0 0,0 0,0 0,1 0,-1-1,0 1,0-1,0 0,0 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450 1139,'2'54,"-1"-49,0-1,-1 1,1-2,0 1,-1-1,2 2,-1-2,0 4,-5-10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800 897,'-2'51,"2"-47,0 0,0 1,0 0,-1 1,1-1,0-2,0 5,0-5,0 1,0-1,0 0,1 0,-4-6,1 0,-1 0,1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821 952,'2'0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869 902,'-10'43,"11"-32,-1-5,1 1,-1 1,1-2,0-1,-1 0,1 1,-1-1,1 0,0 0,-1 5,1-7,-4-2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825 954,'2'0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824 949,'2'0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578 1276,'37'3,"-33"-4,-1 1,0-2,0 1,0 1,0-2,0 2,0-1,0 0,2-1,-3-1,1 0,0-1,-2 1,0 0,1-3,-1 3,-1 0,1 0,-1-1,0 0,0 0,1 1,-1 0,-2 0,-2 1,1 0,-1 1,1 0,0 0,-2 0,2 1,0-1,0 1,0-1,-2 0,2 1,0 0,-1 0,0 1,1 0,-1 1,1-2,0 1,0 0,0 1,0-1,0 0,0 1,0 1,0-2,-1 2,1 0,6-3,0 0,0-1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929 653,'6'-7,"-3"7,-1 3,-2 1,-1-1,0 0,0 0,-2-2,2-4,2 0,0 0,2 0,0 0,-1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602 1182,'-30'33,"26"-28,1-3,1 1,5-1,0 0,-1 2,0-1,0 0,1-1,0 0,0-1,0 1,0-1,0 0,0 1,1 2,-7-1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508 1319,'-5'47,"5"-44,0 0,0 1,0-1,0 1,1-1,-1 0,0 1,0 0,-1 0,1-1,0 0,-4-6,2 0,-1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469 1380,'13'35,"-12"-32,2 0,0 1,0-3,1 2,-1-1,0-1,0-1,1-1,3-2,-3 0,0-1,-2 1,1-1,0 0,-2 1,-2 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464 1483,'36'-2,"-39"5,0-1,0 0,-3 1,2 0,0-1,1 0,0 1,1 0,6-4,0 0,-1 1,0 0,0 0,0-1,1 2,1-1,-1 0,-2 3,1 0,-3 2,0-2,0 0,-1 1,0-1,-1 0,0 1,-2-2,1 1,-1-1,1-2,0 1,-1 0,0 0,1-1,-1 1,1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462 1449,'-12'42,"11"-34,1-5,-1 0,0 1,1-1,-1 2,1-2,0 2,0 0,1-1,1 1,0-2,0 0,1 0,2 1,1 2,-4-3,2 1,-2-1,3 0,0-1,0-1,0-1,-1-1,3-1,-2-1,-1-2,-1 3,3-6,-2 4,-3 1,1 0,1-1,1-1,-2 1,0-4,-1 5,0 0,0-4,-1 4,0 0,-1-2,0 1,-2-1,1 2,-1-2,1 2,-2-2,3 2,-1 0,1 0,-2-2,1 2,-1-1,-1 0,0 2,1 0,-1 2,1 0,0 1,-9 5,8-2,1 1,-7 9,7-9,0-1,0-1,0 1,0 0,1 0,-2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484 1580,'0'47,"1"-44,-1 1,0 0,0-1,1 1,-1-1,1 0,-1 0,0 0,1 0,1 0,-2 0,-3-1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460 1646,'5'54,"-4"-51,-1 0,1 1,2-3,0-2,0-1,0 0,0 0,3-5,-4 3,1 1,0-1,-1 0,0-1,1 0,0-2,0 3,-1 1,1 0,0 4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460 1751,'-17'41,"15"-38,0 0,7-1,0-2,-2-1,3 1,-3-1,1 1,0 0,-1 0,0 0,0 1,0-2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466 1745,'2'48,"-2"-45,0 0,0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415 1741,'-7'40,"5"-30,1-7,1 0,-1 0,1 0,0 0,0 0,1 0,-1 0,1 0,-1 0,3 0,-2 0,0 0,0 0,-2 0,1 0,3-5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951 629,'3'-3,"0"2,0 0,0 0,-1 4,-2 0,0 0,0 1,0 0,-1 0,1 0,-1-1,1 0,-3-4,0-2,1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2353 1152,'-20'44,"18"-38,2-3,-6-10,13 19,-5-8,1-1,0 0,0 0,2 0,1-1,-2-2,1-1,-2 1,2-2,0 1,-2 0,1-1,0 1,-1 0,0 0,2-1,-2 1,2-2,-1 0,-3 0,1 0,0-1,-2 1,0 0,0 0,-1 0,0 0,-1-1,-1 0,-1 2,1 0,-3 1,1 1,1-1,0 0,1 1,0 0,0-1,0 1,-2 0,2 0,-1 1,0 0,-2 2,2-1,0-1,1-5,2 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2360 1170,'-10'35,"13"-35,1 0,0-1,0 1,-1 0,0 0,1 0,-1 0,1 0,0 0,-1 0,0-2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2368 1163,'1'48,"-1"-44,0-1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2423 1317,'19'30,"-10"-14,-4-8,1 1,-3-3,2 8,-2-6,0-2,-1 0,1-1,-1 0,1 0,0 1,0 0,0 0,0 0,-1-1,1 0,-1 0,0-1,0-1,2 7,-3-7,-3-7,-4-3,0-1,0-1,-4-9,6 12,1 0,0 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2427 1364,'19'37,"-12"-20,-3-9,-1-1,1 2,2 8,-2-3,-1-10,-1 1,0-2,2 3,-2-3,1-2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2592 1380,'-14'42,"14"-39,1 0,0 0,2 0,0-1,1 0,-1-1,0 0,1 0,0 0,3 0,-2 1,-2-2,0 2,0 3,-3 1,0-2,-1 0,0-1,-3 2,-1 1,2-4,-2 2,2-3,0 0,-4 2,3-3,1-1,0-1,2-1,-1 0,0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2589 1409,'2'0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2557 1372,'-13'42,"13"-37,1 1,0 0,0 1,1 1,0 1,1 0,-1-2,-1-1,3 4,-3-6,1 0,-1 0,1 1,0-1,-1 0,4 4,-3-4,1-2,3 2,-2-3,0 0,0 0,1-1,3-1,-5 0,1 1,-1-2,0 0,1-1,-1 0,-1-1,1-1,-1 0,3-3,-3 5,0-1,0 1,5-9,-6 9,0-1,-1-9,0 9,0 0,0-1,-3-6,0 3,2 4,0-1,-1-1,1 0,0 0,0 2,-1 0,1 1,2-3,-3 10,0-7,-2 0,0 2,-1 0,1 1,1 0,-1 0,0 1,0-1,0 1,-5 1,5-1,1 1,-3 2,28-13,-47 20,23-7,-1 0,2 1,-1-1,1 0,-1-1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2585 1403,'38'1,"-38"3,-1-1,-3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416 1747,'42'-2,"-37"2,-2 1,0-1,3-1,-2 0,-1 1,1-1,-1 0,0 1,0 0,2 2,-2-1,1 3,-2-1,1 0,-1 0,-2 0,0 0,-1 2,0 5,0-6,1-1,0 0,-1 1,-1 0,0 0,-1-1,0 0,-3 2,-1 3,4-4,-1 2,3-3,-2 1,0 1,1-2,-2 1,1-3,-2 2,2-2,0-1,-1 1,0-2,-4-2,5 1,0 0,-1-2,0 1,2 0,-2-3,1 3,1 0,1 0,1-1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952 640,'-1'-4,"4"4,0 0,-2 4,-3-1,0 0,-1-1,6-3,0-1,0-1,0 1,0-1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515 1549,'33'27,"-29"-25,2 0,-3 0,0 0,2 0,-2 0,0-1,0 1,0-1,1 0,1 1,-2-1,4 2,-2-1,-2-1,1 1,4 3,-5-3,2 3,-3-2,2 1,0-1,0 1,1-2,-1 0,1 0,-2-1,1 0,1 1,-2 0,2 0,-2-1,0 0,0 1,0-1,0 0,0 1,0-1,0 0,-7-4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681 1596,'23'45,"-21"-42,1 1,1 0,0-1,-2 0,-1 0,-2 0,-3 1,-1-2,2-1,-1 1,0-2,-1 2,2-2,-1 0,-1 2,2-2,0 0,0 0,0 0,0 0,6-6,-2 3,1-2,2 4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791 1654,'-13'39,"13"-36,1 0,1 1,-1-1,2-2,0 1,0-1,0 1,1 0,0-1,-1 1,0-1,0 3,-2 0,-1 2,-4 1,2-4,-3 0,1-1,1-1,0 0,-2-1,1 0,1-1,0-1,0-3,1-4,2 4,0 0,-1 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782 1686,'35'-8,"-34"11,-4-2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744 1656,'-7'35,"6"-26,1-6,0 1,0-1,1 1,-1 1,0 0,2 5,-1-6,0 0,0 0,1 1,0-2,0 0,1 0,1 2,10 7,-11-9,0 1,0-2,0 0,0-1,0 1,0-1,0-1,0 0,0 0,0-1,1 0,-1 0,1 0,5-4,-6 3,4-5,-4 4,-1 0,4-3,-4 3,1 0,-1 0,0-1,0 1,0-1,0-1,3-11,-2 6,-2 6,0 0,0 0,0 1,-1-1,1 0,-3-4,1 3,0 0,0 1,-1 0,-1 1,1 0,0 0,-3-2,0 1,0 0,2 2,-2-1,-3 1,4 1,0 0,0 0,0 1,0 0,1 0,-3 1,3 0,0 1,-1 0,1 0,-3 3,3-2,-1 1,-1-1,0 1,0 1,-2 5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465 1834,'34'22,"-31"-21,0 1,1 0,-1 0,0-1,0 0,1 1,-1-1,0-1,1 2,1 0,-1-1,-1 0,0 0,0-1,0 1,0-1,0 0,0 0,0 3,0-2,-3-5,-2 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555 1848,'4'53,"-6"-50,0 0,0 0,5-4,0-2,-1-1,0-1,0 1,0-3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619 1836,'5'49,"-4"-45,0 2,-1-3,1 1,-1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649 1826,'-11'34,"14"-31,-2 0,1 0,2-1,-1-2,1-1,-1 1,0-2,0 1,0 0,0-1,0 2,1-1,-1 0,0 1,0 0,1-1,-7-2,0-1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669 1830,'4'41,"-3"-30,0-8,-1 3,1-3,-1 0,1 0,-2-6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970 629,'4'-3,"-1"2,0 0,-1 4,-1 0,-1 0,-1 1,1-1,0 1,-1 0,1-1,-1 0,-2-4,1-2,1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613 1823,'-19'35,"18"-32,1 0,1 0,1 1,1 0,0 1,-2-1,2-1,-1 2,2-1,-3 0,5-1,-2-2,0 1,0-2,3 2,1-1,-5-1,1 0,0 0,0 1,0-1,-1 0,2 0,0 0,0 0,0-1,5-1,-4 2,-3-1,1-1,-1 1,1-3,-2 1,2-6,-3 5,0 1,0 0,1-1,-1 0,0 0,-2 0,0 0,0 0,-1 1,1 0,-1 0,0-1,0 0,-1 0,-4-2,2 2,1 1,1 1,-1 0,0 0,0-1,1 1,-1 1,0-1,0 1,0-1,0 1,-1 1,1-1,0 0,0 1,0 1,1-1,-1 2,1 0,-1 3,1 1,1-3,1 1,-7 16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871 1645,'30'-37,"-29"33,0 1,0 0,0 0,1 0,-1 0,0 0,0-1,1-5,-1 3,1 0,-1 1,1 0,-1 0,1 1,-1 0,2 0,-1 0,-1-1,0 0,1 0,-1 0,0 0,0 1,0-1,-1 2,4-9,-4 9,2-10,-1 8,-1-2,1 1,-1 2,1 0,0 0,-1 0,0-1,1 1,-1 0,0-10,-1 8,1 1,0 0,-1 1,0 1,1 0,-1 0,0-3,0 3,0-3,1 3,-1-1,0 0,-1-4,1 5,-1-1,0 1,0 0,-2-2,2 0,0 2,-1-3,2 3,-1 0,1-2,-1 1,0-3,0 4,1 0,-2-1,2 1,-2 0,1 0,-1-1,2 1,-2 0,-2-5,3 5,-4-6,4 6,-1 0,0 0,0 0,0 1,0 0,0 1,-2-3,-4-1,3 1,3 3,-1-2,-1-1,2 2,-3-1,3 0,-2-2,2 2,-1-1,1 1,-1 1,-1-2,0 2,2 1,0-1,-1 0,-1 1,1-2,1 1,-2 1,1-2,0 2,1-2,-1 1,1 1,-1-1,0 0,0 0,0 0,0-1,0 1,1 1,-1-2,-1 1,1-1,0 1,0 0,-2-1,0 0,1 1,2 1,0 0,-1 0,1 0,-1 0,0 1,0-3,0 2,0 0,1 1,0-2,0 1,-1-1,1 1,-2-1,-1-1,3 0,-3-1,3 1,0 0,-1 0,1 1,0-1,0 1,1-1,-2 0,2 0,-1 0,0 1,2-1,1 6,1 1,0-1,0 2,0-1,0-1,1 5,-1-4,1-1,-1 2,1-1,-1 0,-1-1,-3-5,0-1,1 0,-1-2,1 1,0 0,1 0,0 0,0 1,1 0,0 0,0 0,0 0,2 0,1 1,0 1,2 2,0 1,-1 0,4 1,-5-2,0 0,0 0,0 0,2-1,-1 1,3-1,-4-1,0 1,0 0,0 1,-2 7,-1-2,-1-3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1078 1047,'-35'7,"29"-1,4-3,-1 0,0 0,1 1,0 1,0-1,0 0,1-1,0 1,-1-1,1 0,0 2,0-1,2 0,0-1,0 0,2-1,1 1,-1-1,0 0,0-1,0 0,0 0,0-1,0 0,2 1,0-2,-1 0,-1 1,0-2,1 0,-1 0,1 0,-1 0,0 0,0 1,0 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1100 1098,'27'23,"-28"-18,0-2,-2-7,3 1,1-1,-1-2,1 3,0-1,1-3,0 0,-1 3,-1 0,2 1,1 3,0 4,-1 0,0 4,-6-7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1104 1090,'-15'32,"18"-28,-1-1,1-1,0-1,0-1,0-2,-2-2,0 1,1-2,-2 2,0-2,0 1,0 1,0-2,-1 1,1 0,-1 1,1 0,-1 0,-4 8,0 2,2-4,0 0,-1-1,1-1,1 2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1134 1082,'21'29,"-22"-22,1-4,-1 0,1-7,-1-1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1173 1041,'-5'55,"4"-50,0-1,0 0,1-1,1 3,0-3,0 0,1 0,1-2,0-1,0-1,0-2,0 0,-1-1,-1 1,0 0,-1 0,-2 0,1 0,-1 0,0 0,-1 0,0 0,-2-4,2 3,-1-1,0 1,0 1,1 2,0-1,0 2,7 1,2 0,-3-1,1-2,0 1,-1-2,0 2,2-1,-2 1,0 1,0 0,1 0,-1 1,0 1,-3 1,0 0,1 1,-1-1,0 0,1 0,0 0,-1 0,-1 3,1-3,-1 9,1-9,0 0,0 1,0 0,0-1,-1 1,1 0,-1 0,1-1,-3-6,2 0,-1 0,1 0,-1-1,2 1,-1 0,1-2,-1 2,1-1,1-1,2-2,-2 4,0 0,2-3,0 1,1 0,-1 2,0 1,0 0,1 0,-1 1,0 2,0-1,-1 4,-3 15,1-16,-1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1224 1089,'2'0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1228 1074,'-14'35,"14"-32,0 0,3-1,0-2,1-1,-1 0,1 0,0-2,1 0,-3 0,0 0,-2-1,1 1,-1 0,0-1,-1-1,0 1,1 0,-1 1,0 0,0 0,-2-2,0 2,0 3,0 0,-2 5,3-1,1-1,0 1,0 0,0-1,1 0,0 1,0 0,0-1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1264 1011,'-5'58,"5"-52,0 1,-1-1,1-1,-1 3,1-3,0 2,1-3,-1-1,1 1,0 0,-1 1,1-2,1 1,1-2,0-3,0-2,-1-2,0 1,0 1,0-1,1 0,-1 1,0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970 635,'0'-3,"3"3,-1 4,-5 1,6-6,0 0,0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1040 1227,'41'5,"-38"-5,0 0,-3 3,-2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1076 1186,'-17'35,"17"-31,0 1,-1 2,1-1,0-1,0 1,-1-1,1 4,0-5,0-1,0 2,0-1,1 4,-1-4,1 1,0-1,0-1,2-3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1119 1186,'-15'44,"15"-39,-1 0,0 4,0-5,1 0,-1 3,1-4,0 0,-1 2,1 1,0-3,0 0,2 0,0-6,2-1,-3 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1124 1240,'-6'38,"7"-35,0 0,2-1,0-3,-1-2,0 0,-1-1,0 1,-2-1,1-1,-1 1,0 1,-1-1,1 1,2 6,2-2,2 0,-2-2,1 0,0-1,-1 2,0 0,-1 3,-1 1,1 6,-1-5,0 0,0 0,0-2,0 0,0-8,-1 1,0 1,1-1,0 0,-1-2,1 3,0 0,0 0,-1 6,3 5,-2-4,1-1,1 0,0-2,0-2,-1-3,0-1,-1 2,0 0,0 0,0-1,-1 0,-1-1,1 1,0-6,-1 6,2 0,0 1,0 6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1085 1381,'-35'4,"31"7,3-7,0 0,1 0,-1 1,0-1,1 1,0-2,0 0,1 2,1-1,1-3,0-1,0 0,0-1,0-1,-1-1,2-5,-3 4,-1 1,1-4,-1 4,-1-1,1 8,1 7,-1-5,0-3,1 1,-1-1,0 0,0 4,-1-2,1 0,0 0,0-2,-1 1,0-1,1 0,-2 0,0 1,1-1,-2-1,-1 0,1-1,0 1,0-1,2-5,2 1,1-4,0 2,0 0,0 0,0-1,0 1,0 1,0 0,0-1,1 1,-1 0,4-4,-3 3,0 0,1-1,-1 0,-1 2,0 0,-1 1,2-1,0 2,-1 5,-1 3,-1-1,0 0,0 4,0-6,0 0,0 2,0-2,0 6,1 0,-1-6,0 0,0 0,-1-6,-4-12,4 11,1 1,0-3,1 3,-1 0,1-2,1 1,-1 1,1-5,-1 4,0 1,1 0,3-3,-2 3,-1 0,1 1,0 0,1 1,-1 1,0 1,1 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1156 1389,'-35'29,"34"-22,1-4,0 0,1 1,0 0,0-1,2-4,-1-2,1 0,0 0,0-1,-1 1,0-1,-1 0,1-1,0 0,0 0,-1 0,0 2,2-3,-2 3,1 0,0 6,-3 6,1-2,1-2,-1 0,1 0,-1-2,4 5,-1-7,-1-6,0 1,-1-1,0-1,0 0,0 1,0 0,-1 1,1 1,0-1,0 1,2 2,-1 4,-2 5,1 6,1-1,-2-8,1 0,0 0,0 1,-1 0,2 2,-1-1,-1 0,0 4,0-6,0-1,0-1,0 1,0 0,-1 0,-1 2,2-3,-2 0,0 0,-1-5,3-1,-1-1,-2-6,3 6,-1 0,1 0,0-1,-1 1,1-1,0 0,0-12,0 13,0 1,0-1,1 0,-1 1,1-3,0 3,0 0,0-1,0 1,0-2,0 2,0 0,1-1,1 0,0 0,1 2,-1 0,0 0,0 1,0 2,-1 3,-1-1,0 11,-1-9,0-1,0 1,0-1,-1-1,0 0,0 1,1-1,-3-2,3-5,0-1,0-1,1-9,0 9,-1 1,1 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1219 1361,'10'65,"-11"-62,1 0,-1-6,2-3,-1 0,0 0,1 0,0 2,0 0,2-6,-1 5,1 1,-1 1,2-1,0 0,0 1,-1 1,0 0,-1 5,-1 0,1 2,-1-1,0 0,0 4,0-3,-1 1,1 0,0 0,-1-2,1 0,0-1,-1 0,1 0,-1-8,-1-4,0 0,0 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1222 1319,'6'57,"-5"-54,0 1,0-1,-1 1,1 1,-1-1,1 5,-1-6,-4-1,0-7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1044 1599,'42'-29,"-39"28,2 1,-2-1,0 1,-6 1,-1-3,0 0,1 0,0-1,-1 0,2 0,-1 1,0-3,0 2,0 0,3 10,2 1,1 14,-3-16,1-1,0 1,1 0,-1 0,0 9,-1-9,0-1,0 13,0-14,-1 0,1 0,-1-1,1 0,-1 2,1 0,-3-8,2-2,-1 1,1 0,-1 0,-1 2,0 2,3-4,2 1,2-6,-1 3,-1 2,0 0,7-11,-5 10,0 1,0 0,1-1,-2 0,1 0,-1-1,0-1,0 1,-1 1,1 0,-1 1,2 1,1 0,0 1,-8 1,0 1,2 3,1 2,2 0,-1 4,-1-5,1 2,-1-3,1 0,-4-6,0-1,0 0,1 0,-1-2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1107 1567,'42'-8,"-38"6,-1 2,0 2,-1 1,-3 2,0 0,0-1,-2-2,0-1,0-1,-2-1,1 0,-1 0,2 1,0 0,1 3,1 1,1-1,0 0,-1 0,1 0,0 0,0 1,0 1,-2 11,1-12,0-1,0 1,0 0,-1-1,-1-1,4-5,1-1,1-2,-1 3,-1 0,0-1,0 1,1-1,1-2,1 3,-1 2,2 0,-1 1,1-1,-2 0,0 0,-4 5,-1 0,-1 1,0-1,-1 1,1 0,0-3,0 1,0 0,6-1,0-2,0 0,0-1,1 1,0 0,-6 3,-5 2,4-3,0 0,-1 0,2 1,0 1,2-1,1 0,2-1,1-2,0 0,-1-1,0 1,0-1,0 1,0-2,0 0,-1-1,0-2,-2 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927 676,'3'1,"-2"2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1195 1530,'-18'43,"18"-39,0-1,3 0,1-2,1-1,0-1,0 0,-2-1,1 1,0-3,-6 8,-1 0,0-1,-1 0,0 1,3-1,-4 2,4-2,-1 0,9-4,-4-1,1 0,-1-1,0 2,0-3,2 0,-2 1,-4 7,-5 5,3-3,1-1,-1 2,1-2,-7 10,6-11,1 1,0-1,0 1,1-1,-1 0,0 4,0-2,6-12,3-7,-5 10,1 0,2-3,-2 4,0-1,2-1,-2 1,-2 0,2 0,-1-1,1 0,3-7,-3 8,-1 0,2-1,-1 3,0 0,0 0,0 3,-3 1,-1 1,-1 11,1-8,-2 3,1-6,1-1,0 0,-2 1,2-1,-1 1,0-1,-1-3,-1-7,1 1,1 0,0-1,1-1,-2-8,1 9,1 1,0 1,0 0,0 0,0-5,1 5,-1 0,2 1,-1 1,0 0,1 0,0 6,1 7,-1-1,4 14,-3-15,-1 1,0 0,0-1,0-1,0-2,0 0,1-1,-1 1,-1-2,2 6,-2-6,0 1,1-11,-1 1,1 0,-1 0,1-5,-1 6,0-2,1-1,0 2,0 1,0 1,-1-1,1 2,0 0,1 0,1-1,0 3,0 1,1 2,-1 1,0 2,-2-2,0 0,0 0,-1 0,1 0,0 0,0 0,1 1,-1-1,1-6,-1-7,0 5,-1-9,1 10,-1 0,0 0,1-1,-1 0,0 1,1-3,-1 4,1 0,-1 0,1 7,1 11,-1-8,-1-1,2 0,-1 0,0 1,0 0,0 2,1 5,-2-8,1 0,-1-2,0 1,1 0,-1-1,0 0,-1 6,1-7,0 0,-1 0,2-6,0-11,0 8,0 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1309 1490,'6'73,"-1"-46,-4-19,0 1,-1 0,1 0,0-1,-1-1,0-1,0 0,0 0,0 1,0 1,0-2,0-1,0-1,1 0,-1-1,0 1,0-7,0-6,0 0,0-1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1333 1512,'-4'36,"2"-31,2-1,-1-1,0 1,1-1,-1 0,0 1,0 0,4-2,0-3,2-1,0-5,-3 4,0-1,0 1,1 0,0-1,1 1,-1 1,0 1,0 0,-4 4,-3 6,1-4,0 1,-5 6,4-7,1-2,1 0,0 1,0-1,-3 3,4-2,0 0,-1 0,2 0,-1-1,1 0,-1 0,1 0,2 0,2-4,-1 0,0-2,0-1,0 0,2-7,-2 7,-1 0,1 1,1 0,-1 0,0 0,0 1,2-1,-1 0,-1 1,0 1,1 0,-1 3,-4 1,1 0,-2 1,1 1,0-2,-1 1,1-1,-1 2,0-1,-1-1,0-2,0-1,0 0,-1-1,1 0,1-2,-2-1,1 2,2 8,0-1,0 1,1 3,0-6,0 0,0 0,0 0,0 1,0 0,0-1,0-7,1 0,0-1,0 0,-1 2,1 0,0 0,2-5,-1 4,-1 1,1 0,1 2,-1 5,-1-1,0 0,-1 2,1-1,0-1,-1 0,1 0,0 3,2-5,-2-4,0-3,0 3,-1-2,1 0,0-3,-1 5,1 0,1 12,-1-3,-1-1,1-1,0 1,0-2,0 2,1-2,-1 0,2-2,1-3,0-1,2-4,-2 0,-2-1,0-2,0-3,-1 7,0 0,0-1,1-1,-1-1,-1 2,0-2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1423 1529,'-6'66,"9"-38,-1-22,-2-1,2 4,-1-5,0-1,0 1,0-1,0 0,-1 0,2 3,1-18,-3 6,-1-8,1 6,-1-1,0 1,0 1,0-4,0 7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1428 1550,'23'-29,"-15"23,-4 3,-1 3,0 0,2 1,-2 0,1 1,-1 3,0-1,2 3,-4-4,1 0,0 7,-1-4,2 10,-2-9,1-2,-1 1,0-2,0 1,0 0,1 1,-2 1,1-1,-1 0,1-1,-2-1,1-1,0 0,-2 3,-1-3,0-3,-2-3,2 0,0-1,0-6,0-2,2 5,-1 1,1 2,-1 1,1-1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1467 1565,'-4'43,"0"-39,3-1,-2 0,1 0,-1-3,0-1,1-2,-1-1,2 1,-3 0,2 0,1 0,3 0,0 0,0 0,1 0,0 1,0 2,0-1,3 0,-3 0,-7 4,1-2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1448 1533,'-9'46,"6"-41,8-7,1-3,-1-2,-3 4,1-1,0 0,0 1,0 2,0 1,-3 13,-1-9,0 0,0 0,0 0,-1-1,-1 3,0 1,0-1,2-3,0 1,1-1,-2 3,0 1,0-3,2-12,0 3,0-3,-1 5,1 0,-2 0,4 0,2 2,0 0,0-1,0 0,-1 0,1 0,3 0,-4 0,2 0,-1 1,-1-1,1 2,-5 4,-1-1,-3 1,2-1,0-1,-1 2,1-2,-2 1,1 1,1 0,1-1,1 0,5-3,-1-1,0 0,0 1,2-3,-2 1,0-1,0 2,-6 5,2-1,-1 2,-1-1,1 0,-1-2,0 1,0-1,0-1,6 0,0-1,2 0,-2-1,1 1,-1-1,-8 3,-7 2,8-3,0 0,1 0,10 0,-3-1,0-1,4 0,-4 0,-1 0,0 0,1-1,3-2,-4 2,-1-3,-4-2,1 2,0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732 40,'3'1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43,'3'-2,"0"2,0 0,0 0,0-1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736 51,'3'0,"0"0,0 1,0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924 689,'3'-3,"0"3,-3 3,0 0,0 0,0 0,1-6,1-1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736 59,'-3'2,"8"-2,-1 0,0-1,0 0,0-1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27,'-1'3,"0"0,-1 0,0 0,5-2,0-1,0-1,0-1,0 1,0 0,-5 4,-1-1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 49,'4'1,"0"-2,0 0,-1 0,0 2,-2 2,-1 0,-1 1,-1-1,-1 1,0-2,1-5,2-1,0 0,0 1,1 0,-3 7,0-1,0 1,0-1,1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 29,'-3'2,"1"1,0 1,0-1,5-2,0-2,0 0,0 0,0 0,-5 4,-1 0,0-2,0 2,0-1,6-4,0 1,0 0,0 0,-5 4,-1 0,-1 0,1-1,-1 1,1-2,6-4,1 2,2-2,-3 2,-6 1,0 2,0 1,2 0,1 0,0 0,3-2,0-2,0-2,0 0,0-1,-2 0,0 1,-3 6,2 0,0 0,2-6,0-1,1 1,0 1,0 1,0 0,0 1,-2 3,-4 0,0 0,0-2,-1 1,1 0,6-3,0-1,0 0,-1-1,-1 0,0 0,-1 0,-1 0,-2 1,1 6,1 0,0 1,1-2,-1 0,0 2,1-2,-1 1,1 0,0-1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39,'3'1,"0"-2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 48,'3'0,"0"-1,0 1,0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836 53,'-3'2,"-5"0,11-2,0 0,0-1,0 1,0-1,0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842 47,'-7'7,"5"-4,0 0,1 0,-1 1,1 0,4-7,-1 0,1 0,-1 0,-1 6,-1 1,-1-1,0 1,-1-1,1 0,3-6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838 62,'2'-3,"1"1,0 2,0 5,-3-1,-1-1,0 0,1 0,-3-3,1-3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8T11:54: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840 68,'0'-3,"3"1,0 2,-2 3,-4 0,0-1,0-1,6-2,0 0,0 1,-4 3,-2-1,0 0,0 0,6-1,0-2,0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en-US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fld id="{BB962C8B-B14F-4D97-AF65-F5344CB8AC3E}" type="datetime1">
              <a:rPr lang="en-US"/>
            </a:fld>
            <a:endParaRPr 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en-US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0.png"/><Relationship Id="rId98" Type="http://schemas.openxmlformats.org/officeDocument/2006/relationships/customXml" Target="../ink/ink49.xml"/><Relationship Id="rId97" Type="http://schemas.openxmlformats.org/officeDocument/2006/relationships/image" Target="../media/image49.png"/><Relationship Id="rId96" Type="http://schemas.openxmlformats.org/officeDocument/2006/relationships/customXml" Target="../ink/ink48.xml"/><Relationship Id="rId95" Type="http://schemas.openxmlformats.org/officeDocument/2006/relationships/image" Target="../media/image48.png"/><Relationship Id="rId94" Type="http://schemas.openxmlformats.org/officeDocument/2006/relationships/customXml" Target="../ink/ink47.xml"/><Relationship Id="rId93" Type="http://schemas.openxmlformats.org/officeDocument/2006/relationships/image" Target="../media/image47.png"/><Relationship Id="rId92" Type="http://schemas.openxmlformats.org/officeDocument/2006/relationships/customXml" Target="../ink/ink46.xml"/><Relationship Id="rId91" Type="http://schemas.openxmlformats.org/officeDocument/2006/relationships/image" Target="../media/image46.png"/><Relationship Id="rId90" Type="http://schemas.openxmlformats.org/officeDocument/2006/relationships/customXml" Target="../ink/ink45.xml"/><Relationship Id="rId9" Type="http://schemas.openxmlformats.org/officeDocument/2006/relationships/image" Target="../media/image5.png"/><Relationship Id="rId89" Type="http://schemas.openxmlformats.org/officeDocument/2006/relationships/image" Target="../media/image45.png"/><Relationship Id="rId88" Type="http://schemas.openxmlformats.org/officeDocument/2006/relationships/customXml" Target="../ink/ink44.xml"/><Relationship Id="rId87" Type="http://schemas.openxmlformats.org/officeDocument/2006/relationships/image" Target="../media/image44.png"/><Relationship Id="rId86" Type="http://schemas.openxmlformats.org/officeDocument/2006/relationships/customXml" Target="../ink/ink43.xml"/><Relationship Id="rId85" Type="http://schemas.openxmlformats.org/officeDocument/2006/relationships/image" Target="../media/image43.png"/><Relationship Id="rId84" Type="http://schemas.openxmlformats.org/officeDocument/2006/relationships/customXml" Target="../ink/ink42.xml"/><Relationship Id="rId83" Type="http://schemas.openxmlformats.org/officeDocument/2006/relationships/image" Target="../media/image42.png"/><Relationship Id="rId82" Type="http://schemas.openxmlformats.org/officeDocument/2006/relationships/customXml" Target="../ink/ink41.xml"/><Relationship Id="rId81" Type="http://schemas.openxmlformats.org/officeDocument/2006/relationships/image" Target="../media/image41.png"/><Relationship Id="rId80" Type="http://schemas.openxmlformats.org/officeDocument/2006/relationships/customXml" Target="../ink/ink40.xml"/><Relationship Id="rId8" Type="http://schemas.openxmlformats.org/officeDocument/2006/relationships/customXml" Target="../ink/ink4.xml"/><Relationship Id="rId79" Type="http://schemas.openxmlformats.org/officeDocument/2006/relationships/image" Target="../media/image40.png"/><Relationship Id="rId78" Type="http://schemas.openxmlformats.org/officeDocument/2006/relationships/customXml" Target="../ink/ink39.xml"/><Relationship Id="rId77" Type="http://schemas.openxmlformats.org/officeDocument/2006/relationships/image" Target="../media/image39.png"/><Relationship Id="rId76" Type="http://schemas.openxmlformats.org/officeDocument/2006/relationships/customXml" Target="../ink/ink38.xml"/><Relationship Id="rId75" Type="http://schemas.openxmlformats.org/officeDocument/2006/relationships/image" Target="../media/image38.png"/><Relationship Id="rId74" Type="http://schemas.openxmlformats.org/officeDocument/2006/relationships/customXml" Target="../ink/ink37.xml"/><Relationship Id="rId73" Type="http://schemas.openxmlformats.org/officeDocument/2006/relationships/image" Target="../media/image37.png"/><Relationship Id="rId72" Type="http://schemas.openxmlformats.org/officeDocument/2006/relationships/customXml" Target="../ink/ink36.xml"/><Relationship Id="rId71" Type="http://schemas.openxmlformats.org/officeDocument/2006/relationships/image" Target="../media/image36.png"/><Relationship Id="rId70" Type="http://schemas.openxmlformats.org/officeDocument/2006/relationships/customXml" Target="../ink/ink35.xml"/><Relationship Id="rId7" Type="http://schemas.openxmlformats.org/officeDocument/2006/relationships/image" Target="../media/image4.png"/><Relationship Id="rId69" Type="http://schemas.openxmlformats.org/officeDocument/2006/relationships/image" Target="../media/image35.png"/><Relationship Id="rId68" Type="http://schemas.openxmlformats.org/officeDocument/2006/relationships/customXml" Target="../ink/ink34.xml"/><Relationship Id="rId67" Type="http://schemas.openxmlformats.org/officeDocument/2006/relationships/image" Target="../media/image34.png"/><Relationship Id="rId66" Type="http://schemas.openxmlformats.org/officeDocument/2006/relationships/customXml" Target="../ink/ink33.xml"/><Relationship Id="rId65" Type="http://schemas.openxmlformats.org/officeDocument/2006/relationships/image" Target="../media/image33.png"/><Relationship Id="rId64" Type="http://schemas.openxmlformats.org/officeDocument/2006/relationships/customXml" Target="../ink/ink32.xml"/><Relationship Id="rId63" Type="http://schemas.openxmlformats.org/officeDocument/2006/relationships/image" Target="../media/image32.png"/><Relationship Id="rId62" Type="http://schemas.openxmlformats.org/officeDocument/2006/relationships/customXml" Target="../ink/ink31.xml"/><Relationship Id="rId61" Type="http://schemas.openxmlformats.org/officeDocument/2006/relationships/image" Target="../media/image31.png"/><Relationship Id="rId60" Type="http://schemas.openxmlformats.org/officeDocument/2006/relationships/customXml" Target="../ink/ink30.xml"/><Relationship Id="rId6" Type="http://schemas.openxmlformats.org/officeDocument/2006/relationships/customXml" Target="../ink/ink3.xml"/><Relationship Id="rId59" Type="http://schemas.openxmlformats.org/officeDocument/2006/relationships/image" Target="../media/image30.png"/><Relationship Id="rId58" Type="http://schemas.openxmlformats.org/officeDocument/2006/relationships/customXml" Target="../ink/ink29.xml"/><Relationship Id="rId57" Type="http://schemas.openxmlformats.org/officeDocument/2006/relationships/image" Target="../media/image29.png"/><Relationship Id="rId56" Type="http://schemas.openxmlformats.org/officeDocument/2006/relationships/customXml" Target="../ink/ink28.xml"/><Relationship Id="rId55" Type="http://schemas.openxmlformats.org/officeDocument/2006/relationships/image" Target="../media/image28.png"/><Relationship Id="rId54" Type="http://schemas.openxmlformats.org/officeDocument/2006/relationships/customXml" Target="../ink/ink27.xml"/><Relationship Id="rId53" Type="http://schemas.openxmlformats.org/officeDocument/2006/relationships/image" Target="../media/image27.png"/><Relationship Id="rId52" Type="http://schemas.openxmlformats.org/officeDocument/2006/relationships/customXml" Target="../ink/ink26.xml"/><Relationship Id="rId51" Type="http://schemas.openxmlformats.org/officeDocument/2006/relationships/image" Target="../media/image26.png"/><Relationship Id="rId50" Type="http://schemas.openxmlformats.org/officeDocument/2006/relationships/customXml" Target="../ink/ink25.xml"/><Relationship Id="rId5" Type="http://schemas.openxmlformats.org/officeDocument/2006/relationships/image" Target="../media/image3.png"/><Relationship Id="rId49" Type="http://schemas.openxmlformats.org/officeDocument/2006/relationships/image" Target="../media/image25.png"/><Relationship Id="rId48" Type="http://schemas.openxmlformats.org/officeDocument/2006/relationships/customXml" Target="../ink/ink24.xml"/><Relationship Id="rId47" Type="http://schemas.openxmlformats.org/officeDocument/2006/relationships/image" Target="../media/image24.png"/><Relationship Id="rId46" Type="http://schemas.openxmlformats.org/officeDocument/2006/relationships/customXml" Target="../ink/ink23.xml"/><Relationship Id="rId45" Type="http://schemas.openxmlformats.org/officeDocument/2006/relationships/image" Target="../media/image23.png"/><Relationship Id="rId44" Type="http://schemas.openxmlformats.org/officeDocument/2006/relationships/customXml" Target="../ink/ink22.xml"/><Relationship Id="rId43" Type="http://schemas.openxmlformats.org/officeDocument/2006/relationships/image" Target="../media/image22.png"/><Relationship Id="rId42" Type="http://schemas.openxmlformats.org/officeDocument/2006/relationships/customXml" Target="../ink/ink21.xml"/><Relationship Id="rId41" Type="http://schemas.openxmlformats.org/officeDocument/2006/relationships/image" Target="../media/image21.png"/><Relationship Id="rId40" Type="http://schemas.openxmlformats.org/officeDocument/2006/relationships/customXml" Target="../ink/ink20.xml"/><Relationship Id="rId4" Type="http://schemas.openxmlformats.org/officeDocument/2006/relationships/customXml" Target="../ink/ink2.xml"/><Relationship Id="rId39" Type="http://schemas.openxmlformats.org/officeDocument/2006/relationships/image" Target="../media/image20.png"/><Relationship Id="rId38" Type="http://schemas.openxmlformats.org/officeDocument/2006/relationships/customXml" Target="../ink/ink19.xml"/><Relationship Id="rId37" Type="http://schemas.openxmlformats.org/officeDocument/2006/relationships/image" Target="../media/image19.png"/><Relationship Id="rId36" Type="http://schemas.openxmlformats.org/officeDocument/2006/relationships/customXml" Target="../ink/ink18.xml"/><Relationship Id="rId35" Type="http://schemas.openxmlformats.org/officeDocument/2006/relationships/image" Target="../media/image18.png"/><Relationship Id="rId34" Type="http://schemas.openxmlformats.org/officeDocument/2006/relationships/customXml" Target="../ink/ink17.xml"/><Relationship Id="rId33" Type="http://schemas.openxmlformats.org/officeDocument/2006/relationships/image" Target="../media/image17.png"/><Relationship Id="rId32" Type="http://schemas.openxmlformats.org/officeDocument/2006/relationships/customXml" Target="../ink/ink16.xml"/><Relationship Id="rId31" Type="http://schemas.openxmlformats.org/officeDocument/2006/relationships/image" Target="../media/image16.png"/><Relationship Id="rId30" Type="http://schemas.openxmlformats.org/officeDocument/2006/relationships/customXml" Target="../ink/ink15.xml"/><Relationship Id="rId3" Type="http://schemas.openxmlformats.org/officeDocument/2006/relationships/image" Target="../media/image2.png"/><Relationship Id="rId29" Type="http://schemas.openxmlformats.org/officeDocument/2006/relationships/image" Target="../media/image15.png"/><Relationship Id="rId28" Type="http://schemas.openxmlformats.org/officeDocument/2006/relationships/customXml" Target="../ink/ink14.xml"/><Relationship Id="rId27" Type="http://schemas.openxmlformats.org/officeDocument/2006/relationships/image" Target="../media/image14.png"/><Relationship Id="rId26" Type="http://schemas.openxmlformats.org/officeDocument/2006/relationships/customXml" Target="../ink/ink13.xml"/><Relationship Id="rId25" Type="http://schemas.openxmlformats.org/officeDocument/2006/relationships/image" Target="../media/image13.png"/><Relationship Id="rId24" Type="http://schemas.openxmlformats.org/officeDocument/2006/relationships/customXml" Target="../ink/ink12.xml"/><Relationship Id="rId23" Type="http://schemas.openxmlformats.org/officeDocument/2006/relationships/image" Target="../media/image12.png"/><Relationship Id="rId22" Type="http://schemas.openxmlformats.org/officeDocument/2006/relationships/customXml" Target="../ink/ink11.xml"/><Relationship Id="rId21" Type="http://schemas.openxmlformats.org/officeDocument/2006/relationships/image" Target="../media/image11.png"/><Relationship Id="rId202" Type="http://schemas.openxmlformats.org/officeDocument/2006/relationships/slideLayout" Target="../slideLayouts/slideLayout7.xml"/><Relationship Id="rId201" Type="http://schemas.openxmlformats.org/officeDocument/2006/relationships/image" Target="../media/image101.png"/><Relationship Id="rId200" Type="http://schemas.openxmlformats.org/officeDocument/2006/relationships/customXml" Target="../ink/ink100.xml"/><Relationship Id="rId20" Type="http://schemas.openxmlformats.org/officeDocument/2006/relationships/customXml" Target="../ink/ink10.xml"/><Relationship Id="rId2" Type="http://schemas.openxmlformats.org/officeDocument/2006/relationships/customXml" Target="../ink/ink1.xml"/><Relationship Id="rId199" Type="http://schemas.openxmlformats.org/officeDocument/2006/relationships/image" Target="../media/image100.png"/><Relationship Id="rId198" Type="http://schemas.openxmlformats.org/officeDocument/2006/relationships/customXml" Target="../ink/ink99.xml"/><Relationship Id="rId197" Type="http://schemas.openxmlformats.org/officeDocument/2006/relationships/image" Target="../media/image99.png"/><Relationship Id="rId196" Type="http://schemas.openxmlformats.org/officeDocument/2006/relationships/customXml" Target="../ink/ink98.xml"/><Relationship Id="rId195" Type="http://schemas.openxmlformats.org/officeDocument/2006/relationships/image" Target="../media/image98.png"/><Relationship Id="rId194" Type="http://schemas.openxmlformats.org/officeDocument/2006/relationships/customXml" Target="../ink/ink97.xml"/><Relationship Id="rId193" Type="http://schemas.openxmlformats.org/officeDocument/2006/relationships/image" Target="../media/image97.png"/><Relationship Id="rId192" Type="http://schemas.openxmlformats.org/officeDocument/2006/relationships/customXml" Target="../ink/ink96.xml"/><Relationship Id="rId191" Type="http://schemas.openxmlformats.org/officeDocument/2006/relationships/image" Target="../media/image96.png"/><Relationship Id="rId190" Type="http://schemas.openxmlformats.org/officeDocument/2006/relationships/customXml" Target="../ink/ink95.xml"/><Relationship Id="rId19" Type="http://schemas.openxmlformats.org/officeDocument/2006/relationships/image" Target="../media/image10.png"/><Relationship Id="rId189" Type="http://schemas.openxmlformats.org/officeDocument/2006/relationships/image" Target="../media/image95.png"/><Relationship Id="rId188" Type="http://schemas.openxmlformats.org/officeDocument/2006/relationships/customXml" Target="../ink/ink94.xml"/><Relationship Id="rId187" Type="http://schemas.openxmlformats.org/officeDocument/2006/relationships/image" Target="../media/image94.png"/><Relationship Id="rId186" Type="http://schemas.openxmlformats.org/officeDocument/2006/relationships/customXml" Target="../ink/ink93.xml"/><Relationship Id="rId185" Type="http://schemas.openxmlformats.org/officeDocument/2006/relationships/image" Target="../media/image93.png"/><Relationship Id="rId184" Type="http://schemas.openxmlformats.org/officeDocument/2006/relationships/customXml" Target="../ink/ink92.xml"/><Relationship Id="rId183" Type="http://schemas.openxmlformats.org/officeDocument/2006/relationships/image" Target="../media/image92.png"/><Relationship Id="rId182" Type="http://schemas.openxmlformats.org/officeDocument/2006/relationships/customXml" Target="../ink/ink91.xml"/><Relationship Id="rId181" Type="http://schemas.openxmlformats.org/officeDocument/2006/relationships/image" Target="../media/image91.png"/><Relationship Id="rId180" Type="http://schemas.openxmlformats.org/officeDocument/2006/relationships/customXml" Target="../ink/ink90.xml"/><Relationship Id="rId18" Type="http://schemas.openxmlformats.org/officeDocument/2006/relationships/customXml" Target="../ink/ink9.xml"/><Relationship Id="rId179" Type="http://schemas.openxmlformats.org/officeDocument/2006/relationships/image" Target="../media/image90.png"/><Relationship Id="rId178" Type="http://schemas.openxmlformats.org/officeDocument/2006/relationships/customXml" Target="../ink/ink89.xml"/><Relationship Id="rId177" Type="http://schemas.openxmlformats.org/officeDocument/2006/relationships/image" Target="../media/image89.png"/><Relationship Id="rId176" Type="http://schemas.openxmlformats.org/officeDocument/2006/relationships/customXml" Target="../ink/ink88.xml"/><Relationship Id="rId175" Type="http://schemas.openxmlformats.org/officeDocument/2006/relationships/image" Target="../media/image88.png"/><Relationship Id="rId174" Type="http://schemas.openxmlformats.org/officeDocument/2006/relationships/customXml" Target="../ink/ink87.xml"/><Relationship Id="rId173" Type="http://schemas.openxmlformats.org/officeDocument/2006/relationships/image" Target="../media/image87.png"/><Relationship Id="rId172" Type="http://schemas.openxmlformats.org/officeDocument/2006/relationships/customXml" Target="../ink/ink86.xml"/><Relationship Id="rId171" Type="http://schemas.openxmlformats.org/officeDocument/2006/relationships/image" Target="../media/image86.png"/><Relationship Id="rId170" Type="http://schemas.openxmlformats.org/officeDocument/2006/relationships/customXml" Target="../ink/ink85.xml"/><Relationship Id="rId17" Type="http://schemas.openxmlformats.org/officeDocument/2006/relationships/image" Target="../media/image9.png"/><Relationship Id="rId169" Type="http://schemas.openxmlformats.org/officeDocument/2006/relationships/image" Target="../media/image85.png"/><Relationship Id="rId168" Type="http://schemas.openxmlformats.org/officeDocument/2006/relationships/customXml" Target="../ink/ink84.xml"/><Relationship Id="rId167" Type="http://schemas.openxmlformats.org/officeDocument/2006/relationships/image" Target="../media/image84.png"/><Relationship Id="rId166" Type="http://schemas.openxmlformats.org/officeDocument/2006/relationships/customXml" Target="../ink/ink83.xml"/><Relationship Id="rId165" Type="http://schemas.openxmlformats.org/officeDocument/2006/relationships/image" Target="../media/image83.png"/><Relationship Id="rId164" Type="http://schemas.openxmlformats.org/officeDocument/2006/relationships/customXml" Target="../ink/ink82.xml"/><Relationship Id="rId163" Type="http://schemas.openxmlformats.org/officeDocument/2006/relationships/image" Target="../media/image82.png"/><Relationship Id="rId162" Type="http://schemas.openxmlformats.org/officeDocument/2006/relationships/customXml" Target="../ink/ink81.xml"/><Relationship Id="rId161" Type="http://schemas.openxmlformats.org/officeDocument/2006/relationships/image" Target="../media/image81.png"/><Relationship Id="rId160" Type="http://schemas.openxmlformats.org/officeDocument/2006/relationships/customXml" Target="../ink/ink80.xml"/><Relationship Id="rId16" Type="http://schemas.openxmlformats.org/officeDocument/2006/relationships/customXml" Target="../ink/ink8.xml"/><Relationship Id="rId159" Type="http://schemas.openxmlformats.org/officeDocument/2006/relationships/image" Target="../media/image80.png"/><Relationship Id="rId158" Type="http://schemas.openxmlformats.org/officeDocument/2006/relationships/customXml" Target="../ink/ink79.xml"/><Relationship Id="rId157" Type="http://schemas.openxmlformats.org/officeDocument/2006/relationships/image" Target="../media/image79.png"/><Relationship Id="rId156" Type="http://schemas.openxmlformats.org/officeDocument/2006/relationships/customXml" Target="../ink/ink78.xml"/><Relationship Id="rId155" Type="http://schemas.openxmlformats.org/officeDocument/2006/relationships/image" Target="../media/image78.png"/><Relationship Id="rId154" Type="http://schemas.openxmlformats.org/officeDocument/2006/relationships/customXml" Target="../ink/ink77.xml"/><Relationship Id="rId153" Type="http://schemas.openxmlformats.org/officeDocument/2006/relationships/image" Target="../media/image77.png"/><Relationship Id="rId152" Type="http://schemas.openxmlformats.org/officeDocument/2006/relationships/customXml" Target="../ink/ink76.xml"/><Relationship Id="rId151" Type="http://schemas.openxmlformats.org/officeDocument/2006/relationships/image" Target="../media/image76.png"/><Relationship Id="rId150" Type="http://schemas.openxmlformats.org/officeDocument/2006/relationships/customXml" Target="../ink/ink75.xml"/><Relationship Id="rId15" Type="http://schemas.openxmlformats.org/officeDocument/2006/relationships/image" Target="../media/image8.png"/><Relationship Id="rId149" Type="http://schemas.openxmlformats.org/officeDocument/2006/relationships/image" Target="../media/image75.png"/><Relationship Id="rId148" Type="http://schemas.openxmlformats.org/officeDocument/2006/relationships/customXml" Target="../ink/ink74.xml"/><Relationship Id="rId147" Type="http://schemas.openxmlformats.org/officeDocument/2006/relationships/image" Target="../media/image74.png"/><Relationship Id="rId146" Type="http://schemas.openxmlformats.org/officeDocument/2006/relationships/customXml" Target="../ink/ink73.xml"/><Relationship Id="rId145" Type="http://schemas.openxmlformats.org/officeDocument/2006/relationships/image" Target="../media/image73.png"/><Relationship Id="rId144" Type="http://schemas.openxmlformats.org/officeDocument/2006/relationships/customXml" Target="../ink/ink72.xml"/><Relationship Id="rId143" Type="http://schemas.openxmlformats.org/officeDocument/2006/relationships/image" Target="../media/image72.png"/><Relationship Id="rId142" Type="http://schemas.openxmlformats.org/officeDocument/2006/relationships/customXml" Target="../ink/ink71.xml"/><Relationship Id="rId141" Type="http://schemas.openxmlformats.org/officeDocument/2006/relationships/image" Target="../media/image71.png"/><Relationship Id="rId140" Type="http://schemas.openxmlformats.org/officeDocument/2006/relationships/customXml" Target="../ink/ink70.xml"/><Relationship Id="rId14" Type="http://schemas.openxmlformats.org/officeDocument/2006/relationships/customXml" Target="../ink/ink7.xml"/><Relationship Id="rId139" Type="http://schemas.openxmlformats.org/officeDocument/2006/relationships/image" Target="../media/image70.png"/><Relationship Id="rId138" Type="http://schemas.openxmlformats.org/officeDocument/2006/relationships/customXml" Target="../ink/ink69.xml"/><Relationship Id="rId137" Type="http://schemas.openxmlformats.org/officeDocument/2006/relationships/image" Target="../media/image69.png"/><Relationship Id="rId136" Type="http://schemas.openxmlformats.org/officeDocument/2006/relationships/customXml" Target="../ink/ink68.xml"/><Relationship Id="rId135" Type="http://schemas.openxmlformats.org/officeDocument/2006/relationships/image" Target="../media/image68.png"/><Relationship Id="rId134" Type="http://schemas.openxmlformats.org/officeDocument/2006/relationships/customXml" Target="../ink/ink67.xml"/><Relationship Id="rId133" Type="http://schemas.openxmlformats.org/officeDocument/2006/relationships/image" Target="../media/image67.png"/><Relationship Id="rId132" Type="http://schemas.openxmlformats.org/officeDocument/2006/relationships/customXml" Target="../ink/ink66.xml"/><Relationship Id="rId131" Type="http://schemas.openxmlformats.org/officeDocument/2006/relationships/image" Target="../media/image66.png"/><Relationship Id="rId130" Type="http://schemas.openxmlformats.org/officeDocument/2006/relationships/customXml" Target="../ink/ink65.xml"/><Relationship Id="rId13" Type="http://schemas.openxmlformats.org/officeDocument/2006/relationships/image" Target="../media/image7.png"/><Relationship Id="rId129" Type="http://schemas.openxmlformats.org/officeDocument/2006/relationships/image" Target="../media/image65.png"/><Relationship Id="rId128" Type="http://schemas.openxmlformats.org/officeDocument/2006/relationships/customXml" Target="../ink/ink64.xml"/><Relationship Id="rId127" Type="http://schemas.openxmlformats.org/officeDocument/2006/relationships/image" Target="../media/image64.png"/><Relationship Id="rId126" Type="http://schemas.openxmlformats.org/officeDocument/2006/relationships/customXml" Target="../ink/ink63.xml"/><Relationship Id="rId125" Type="http://schemas.openxmlformats.org/officeDocument/2006/relationships/image" Target="../media/image63.png"/><Relationship Id="rId124" Type="http://schemas.openxmlformats.org/officeDocument/2006/relationships/customXml" Target="../ink/ink62.xml"/><Relationship Id="rId123" Type="http://schemas.openxmlformats.org/officeDocument/2006/relationships/image" Target="../media/image62.png"/><Relationship Id="rId122" Type="http://schemas.openxmlformats.org/officeDocument/2006/relationships/customXml" Target="../ink/ink61.xml"/><Relationship Id="rId121" Type="http://schemas.openxmlformats.org/officeDocument/2006/relationships/image" Target="../media/image61.png"/><Relationship Id="rId120" Type="http://schemas.openxmlformats.org/officeDocument/2006/relationships/customXml" Target="../ink/ink60.xml"/><Relationship Id="rId12" Type="http://schemas.openxmlformats.org/officeDocument/2006/relationships/customXml" Target="../ink/ink6.xml"/><Relationship Id="rId119" Type="http://schemas.openxmlformats.org/officeDocument/2006/relationships/image" Target="../media/image60.png"/><Relationship Id="rId118" Type="http://schemas.openxmlformats.org/officeDocument/2006/relationships/customXml" Target="../ink/ink59.xml"/><Relationship Id="rId117" Type="http://schemas.openxmlformats.org/officeDocument/2006/relationships/image" Target="../media/image59.png"/><Relationship Id="rId116" Type="http://schemas.openxmlformats.org/officeDocument/2006/relationships/customXml" Target="../ink/ink58.xml"/><Relationship Id="rId115" Type="http://schemas.openxmlformats.org/officeDocument/2006/relationships/image" Target="../media/image58.png"/><Relationship Id="rId114" Type="http://schemas.openxmlformats.org/officeDocument/2006/relationships/customXml" Target="../ink/ink57.xml"/><Relationship Id="rId113" Type="http://schemas.openxmlformats.org/officeDocument/2006/relationships/image" Target="../media/image57.png"/><Relationship Id="rId112" Type="http://schemas.openxmlformats.org/officeDocument/2006/relationships/customXml" Target="../ink/ink56.xml"/><Relationship Id="rId111" Type="http://schemas.openxmlformats.org/officeDocument/2006/relationships/image" Target="../media/image56.png"/><Relationship Id="rId110" Type="http://schemas.openxmlformats.org/officeDocument/2006/relationships/customXml" Target="../ink/ink55.xml"/><Relationship Id="rId11" Type="http://schemas.openxmlformats.org/officeDocument/2006/relationships/image" Target="../media/image6.png"/><Relationship Id="rId109" Type="http://schemas.openxmlformats.org/officeDocument/2006/relationships/image" Target="../media/image55.png"/><Relationship Id="rId108" Type="http://schemas.openxmlformats.org/officeDocument/2006/relationships/customXml" Target="../ink/ink54.xml"/><Relationship Id="rId107" Type="http://schemas.openxmlformats.org/officeDocument/2006/relationships/image" Target="../media/image54.png"/><Relationship Id="rId106" Type="http://schemas.openxmlformats.org/officeDocument/2006/relationships/customXml" Target="../ink/ink53.xml"/><Relationship Id="rId105" Type="http://schemas.openxmlformats.org/officeDocument/2006/relationships/image" Target="../media/image53.png"/><Relationship Id="rId104" Type="http://schemas.openxmlformats.org/officeDocument/2006/relationships/customXml" Target="../ink/ink52.xml"/><Relationship Id="rId103" Type="http://schemas.openxmlformats.org/officeDocument/2006/relationships/image" Target="../media/image52.png"/><Relationship Id="rId102" Type="http://schemas.openxmlformats.org/officeDocument/2006/relationships/customXml" Target="../ink/ink51.xml"/><Relationship Id="rId101" Type="http://schemas.openxmlformats.org/officeDocument/2006/relationships/image" Target="../media/image51.png"/><Relationship Id="rId100" Type="http://schemas.openxmlformats.org/officeDocument/2006/relationships/customXml" Target="../ink/ink50.xml"/><Relationship Id="rId10" Type="http://schemas.openxmlformats.org/officeDocument/2006/relationships/customXml" Target="../ink/ink5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656.png"/><Relationship Id="rId98" Type="http://schemas.openxmlformats.org/officeDocument/2006/relationships/customXml" Target="../ink/ink775.xml"/><Relationship Id="rId97" Type="http://schemas.openxmlformats.org/officeDocument/2006/relationships/image" Target="../media/image655.png"/><Relationship Id="rId96" Type="http://schemas.openxmlformats.org/officeDocument/2006/relationships/customXml" Target="../ink/ink774.xml"/><Relationship Id="rId95" Type="http://schemas.openxmlformats.org/officeDocument/2006/relationships/image" Target="../media/image654.png"/><Relationship Id="rId94" Type="http://schemas.openxmlformats.org/officeDocument/2006/relationships/customXml" Target="../ink/ink773.xml"/><Relationship Id="rId93" Type="http://schemas.openxmlformats.org/officeDocument/2006/relationships/image" Target="../media/image653.png"/><Relationship Id="rId92" Type="http://schemas.openxmlformats.org/officeDocument/2006/relationships/customXml" Target="../ink/ink772.xml"/><Relationship Id="rId91" Type="http://schemas.openxmlformats.org/officeDocument/2006/relationships/image" Target="../media/image652.png"/><Relationship Id="rId90" Type="http://schemas.openxmlformats.org/officeDocument/2006/relationships/customXml" Target="../ink/ink771.xml"/><Relationship Id="rId9" Type="http://schemas.openxmlformats.org/officeDocument/2006/relationships/customXml" Target="../ink/ink729.xml"/><Relationship Id="rId89" Type="http://schemas.openxmlformats.org/officeDocument/2006/relationships/image" Target="../media/image651.png"/><Relationship Id="rId88" Type="http://schemas.openxmlformats.org/officeDocument/2006/relationships/customXml" Target="../ink/ink770.xml"/><Relationship Id="rId87" Type="http://schemas.openxmlformats.org/officeDocument/2006/relationships/image" Target="../media/image650.png"/><Relationship Id="rId86" Type="http://schemas.openxmlformats.org/officeDocument/2006/relationships/customXml" Target="../ink/ink769.xml"/><Relationship Id="rId85" Type="http://schemas.openxmlformats.org/officeDocument/2006/relationships/image" Target="../media/image649.png"/><Relationship Id="rId84" Type="http://schemas.openxmlformats.org/officeDocument/2006/relationships/customXml" Target="../ink/ink768.xml"/><Relationship Id="rId83" Type="http://schemas.openxmlformats.org/officeDocument/2006/relationships/image" Target="../media/image648.png"/><Relationship Id="rId82" Type="http://schemas.openxmlformats.org/officeDocument/2006/relationships/customXml" Target="../ink/ink767.xml"/><Relationship Id="rId81" Type="http://schemas.openxmlformats.org/officeDocument/2006/relationships/image" Target="../media/image647.png"/><Relationship Id="rId80" Type="http://schemas.openxmlformats.org/officeDocument/2006/relationships/customXml" Target="../ink/ink766.xml"/><Relationship Id="rId8" Type="http://schemas.openxmlformats.org/officeDocument/2006/relationships/image" Target="../media/image542.png"/><Relationship Id="rId79" Type="http://schemas.openxmlformats.org/officeDocument/2006/relationships/image" Target="../media/image646.png"/><Relationship Id="rId78" Type="http://schemas.openxmlformats.org/officeDocument/2006/relationships/customXml" Target="../ink/ink765.xml"/><Relationship Id="rId77" Type="http://schemas.openxmlformats.org/officeDocument/2006/relationships/image" Target="../media/image645.png"/><Relationship Id="rId76" Type="http://schemas.openxmlformats.org/officeDocument/2006/relationships/customXml" Target="../ink/ink764.xml"/><Relationship Id="rId75" Type="http://schemas.openxmlformats.org/officeDocument/2006/relationships/image" Target="../media/image644.png"/><Relationship Id="rId74" Type="http://schemas.openxmlformats.org/officeDocument/2006/relationships/customXml" Target="../ink/ink763.xml"/><Relationship Id="rId73" Type="http://schemas.openxmlformats.org/officeDocument/2006/relationships/image" Target="../media/image643.png"/><Relationship Id="rId72" Type="http://schemas.openxmlformats.org/officeDocument/2006/relationships/customXml" Target="../ink/ink762.xml"/><Relationship Id="rId71" Type="http://schemas.openxmlformats.org/officeDocument/2006/relationships/image" Target="../media/image571.png"/><Relationship Id="rId70" Type="http://schemas.openxmlformats.org/officeDocument/2006/relationships/customXml" Target="../ink/ink761.xml"/><Relationship Id="rId7" Type="http://schemas.openxmlformats.org/officeDocument/2006/relationships/customXml" Target="../ink/ink728.xml"/><Relationship Id="rId69" Type="http://schemas.openxmlformats.org/officeDocument/2006/relationships/image" Target="../media/image570.png"/><Relationship Id="rId68" Type="http://schemas.openxmlformats.org/officeDocument/2006/relationships/customXml" Target="../ink/ink760.xml"/><Relationship Id="rId67" Type="http://schemas.openxmlformats.org/officeDocument/2006/relationships/image" Target="../media/image569.png"/><Relationship Id="rId66" Type="http://schemas.openxmlformats.org/officeDocument/2006/relationships/customXml" Target="../ink/ink759.xml"/><Relationship Id="rId65" Type="http://schemas.openxmlformats.org/officeDocument/2006/relationships/image" Target="../media/image568.png"/><Relationship Id="rId64" Type="http://schemas.openxmlformats.org/officeDocument/2006/relationships/customXml" Target="../ink/ink758.xml"/><Relationship Id="rId63" Type="http://schemas.openxmlformats.org/officeDocument/2006/relationships/image" Target="../media/image567.png"/><Relationship Id="rId62" Type="http://schemas.openxmlformats.org/officeDocument/2006/relationships/customXml" Target="../ink/ink757.xml"/><Relationship Id="rId61" Type="http://schemas.openxmlformats.org/officeDocument/2006/relationships/image" Target="../media/image566.png"/><Relationship Id="rId60" Type="http://schemas.openxmlformats.org/officeDocument/2006/relationships/customXml" Target="../ink/ink756.xml"/><Relationship Id="rId6" Type="http://schemas.openxmlformats.org/officeDocument/2006/relationships/image" Target="../media/image541.png"/><Relationship Id="rId59" Type="http://schemas.openxmlformats.org/officeDocument/2006/relationships/image" Target="../media/image565.png"/><Relationship Id="rId58" Type="http://schemas.openxmlformats.org/officeDocument/2006/relationships/customXml" Target="../ink/ink755.xml"/><Relationship Id="rId57" Type="http://schemas.openxmlformats.org/officeDocument/2006/relationships/image" Target="../media/image564.png"/><Relationship Id="rId56" Type="http://schemas.openxmlformats.org/officeDocument/2006/relationships/customXml" Target="../ink/ink754.xml"/><Relationship Id="rId55" Type="http://schemas.openxmlformats.org/officeDocument/2006/relationships/image" Target="../media/image563.png"/><Relationship Id="rId54" Type="http://schemas.openxmlformats.org/officeDocument/2006/relationships/customXml" Target="../ink/ink753.xml"/><Relationship Id="rId53" Type="http://schemas.openxmlformats.org/officeDocument/2006/relationships/image" Target="../media/image562.png"/><Relationship Id="rId52" Type="http://schemas.openxmlformats.org/officeDocument/2006/relationships/customXml" Target="../ink/ink752.xml"/><Relationship Id="rId51" Type="http://schemas.openxmlformats.org/officeDocument/2006/relationships/image" Target="../media/image561.png"/><Relationship Id="rId50" Type="http://schemas.openxmlformats.org/officeDocument/2006/relationships/customXml" Target="../ink/ink751.xml"/><Relationship Id="rId5" Type="http://schemas.openxmlformats.org/officeDocument/2006/relationships/customXml" Target="../ink/ink727.xml"/><Relationship Id="rId49" Type="http://schemas.openxmlformats.org/officeDocument/2006/relationships/image" Target="../media/image560.png"/><Relationship Id="rId48" Type="http://schemas.openxmlformats.org/officeDocument/2006/relationships/customXml" Target="../ink/ink750.xml"/><Relationship Id="rId47" Type="http://schemas.openxmlformats.org/officeDocument/2006/relationships/image" Target="../media/image559.png"/><Relationship Id="rId46" Type="http://schemas.openxmlformats.org/officeDocument/2006/relationships/customXml" Target="../ink/ink749.xml"/><Relationship Id="rId45" Type="http://schemas.openxmlformats.org/officeDocument/2006/relationships/image" Target="../media/image558.png"/><Relationship Id="rId44" Type="http://schemas.openxmlformats.org/officeDocument/2006/relationships/customXml" Target="../ink/ink748.xml"/><Relationship Id="rId43" Type="http://schemas.openxmlformats.org/officeDocument/2006/relationships/customXml" Target="../ink/ink747.xml"/><Relationship Id="rId42" Type="http://schemas.openxmlformats.org/officeDocument/2006/relationships/image" Target="../media/image557.png"/><Relationship Id="rId41" Type="http://schemas.openxmlformats.org/officeDocument/2006/relationships/customXml" Target="../ink/ink746.xml"/><Relationship Id="rId40" Type="http://schemas.openxmlformats.org/officeDocument/2006/relationships/image" Target="../media/image556.png"/><Relationship Id="rId4" Type="http://schemas.openxmlformats.org/officeDocument/2006/relationships/image" Target="../media/image102.png"/><Relationship Id="rId39" Type="http://schemas.openxmlformats.org/officeDocument/2006/relationships/customXml" Target="../ink/ink745.xml"/><Relationship Id="rId38" Type="http://schemas.openxmlformats.org/officeDocument/2006/relationships/image" Target="../media/image555.png"/><Relationship Id="rId37" Type="http://schemas.openxmlformats.org/officeDocument/2006/relationships/customXml" Target="../ink/ink744.xml"/><Relationship Id="rId36" Type="http://schemas.openxmlformats.org/officeDocument/2006/relationships/image" Target="../media/image554.png"/><Relationship Id="rId35" Type="http://schemas.openxmlformats.org/officeDocument/2006/relationships/customXml" Target="../ink/ink743.xml"/><Relationship Id="rId34" Type="http://schemas.openxmlformats.org/officeDocument/2006/relationships/image" Target="../media/image553.png"/><Relationship Id="rId33" Type="http://schemas.openxmlformats.org/officeDocument/2006/relationships/customXml" Target="../ink/ink742.xml"/><Relationship Id="rId32" Type="http://schemas.openxmlformats.org/officeDocument/2006/relationships/image" Target="../media/image552.png"/><Relationship Id="rId31" Type="http://schemas.openxmlformats.org/officeDocument/2006/relationships/customXml" Target="../ink/ink741.xml"/><Relationship Id="rId30" Type="http://schemas.openxmlformats.org/officeDocument/2006/relationships/image" Target="../media/image551.png"/><Relationship Id="rId3" Type="http://schemas.openxmlformats.org/officeDocument/2006/relationships/tags" Target="../tags/tag16.xml"/><Relationship Id="rId297" Type="http://schemas.openxmlformats.org/officeDocument/2006/relationships/slideLayout" Target="../slideLayouts/slideLayout7.xml"/><Relationship Id="rId296" Type="http://schemas.openxmlformats.org/officeDocument/2006/relationships/image" Target="../media/image752.png"/><Relationship Id="rId295" Type="http://schemas.openxmlformats.org/officeDocument/2006/relationships/customXml" Target="../ink/ink875.xml"/><Relationship Id="rId294" Type="http://schemas.openxmlformats.org/officeDocument/2006/relationships/image" Target="../media/image751.png"/><Relationship Id="rId293" Type="http://schemas.openxmlformats.org/officeDocument/2006/relationships/customXml" Target="../ink/ink874.xml"/><Relationship Id="rId292" Type="http://schemas.openxmlformats.org/officeDocument/2006/relationships/image" Target="../media/image750.png"/><Relationship Id="rId291" Type="http://schemas.openxmlformats.org/officeDocument/2006/relationships/customXml" Target="../ink/ink873.xml"/><Relationship Id="rId290" Type="http://schemas.openxmlformats.org/officeDocument/2006/relationships/image" Target="../media/image749.png"/><Relationship Id="rId29" Type="http://schemas.openxmlformats.org/officeDocument/2006/relationships/customXml" Target="../ink/ink740.xml"/><Relationship Id="rId289" Type="http://schemas.openxmlformats.org/officeDocument/2006/relationships/customXml" Target="../ink/ink872.xml"/><Relationship Id="rId288" Type="http://schemas.openxmlformats.org/officeDocument/2006/relationships/image" Target="../media/image748.png"/><Relationship Id="rId287" Type="http://schemas.openxmlformats.org/officeDocument/2006/relationships/customXml" Target="../ink/ink871.xml"/><Relationship Id="rId286" Type="http://schemas.openxmlformats.org/officeDocument/2006/relationships/image" Target="../media/image747.png"/><Relationship Id="rId285" Type="http://schemas.openxmlformats.org/officeDocument/2006/relationships/customXml" Target="../ink/ink870.xml"/><Relationship Id="rId284" Type="http://schemas.openxmlformats.org/officeDocument/2006/relationships/image" Target="../media/image746.png"/><Relationship Id="rId283" Type="http://schemas.openxmlformats.org/officeDocument/2006/relationships/customXml" Target="../ink/ink869.xml"/><Relationship Id="rId282" Type="http://schemas.openxmlformats.org/officeDocument/2006/relationships/customXml" Target="../ink/ink868.xml"/><Relationship Id="rId281" Type="http://schemas.openxmlformats.org/officeDocument/2006/relationships/image" Target="../media/image745.png"/><Relationship Id="rId280" Type="http://schemas.openxmlformats.org/officeDocument/2006/relationships/customXml" Target="../ink/ink867.xml"/><Relationship Id="rId28" Type="http://schemas.openxmlformats.org/officeDocument/2006/relationships/image" Target="../media/image550.png"/><Relationship Id="rId279" Type="http://schemas.openxmlformats.org/officeDocument/2006/relationships/image" Target="../media/image744.png"/><Relationship Id="rId278" Type="http://schemas.openxmlformats.org/officeDocument/2006/relationships/customXml" Target="../ink/ink866.xml"/><Relationship Id="rId277" Type="http://schemas.openxmlformats.org/officeDocument/2006/relationships/image" Target="../media/image743.png"/><Relationship Id="rId276" Type="http://schemas.openxmlformats.org/officeDocument/2006/relationships/customXml" Target="../ink/ink865.xml"/><Relationship Id="rId275" Type="http://schemas.openxmlformats.org/officeDocument/2006/relationships/image" Target="../media/image742.png"/><Relationship Id="rId274" Type="http://schemas.openxmlformats.org/officeDocument/2006/relationships/customXml" Target="../ink/ink864.xml"/><Relationship Id="rId273" Type="http://schemas.openxmlformats.org/officeDocument/2006/relationships/image" Target="../media/image741.png"/><Relationship Id="rId272" Type="http://schemas.openxmlformats.org/officeDocument/2006/relationships/customXml" Target="../ink/ink863.xml"/><Relationship Id="rId271" Type="http://schemas.openxmlformats.org/officeDocument/2006/relationships/image" Target="../media/image740.png"/><Relationship Id="rId270" Type="http://schemas.openxmlformats.org/officeDocument/2006/relationships/customXml" Target="../ink/ink862.xml"/><Relationship Id="rId27" Type="http://schemas.openxmlformats.org/officeDocument/2006/relationships/customXml" Target="../ink/ink739.xml"/><Relationship Id="rId269" Type="http://schemas.openxmlformats.org/officeDocument/2006/relationships/image" Target="../media/image739.png"/><Relationship Id="rId268" Type="http://schemas.openxmlformats.org/officeDocument/2006/relationships/customXml" Target="../ink/ink861.xml"/><Relationship Id="rId267" Type="http://schemas.openxmlformats.org/officeDocument/2006/relationships/image" Target="../media/image738.png"/><Relationship Id="rId266" Type="http://schemas.openxmlformats.org/officeDocument/2006/relationships/customXml" Target="../ink/ink860.xml"/><Relationship Id="rId265" Type="http://schemas.openxmlformats.org/officeDocument/2006/relationships/image" Target="../media/image737.png"/><Relationship Id="rId264" Type="http://schemas.openxmlformats.org/officeDocument/2006/relationships/customXml" Target="../ink/ink859.xml"/><Relationship Id="rId263" Type="http://schemas.openxmlformats.org/officeDocument/2006/relationships/image" Target="../media/image736.png"/><Relationship Id="rId262" Type="http://schemas.openxmlformats.org/officeDocument/2006/relationships/customXml" Target="../ink/ink858.xml"/><Relationship Id="rId261" Type="http://schemas.openxmlformats.org/officeDocument/2006/relationships/image" Target="../media/image735.png"/><Relationship Id="rId260" Type="http://schemas.openxmlformats.org/officeDocument/2006/relationships/customXml" Target="../ink/ink857.xml"/><Relationship Id="rId26" Type="http://schemas.openxmlformats.org/officeDocument/2006/relationships/image" Target="../media/image549.png"/><Relationship Id="rId259" Type="http://schemas.openxmlformats.org/officeDocument/2006/relationships/image" Target="../media/image734.png"/><Relationship Id="rId258" Type="http://schemas.openxmlformats.org/officeDocument/2006/relationships/customXml" Target="../ink/ink856.xml"/><Relationship Id="rId257" Type="http://schemas.openxmlformats.org/officeDocument/2006/relationships/image" Target="../media/image733.png"/><Relationship Id="rId256" Type="http://schemas.openxmlformats.org/officeDocument/2006/relationships/customXml" Target="../ink/ink855.xml"/><Relationship Id="rId255" Type="http://schemas.openxmlformats.org/officeDocument/2006/relationships/image" Target="../media/image732.png"/><Relationship Id="rId254" Type="http://schemas.openxmlformats.org/officeDocument/2006/relationships/customXml" Target="../ink/ink854.xml"/><Relationship Id="rId253" Type="http://schemas.openxmlformats.org/officeDocument/2006/relationships/image" Target="../media/image731.png"/><Relationship Id="rId252" Type="http://schemas.openxmlformats.org/officeDocument/2006/relationships/customXml" Target="../ink/ink853.xml"/><Relationship Id="rId251" Type="http://schemas.openxmlformats.org/officeDocument/2006/relationships/image" Target="../media/image730.png"/><Relationship Id="rId250" Type="http://schemas.openxmlformats.org/officeDocument/2006/relationships/customXml" Target="../ink/ink852.xml"/><Relationship Id="rId25" Type="http://schemas.openxmlformats.org/officeDocument/2006/relationships/customXml" Target="../ink/ink738.xml"/><Relationship Id="rId249" Type="http://schemas.openxmlformats.org/officeDocument/2006/relationships/image" Target="../media/image729.png"/><Relationship Id="rId248" Type="http://schemas.openxmlformats.org/officeDocument/2006/relationships/customXml" Target="../ink/ink851.xml"/><Relationship Id="rId247" Type="http://schemas.openxmlformats.org/officeDocument/2006/relationships/image" Target="../media/image728.png"/><Relationship Id="rId246" Type="http://schemas.openxmlformats.org/officeDocument/2006/relationships/customXml" Target="../ink/ink850.xml"/><Relationship Id="rId245" Type="http://schemas.openxmlformats.org/officeDocument/2006/relationships/image" Target="../media/image727.png"/><Relationship Id="rId244" Type="http://schemas.openxmlformats.org/officeDocument/2006/relationships/customXml" Target="../ink/ink849.xml"/><Relationship Id="rId243" Type="http://schemas.openxmlformats.org/officeDocument/2006/relationships/image" Target="../media/image726.png"/><Relationship Id="rId242" Type="http://schemas.openxmlformats.org/officeDocument/2006/relationships/customXml" Target="../ink/ink848.xml"/><Relationship Id="rId241" Type="http://schemas.openxmlformats.org/officeDocument/2006/relationships/image" Target="../media/image725.png"/><Relationship Id="rId240" Type="http://schemas.openxmlformats.org/officeDocument/2006/relationships/customXml" Target="../ink/ink847.xml"/><Relationship Id="rId24" Type="http://schemas.openxmlformats.org/officeDocument/2006/relationships/customXml" Target="../ink/ink737.xml"/><Relationship Id="rId239" Type="http://schemas.openxmlformats.org/officeDocument/2006/relationships/image" Target="../media/image724.png"/><Relationship Id="rId238" Type="http://schemas.openxmlformats.org/officeDocument/2006/relationships/customXml" Target="../ink/ink846.xml"/><Relationship Id="rId237" Type="http://schemas.openxmlformats.org/officeDocument/2006/relationships/image" Target="../media/image723.png"/><Relationship Id="rId236" Type="http://schemas.openxmlformats.org/officeDocument/2006/relationships/customXml" Target="../ink/ink845.xml"/><Relationship Id="rId235" Type="http://schemas.openxmlformats.org/officeDocument/2006/relationships/image" Target="../media/image722.png"/><Relationship Id="rId234" Type="http://schemas.openxmlformats.org/officeDocument/2006/relationships/customXml" Target="../ink/ink844.xml"/><Relationship Id="rId233" Type="http://schemas.openxmlformats.org/officeDocument/2006/relationships/image" Target="../media/image721.png"/><Relationship Id="rId232" Type="http://schemas.openxmlformats.org/officeDocument/2006/relationships/customXml" Target="../ink/ink843.xml"/><Relationship Id="rId231" Type="http://schemas.openxmlformats.org/officeDocument/2006/relationships/image" Target="../media/image720.png"/><Relationship Id="rId230" Type="http://schemas.openxmlformats.org/officeDocument/2006/relationships/customXml" Target="../ink/ink842.xml"/><Relationship Id="rId23" Type="http://schemas.openxmlformats.org/officeDocument/2006/relationships/image" Target="../media/image548.png"/><Relationship Id="rId229" Type="http://schemas.openxmlformats.org/officeDocument/2006/relationships/image" Target="../media/image719.png"/><Relationship Id="rId228" Type="http://schemas.openxmlformats.org/officeDocument/2006/relationships/customXml" Target="../ink/ink841.xml"/><Relationship Id="rId227" Type="http://schemas.openxmlformats.org/officeDocument/2006/relationships/image" Target="../media/image718.png"/><Relationship Id="rId226" Type="http://schemas.openxmlformats.org/officeDocument/2006/relationships/customXml" Target="../ink/ink840.xml"/><Relationship Id="rId225" Type="http://schemas.openxmlformats.org/officeDocument/2006/relationships/customXml" Target="../ink/ink839.xml"/><Relationship Id="rId224" Type="http://schemas.openxmlformats.org/officeDocument/2006/relationships/image" Target="../media/image717.png"/><Relationship Id="rId223" Type="http://schemas.openxmlformats.org/officeDocument/2006/relationships/customXml" Target="../ink/ink838.xml"/><Relationship Id="rId222" Type="http://schemas.openxmlformats.org/officeDocument/2006/relationships/image" Target="../media/image716.png"/><Relationship Id="rId221" Type="http://schemas.openxmlformats.org/officeDocument/2006/relationships/customXml" Target="../ink/ink837.xml"/><Relationship Id="rId220" Type="http://schemas.openxmlformats.org/officeDocument/2006/relationships/image" Target="../media/image715.png"/><Relationship Id="rId22" Type="http://schemas.openxmlformats.org/officeDocument/2006/relationships/customXml" Target="../ink/ink736.xml"/><Relationship Id="rId219" Type="http://schemas.openxmlformats.org/officeDocument/2006/relationships/customXml" Target="../ink/ink836.xml"/><Relationship Id="rId218" Type="http://schemas.openxmlformats.org/officeDocument/2006/relationships/image" Target="../media/image714.png"/><Relationship Id="rId217" Type="http://schemas.openxmlformats.org/officeDocument/2006/relationships/customXml" Target="../ink/ink835.xml"/><Relationship Id="rId216" Type="http://schemas.openxmlformats.org/officeDocument/2006/relationships/image" Target="../media/image713.png"/><Relationship Id="rId215" Type="http://schemas.openxmlformats.org/officeDocument/2006/relationships/customXml" Target="../ink/ink834.xml"/><Relationship Id="rId214" Type="http://schemas.openxmlformats.org/officeDocument/2006/relationships/image" Target="../media/image712.png"/><Relationship Id="rId213" Type="http://schemas.openxmlformats.org/officeDocument/2006/relationships/customXml" Target="../ink/ink833.xml"/><Relationship Id="rId212" Type="http://schemas.openxmlformats.org/officeDocument/2006/relationships/image" Target="../media/image711.png"/><Relationship Id="rId211" Type="http://schemas.openxmlformats.org/officeDocument/2006/relationships/customXml" Target="../ink/ink832.xml"/><Relationship Id="rId210" Type="http://schemas.openxmlformats.org/officeDocument/2006/relationships/image" Target="../media/image710.png"/><Relationship Id="rId21" Type="http://schemas.openxmlformats.org/officeDocument/2006/relationships/image" Target="../media/image547.png"/><Relationship Id="rId209" Type="http://schemas.openxmlformats.org/officeDocument/2006/relationships/customXml" Target="../ink/ink831.xml"/><Relationship Id="rId208" Type="http://schemas.openxmlformats.org/officeDocument/2006/relationships/image" Target="../media/image709.png"/><Relationship Id="rId207" Type="http://schemas.openxmlformats.org/officeDocument/2006/relationships/customXml" Target="../ink/ink830.xml"/><Relationship Id="rId206" Type="http://schemas.openxmlformats.org/officeDocument/2006/relationships/image" Target="../media/image708.png"/><Relationship Id="rId205" Type="http://schemas.openxmlformats.org/officeDocument/2006/relationships/customXml" Target="../ink/ink829.xml"/><Relationship Id="rId204" Type="http://schemas.openxmlformats.org/officeDocument/2006/relationships/image" Target="../media/image707.png"/><Relationship Id="rId203" Type="http://schemas.openxmlformats.org/officeDocument/2006/relationships/customXml" Target="../ink/ink828.xml"/><Relationship Id="rId202" Type="http://schemas.openxmlformats.org/officeDocument/2006/relationships/image" Target="../media/image706.png"/><Relationship Id="rId201" Type="http://schemas.openxmlformats.org/officeDocument/2006/relationships/customXml" Target="../ink/ink827.xml"/><Relationship Id="rId200" Type="http://schemas.openxmlformats.org/officeDocument/2006/relationships/image" Target="../media/image705.png"/><Relationship Id="rId20" Type="http://schemas.openxmlformats.org/officeDocument/2006/relationships/customXml" Target="../ink/ink735.xml"/><Relationship Id="rId2" Type="http://schemas.openxmlformats.org/officeDocument/2006/relationships/image" Target="../media/image103.png"/><Relationship Id="rId199" Type="http://schemas.openxmlformats.org/officeDocument/2006/relationships/customXml" Target="../ink/ink826.xml"/><Relationship Id="rId198" Type="http://schemas.openxmlformats.org/officeDocument/2006/relationships/image" Target="../media/image704.png"/><Relationship Id="rId197" Type="http://schemas.openxmlformats.org/officeDocument/2006/relationships/customXml" Target="../ink/ink825.xml"/><Relationship Id="rId196" Type="http://schemas.openxmlformats.org/officeDocument/2006/relationships/image" Target="../media/image703.png"/><Relationship Id="rId195" Type="http://schemas.openxmlformats.org/officeDocument/2006/relationships/customXml" Target="../ink/ink824.xml"/><Relationship Id="rId194" Type="http://schemas.openxmlformats.org/officeDocument/2006/relationships/image" Target="../media/image702.png"/><Relationship Id="rId193" Type="http://schemas.openxmlformats.org/officeDocument/2006/relationships/customXml" Target="../ink/ink823.xml"/><Relationship Id="rId192" Type="http://schemas.openxmlformats.org/officeDocument/2006/relationships/image" Target="../media/image701.png"/><Relationship Id="rId191" Type="http://schemas.openxmlformats.org/officeDocument/2006/relationships/customXml" Target="../ink/ink822.xml"/><Relationship Id="rId190" Type="http://schemas.openxmlformats.org/officeDocument/2006/relationships/image" Target="../media/image700.png"/><Relationship Id="rId19" Type="http://schemas.openxmlformats.org/officeDocument/2006/relationships/customXml" Target="../ink/ink734.xml"/><Relationship Id="rId189" Type="http://schemas.openxmlformats.org/officeDocument/2006/relationships/customXml" Target="../ink/ink821.xml"/><Relationship Id="rId188" Type="http://schemas.openxmlformats.org/officeDocument/2006/relationships/image" Target="../media/image699.png"/><Relationship Id="rId187" Type="http://schemas.openxmlformats.org/officeDocument/2006/relationships/customXml" Target="../ink/ink820.xml"/><Relationship Id="rId186" Type="http://schemas.openxmlformats.org/officeDocument/2006/relationships/image" Target="../media/image698.png"/><Relationship Id="rId185" Type="http://schemas.openxmlformats.org/officeDocument/2006/relationships/customXml" Target="../ink/ink819.xml"/><Relationship Id="rId184" Type="http://schemas.openxmlformats.org/officeDocument/2006/relationships/image" Target="../media/image697.png"/><Relationship Id="rId183" Type="http://schemas.openxmlformats.org/officeDocument/2006/relationships/customXml" Target="../ink/ink818.xml"/><Relationship Id="rId182" Type="http://schemas.openxmlformats.org/officeDocument/2006/relationships/image" Target="../media/image696.png"/><Relationship Id="rId181" Type="http://schemas.openxmlformats.org/officeDocument/2006/relationships/customXml" Target="../ink/ink817.xml"/><Relationship Id="rId180" Type="http://schemas.openxmlformats.org/officeDocument/2006/relationships/image" Target="../media/image695.png"/><Relationship Id="rId18" Type="http://schemas.openxmlformats.org/officeDocument/2006/relationships/image" Target="../media/image546.png"/><Relationship Id="rId179" Type="http://schemas.openxmlformats.org/officeDocument/2006/relationships/customXml" Target="../ink/ink816.xml"/><Relationship Id="rId178" Type="http://schemas.openxmlformats.org/officeDocument/2006/relationships/image" Target="../media/image694.png"/><Relationship Id="rId177" Type="http://schemas.openxmlformats.org/officeDocument/2006/relationships/customXml" Target="../ink/ink815.xml"/><Relationship Id="rId176" Type="http://schemas.openxmlformats.org/officeDocument/2006/relationships/image" Target="../media/image693.png"/><Relationship Id="rId175" Type="http://schemas.openxmlformats.org/officeDocument/2006/relationships/customXml" Target="../ink/ink814.xml"/><Relationship Id="rId174" Type="http://schemas.openxmlformats.org/officeDocument/2006/relationships/image" Target="../media/image692.png"/><Relationship Id="rId173" Type="http://schemas.openxmlformats.org/officeDocument/2006/relationships/customXml" Target="../ink/ink813.xml"/><Relationship Id="rId172" Type="http://schemas.openxmlformats.org/officeDocument/2006/relationships/image" Target="../media/image691.png"/><Relationship Id="rId171" Type="http://schemas.openxmlformats.org/officeDocument/2006/relationships/customXml" Target="../ink/ink812.xml"/><Relationship Id="rId170" Type="http://schemas.openxmlformats.org/officeDocument/2006/relationships/image" Target="../media/image690.png"/><Relationship Id="rId17" Type="http://schemas.openxmlformats.org/officeDocument/2006/relationships/customXml" Target="../ink/ink733.xml"/><Relationship Id="rId169" Type="http://schemas.openxmlformats.org/officeDocument/2006/relationships/customXml" Target="../ink/ink811.xml"/><Relationship Id="rId168" Type="http://schemas.openxmlformats.org/officeDocument/2006/relationships/image" Target="../media/image689.png"/><Relationship Id="rId167" Type="http://schemas.openxmlformats.org/officeDocument/2006/relationships/customXml" Target="../ink/ink810.xml"/><Relationship Id="rId166" Type="http://schemas.openxmlformats.org/officeDocument/2006/relationships/image" Target="../media/image688.png"/><Relationship Id="rId165" Type="http://schemas.openxmlformats.org/officeDocument/2006/relationships/customXml" Target="../ink/ink809.xml"/><Relationship Id="rId164" Type="http://schemas.openxmlformats.org/officeDocument/2006/relationships/image" Target="../media/image687.png"/><Relationship Id="rId163" Type="http://schemas.openxmlformats.org/officeDocument/2006/relationships/customXml" Target="../ink/ink808.xml"/><Relationship Id="rId162" Type="http://schemas.openxmlformats.org/officeDocument/2006/relationships/image" Target="../media/image686.png"/><Relationship Id="rId161" Type="http://schemas.openxmlformats.org/officeDocument/2006/relationships/customXml" Target="../ink/ink807.xml"/><Relationship Id="rId160" Type="http://schemas.openxmlformats.org/officeDocument/2006/relationships/image" Target="../media/image685.png"/><Relationship Id="rId16" Type="http://schemas.openxmlformats.org/officeDocument/2006/relationships/image" Target="../media/image545.png"/><Relationship Id="rId159" Type="http://schemas.openxmlformats.org/officeDocument/2006/relationships/customXml" Target="../ink/ink806.xml"/><Relationship Id="rId158" Type="http://schemas.openxmlformats.org/officeDocument/2006/relationships/image" Target="../media/image684.png"/><Relationship Id="rId157" Type="http://schemas.openxmlformats.org/officeDocument/2006/relationships/customXml" Target="../ink/ink805.xml"/><Relationship Id="rId156" Type="http://schemas.openxmlformats.org/officeDocument/2006/relationships/image" Target="../media/image683.png"/><Relationship Id="rId155" Type="http://schemas.openxmlformats.org/officeDocument/2006/relationships/customXml" Target="../ink/ink804.xml"/><Relationship Id="rId154" Type="http://schemas.openxmlformats.org/officeDocument/2006/relationships/image" Target="../media/image682.png"/><Relationship Id="rId153" Type="http://schemas.openxmlformats.org/officeDocument/2006/relationships/customXml" Target="../ink/ink803.xml"/><Relationship Id="rId152" Type="http://schemas.openxmlformats.org/officeDocument/2006/relationships/image" Target="../media/image681.png"/><Relationship Id="rId151" Type="http://schemas.openxmlformats.org/officeDocument/2006/relationships/customXml" Target="../ink/ink802.xml"/><Relationship Id="rId150" Type="http://schemas.openxmlformats.org/officeDocument/2006/relationships/image" Target="../media/image680.png"/><Relationship Id="rId15" Type="http://schemas.openxmlformats.org/officeDocument/2006/relationships/customXml" Target="../ink/ink732.xml"/><Relationship Id="rId149" Type="http://schemas.openxmlformats.org/officeDocument/2006/relationships/customXml" Target="../ink/ink801.xml"/><Relationship Id="rId148" Type="http://schemas.openxmlformats.org/officeDocument/2006/relationships/image" Target="../media/image679.png"/><Relationship Id="rId147" Type="http://schemas.openxmlformats.org/officeDocument/2006/relationships/customXml" Target="../ink/ink800.xml"/><Relationship Id="rId146" Type="http://schemas.openxmlformats.org/officeDocument/2006/relationships/image" Target="../media/image678.png"/><Relationship Id="rId145" Type="http://schemas.openxmlformats.org/officeDocument/2006/relationships/customXml" Target="../ink/ink799.xml"/><Relationship Id="rId144" Type="http://schemas.openxmlformats.org/officeDocument/2006/relationships/image" Target="../media/image677.png"/><Relationship Id="rId143" Type="http://schemas.openxmlformats.org/officeDocument/2006/relationships/customXml" Target="../ink/ink798.xml"/><Relationship Id="rId142" Type="http://schemas.openxmlformats.org/officeDocument/2006/relationships/image" Target="../media/image676.png"/><Relationship Id="rId141" Type="http://schemas.openxmlformats.org/officeDocument/2006/relationships/customXml" Target="../ink/ink797.xml"/><Relationship Id="rId140" Type="http://schemas.openxmlformats.org/officeDocument/2006/relationships/image" Target="../media/image675.png"/><Relationship Id="rId14" Type="http://schemas.openxmlformats.org/officeDocument/2006/relationships/image" Target="../media/image544.png"/><Relationship Id="rId139" Type="http://schemas.openxmlformats.org/officeDocument/2006/relationships/customXml" Target="../ink/ink796.xml"/><Relationship Id="rId138" Type="http://schemas.openxmlformats.org/officeDocument/2006/relationships/image" Target="../media/image674.png"/><Relationship Id="rId137" Type="http://schemas.openxmlformats.org/officeDocument/2006/relationships/customXml" Target="../ink/ink795.xml"/><Relationship Id="rId136" Type="http://schemas.openxmlformats.org/officeDocument/2006/relationships/image" Target="../media/image673.png"/><Relationship Id="rId135" Type="http://schemas.openxmlformats.org/officeDocument/2006/relationships/customXml" Target="../ink/ink794.xml"/><Relationship Id="rId134" Type="http://schemas.openxmlformats.org/officeDocument/2006/relationships/image" Target="../media/image672.png"/><Relationship Id="rId133" Type="http://schemas.openxmlformats.org/officeDocument/2006/relationships/customXml" Target="../ink/ink793.xml"/><Relationship Id="rId132" Type="http://schemas.openxmlformats.org/officeDocument/2006/relationships/image" Target="../media/image671.png"/><Relationship Id="rId131" Type="http://schemas.openxmlformats.org/officeDocument/2006/relationships/customXml" Target="../ink/ink792.xml"/><Relationship Id="rId130" Type="http://schemas.openxmlformats.org/officeDocument/2006/relationships/image" Target="../media/image670.png"/><Relationship Id="rId13" Type="http://schemas.openxmlformats.org/officeDocument/2006/relationships/customXml" Target="../ink/ink731.xml"/><Relationship Id="rId129" Type="http://schemas.openxmlformats.org/officeDocument/2006/relationships/customXml" Target="../ink/ink791.xml"/><Relationship Id="rId128" Type="http://schemas.openxmlformats.org/officeDocument/2006/relationships/image" Target="../media/image669.png"/><Relationship Id="rId127" Type="http://schemas.openxmlformats.org/officeDocument/2006/relationships/customXml" Target="../ink/ink790.xml"/><Relationship Id="rId126" Type="http://schemas.openxmlformats.org/officeDocument/2006/relationships/image" Target="../media/image668.png"/><Relationship Id="rId125" Type="http://schemas.openxmlformats.org/officeDocument/2006/relationships/customXml" Target="../ink/ink789.xml"/><Relationship Id="rId124" Type="http://schemas.openxmlformats.org/officeDocument/2006/relationships/image" Target="../media/image667.png"/><Relationship Id="rId123" Type="http://schemas.openxmlformats.org/officeDocument/2006/relationships/customXml" Target="../ink/ink788.xml"/><Relationship Id="rId122" Type="http://schemas.openxmlformats.org/officeDocument/2006/relationships/image" Target="../media/image666.png"/><Relationship Id="rId121" Type="http://schemas.openxmlformats.org/officeDocument/2006/relationships/customXml" Target="../ink/ink787.xml"/><Relationship Id="rId120" Type="http://schemas.openxmlformats.org/officeDocument/2006/relationships/image" Target="../media/image665.png"/><Relationship Id="rId12" Type="http://schemas.openxmlformats.org/officeDocument/2006/relationships/image" Target="../media/image543.png"/><Relationship Id="rId119" Type="http://schemas.openxmlformats.org/officeDocument/2006/relationships/customXml" Target="../ink/ink786.xml"/><Relationship Id="rId118" Type="http://schemas.openxmlformats.org/officeDocument/2006/relationships/image" Target="../media/image664.png"/><Relationship Id="rId117" Type="http://schemas.openxmlformats.org/officeDocument/2006/relationships/customXml" Target="../ink/ink785.xml"/><Relationship Id="rId116" Type="http://schemas.openxmlformats.org/officeDocument/2006/relationships/image" Target="../media/image663.png"/><Relationship Id="rId115" Type="http://schemas.openxmlformats.org/officeDocument/2006/relationships/customXml" Target="../ink/ink784.xml"/><Relationship Id="rId114" Type="http://schemas.openxmlformats.org/officeDocument/2006/relationships/image" Target="../media/image662.png"/><Relationship Id="rId113" Type="http://schemas.openxmlformats.org/officeDocument/2006/relationships/customXml" Target="../ink/ink783.xml"/><Relationship Id="rId112" Type="http://schemas.openxmlformats.org/officeDocument/2006/relationships/image" Target="../media/image661.png"/><Relationship Id="rId111" Type="http://schemas.openxmlformats.org/officeDocument/2006/relationships/customXml" Target="../ink/ink782.xml"/><Relationship Id="rId110" Type="http://schemas.openxmlformats.org/officeDocument/2006/relationships/image" Target="../media/image660.png"/><Relationship Id="rId11" Type="http://schemas.openxmlformats.org/officeDocument/2006/relationships/customXml" Target="../ink/ink730.xml"/><Relationship Id="rId109" Type="http://schemas.openxmlformats.org/officeDocument/2006/relationships/customXml" Target="../ink/ink781.xml"/><Relationship Id="rId108" Type="http://schemas.openxmlformats.org/officeDocument/2006/relationships/image" Target="../media/image659.png"/><Relationship Id="rId107" Type="http://schemas.openxmlformats.org/officeDocument/2006/relationships/customXml" Target="../ink/ink780.xml"/><Relationship Id="rId106" Type="http://schemas.openxmlformats.org/officeDocument/2006/relationships/image" Target="../media/image658.png"/><Relationship Id="rId105" Type="http://schemas.openxmlformats.org/officeDocument/2006/relationships/customXml" Target="../ink/ink779.xml"/><Relationship Id="rId104" Type="http://schemas.openxmlformats.org/officeDocument/2006/relationships/customXml" Target="../ink/ink778.xml"/><Relationship Id="rId103" Type="http://schemas.openxmlformats.org/officeDocument/2006/relationships/image" Target="../media/image355.png"/><Relationship Id="rId102" Type="http://schemas.openxmlformats.org/officeDocument/2006/relationships/customXml" Target="../ink/ink777.xml"/><Relationship Id="rId101" Type="http://schemas.openxmlformats.org/officeDocument/2006/relationships/image" Target="../media/image657.png"/><Relationship Id="rId100" Type="http://schemas.openxmlformats.org/officeDocument/2006/relationships/customXml" Target="../ink/ink776.xml"/><Relationship Id="rId10" Type="http://schemas.openxmlformats.org/officeDocument/2006/relationships/image" Target="../media/image108.png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925.xml"/><Relationship Id="rId98" Type="http://schemas.openxmlformats.org/officeDocument/2006/relationships/image" Target="../media/image765.png"/><Relationship Id="rId97" Type="http://schemas.openxmlformats.org/officeDocument/2006/relationships/customXml" Target="../ink/ink924.xml"/><Relationship Id="rId96" Type="http://schemas.openxmlformats.org/officeDocument/2006/relationships/image" Target="../media/image764.png"/><Relationship Id="rId95" Type="http://schemas.openxmlformats.org/officeDocument/2006/relationships/customXml" Target="../ink/ink923.xml"/><Relationship Id="rId94" Type="http://schemas.openxmlformats.org/officeDocument/2006/relationships/image" Target="../media/image763.png"/><Relationship Id="rId93" Type="http://schemas.openxmlformats.org/officeDocument/2006/relationships/customXml" Target="../ink/ink922.xml"/><Relationship Id="rId92" Type="http://schemas.openxmlformats.org/officeDocument/2006/relationships/customXml" Target="../ink/ink921.xml"/><Relationship Id="rId91" Type="http://schemas.openxmlformats.org/officeDocument/2006/relationships/image" Target="../media/image762.png"/><Relationship Id="rId90" Type="http://schemas.openxmlformats.org/officeDocument/2006/relationships/customXml" Target="../ink/ink920.xml"/><Relationship Id="rId9" Type="http://schemas.openxmlformats.org/officeDocument/2006/relationships/customXml" Target="../ink/ink878.xml"/><Relationship Id="rId89" Type="http://schemas.openxmlformats.org/officeDocument/2006/relationships/image" Target="../media/image761.png"/><Relationship Id="rId88" Type="http://schemas.openxmlformats.org/officeDocument/2006/relationships/customXml" Target="../ink/ink919.xml"/><Relationship Id="rId87" Type="http://schemas.openxmlformats.org/officeDocument/2006/relationships/image" Target="../media/image760.png"/><Relationship Id="rId86" Type="http://schemas.openxmlformats.org/officeDocument/2006/relationships/customXml" Target="../ink/ink918.xml"/><Relationship Id="rId85" Type="http://schemas.openxmlformats.org/officeDocument/2006/relationships/image" Target="../media/image759.png"/><Relationship Id="rId84" Type="http://schemas.openxmlformats.org/officeDocument/2006/relationships/customXml" Target="../ink/ink917.xml"/><Relationship Id="rId83" Type="http://schemas.openxmlformats.org/officeDocument/2006/relationships/image" Target="../media/image758.png"/><Relationship Id="rId82" Type="http://schemas.openxmlformats.org/officeDocument/2006/relationships/customXml" Target="../ink/ink916.xml"/><Relationship Id="rId81" Type="http://schemas.openxmlformats.org/officeDocument/2006/relationships/image" Target="../media/image757.png"/><Relationship Id="rId80" Type="http://schemas.openxmlformats.org/officeDocument/2006/relationships/customXml" Target="../ink/ink915.xml"/><Relationship Id="rId8" Type="http://schemas.openxmlformats.org/officeDocument/2006/relationships/image" Target="../media/image542.png"/><Relationship Id="rId79" Type="http://schemas.openxmlformats.org/officeDocument/2006/relationships/image" Target="../media/image756.png"/><Relationship Id="rId78" Type="http://schemas.openxmlformats.org/officeDocument/2006/relationships/customXml" Target="../ink/ink914.xml"/><Relationship Id="rId77" Type="http://schemas.openxmlformats.org/officeDocument/2006/relationships/image" Target="../media/image755.png"/><Relationship Id="rId76" Type="http://schemas.openxmlformats.org/officeDocument/2006/relationships/customXml" Target="../ink/ink913.xml"/><Relationship Id="rId75" Type="http://schemas.openxmlformats.org/officeDocument/2006/relationships/image" Target="../media/image754.png"/><Relationship Id="rId74" Type="http://schemas.openxmlformats.org/officeDocument/2006/relationships/customXml" Target="../ink/ink912.xml"/><Relationship Id="rId73" Type="http://schemas.openxmlformats.org/officeDocument/2006/relationships/image" Target="../media/image753.png"/><Relationship Id="rId72" Type="http://schemas.openxmlformats.org/officeDocument/2006/relationships/customXml" Target="../ink/ink911.xml"/><Relationship Id="rId71" Type="http://schemas.openxmlformats.org/officeDocument/2006/relationships/image" Target="../media/image571.png"/><Relationship Id="rId70" Type="http://schemas.openxmlformats.org/officeDocument/2006/relationships/customXml" Target="../ink/ink910.xml"/><Relationship Id="rId7" Type="http://schemas.openxmlformats.org/officeDocument/2006/relationships/customXml" Target="../ink/ink877.xml"/><Relationship Id="rId69" Type="http://schemas.openxmlformats.org/officeDocument/2006/relationships/image" Target="../media/image570.png"/><Relationship Id="rId68" Type="http://schemas.openxmlformats.org/officeDocument/2006/relationships/customXml" Target="../ink/ink909.xml"/><Relationship Id="rId67" Type="http://schemas.openxmlformats.org/officeDocument/2006/relationships/image" Target="../media/image569.png"/><Relationship Id="rId66" Type="http://schemas.openxmlformats.org/officeDocument/2006/relationships/customXml" Target="../ink/ink908.xml"/><Relationship Id="rId65" Type="http://schemas.openxmlformats.org/officeDocument/2006/relationships/image" Target="../media/image568.png"/><Relationship Id="rId64" Type="http://schemas.openxmlformats.org/officeDocument/2006/relationships/customXml" Target="../ink/ink907.xml"/><Relationship Id="rId63" Type="http://schemas.openxmlformats.org/officeDocument/2006/relationships/image" Target="../media/image567.png"/><Relationship Id="rId62" Type="http://schemas.openxmlformats.org/officeDocument/2006/relationships/customXml" Target="../ink/ink906.xml"/><Relationship Id="rId61" Type="http://schemas.openxmlformats.org/officeDocument/2006/relationships/image" Target="../media/image566.png"/><Relationship Id="rId60" Type="http://schemas.openxmlformats.org/officeDocument/2006/relationships/customXml" Target="../ink/ink905.xml"/><Relationship Id="rId6" Type="http://schemas.openxmlformats.org/officeDocument/2006/relationships/image" Target="../media/image541.png"/><Relationship Id="rId59" Type="http://schemas.openxmlformats.org/officeDocument/2006/relationships/image" Target="../media/image565.png"/><Relationship Id="rId58" Type="http://schemas.openxmlformats.org/officeDocument/2006/relationships/customXml" Target="../ink/ink904.xml"/><Relationship Id="rId57" Type="http://schemas.openxmlformats.org/officeDocument/2006/relationships/image" Target="../media/image564.png"/><Relationship Id="rId56" Type="http://schemas.openxmlformats.org/officeDocument/2006/relationships/customXml" Target="../ink/ink903.xml"/><Relationship Id="rId55" Type="http://schemas.openxmlformats.org/officeDocument/2006/relationships/image" Target="../media/image563.png"/><Relationship Id="rId54" Type="http://schemas.openxmlformats.org/officeDocument/2006/relationships/customXml" Target="../ink/ink902.xml"/><Relationship Id="rId53" Type="http://schemas.openxmlformats.org/officeDocument/2006/relationships/image" Target="../media/image562.png"/><Relationship Id="rId52" Type="http://schemas.openxmlformats.org/officeDocument/2006/relationships/customXml" Target="../ink/ink901.xml"/><Relationship Id="rId51" Type="http://schemas.openxmlformats.org/officeDocument/2006/relationships/image" Target="../media/image561.png"/><Relationship Id="rId50" Type="http://schemas.openxmlformats.org/officeDocument/2006/relationships/customXml" Target="../ink/ink900.xml"/><Relationship Id="rId5" Type="http://schemas.openxmlformats.org/officeDocument/2006/relationships/customXml" Target="../ink/ink876.xml"/><Relationship Id="rId49" Type="http://schemas.openxmlformats.org/officeDocument/2006/relationships/image" Target="../media/image560.png"/><Relationship Id="rId48" Type="http://schemas.openxmlformats.org/officeDocument/2006/relationships/customXml" Target="../ink/ink899.xml"/><Relationship Id="rId47" Type="http://schemas.openxmlformats.org/officeDocument/2006/relationships/image" Target="../media/image559.png"/><Relationship Id="rId46" Type="http://schemas.openxmlformats.org/officeDocument/2006/relationships/customXml" Target="../ink/ink898.xml"/><Relationship Id="rId45" Type="http://schemas.openxmlformats.org/officeDocument/2006/relationships/image" Target="../media/image558.png"/><Relationship Id="rId44" Type="http://schemas.openxmlformats.org/officeDocument/2006/relationships/customXml" Target="../ink/ink897.xml"/><Relationship Id="rId43" Type="http://schemas.openxmlformats.org/officeDocument/2006/relationships/customXml" Target="../ink/ink896.xml"/><Relationship Id="rId42" Type="http://schemas.openxmlformats.org/officeDocument/2006/relationships/image" Target="../media/image557.png"/><Relationship Id="rId41" Type="http://schemas.openxmlformats.org/officeDocument/2006/relationships/customXml" Target="../ink/ink895.xml"/><Relationship Id="rId40" Type="http://schemas.openxmlformats.org/officeDocument/2006/relationships/image" Target="../media/image556.png"/><Relationship Id="rId4" Type="http://schemas.openxmlformats.org/officeDocument/2006/relationships/image" Target="../media/image102.png"/><Relationship Id="rId39" Type="http://schemas.openxmlformats.org/officeDocument/2006/relationships/customXml" Target="../ink/ink894.xml"/><Relationship Id="rId38" Type="http://schemas.openxmlformats.org/officeDocument/2006/relationships/image" Target="../media/image555.png"/><Relationship Id="rId37" Type="http://schemas.openxmlformats.org/officeDocument/2006/relationships/customXml" Target="../ink/ink893.xml"/><Relationship Id="rId36" Type="http://schemas.openxmlformats.org/officeDocument/2006/relationships/image" Target="../media/image554.png"/><Relationship Id="rId35" Type="http://schemas.openxmlformats.org/officeDocument/2006/relationships/customXml" Target="../ink/ink892.xml"/><Relationship Id="rId34" Type="http://schemas.openxmlformats.org/officeDocument/2006/relationships/image" Target="../media/image553.png"/><Relationship Id="rId33" Type="http://schemas.openxmlformats.org/officeDocument/2006/relationships/customXml" Target="../ink/ink891.xml"/><Relationship Id="rId32" Type="http://schemas.openxmlformats.org/officeDocument/2006/relationships/image" Target="../media/image552.png"/><Relationship Id="rId31" Type="http://schemas.openxmlformats.org/officeDocument/2006/relationships/customXml" Target="../ink/ink890.xml"/><Relationship Id="rId30" Type="http://schemas.openxmlformats.org/officeDocument/2006/relationships/image" Target="../media/image551.png"/><Relationship Id="rId3" Type="http://schemas.openxmlformats.org/officeDocument/2006/relationships/tags" Target="../tags/tag18.xml"/><Relationship Id="rId29" Type="http://schemas.openxmlformats.org/officeDocument/2006/relationships/customXml" Target="../ink/ink889.xml"/><Relationship Id="rId28" Type="http://schemas.openxmlformats.org/officeDocument/2006/relationships/image" Target="../media/image550.png"/><Relationship Id="rId27" Type="http://schemas.openxmlformats.org/officeDocument/2006/relationships/customXml" Target="../ink/ink888.xml"/><Relationship Id="rId26" Type="http://schemas.openxmlformats.org/officeDocument/2006/relationships/image" Target="../media/image549.png"/><Relationship Id="rId25" Type="http://schemas.openxmlformats.org/officeDocument/2006/relationships/customXml" Target="../ink/ink887.xml"/><Relationship Id="rId24" Type="http://schemas.openxmlformats.org/officeDocument/2006/relationships/customXml" Target="../ink/ink886.xml"/><Relationship Id="rId23" Type="http://schemas.openxmlformats.org/officeDocument/2006/relationships/image" Target="../media/image548.png"/><Relationship Id="rId22" Type="http://schemas.openxmlformats.org/officeDocument/2006/relationships/customXml" Target="../ink/ink885.xml"/><Relationship Id="rId218" Type="http://schemas.openxmlformats.org/officeDocument/2006/relationships/slideLayout" Target="../slideLayouts/slideLayout7.xml"/><Relationship Id="rId217" Type="http://schemas.openxmlformats.org/officeDocument/2006/relationships/image" Target="../media/image822.png"/><Relationship Id="rId216" Type="http://schemas.openxmlformats.org/officeDocument/2006/relationships/customXml" Target="../ink/ink986.xml"/><Relationship Id="rId215" Type="http://schemas.openxmlformats.org/officeDocument/2006/relationships/image" Target="../media/image821.png"/><Relationship Id="rId214" Type="http://schemas.openxmlformats.org/officeDocument/2006/relationships/customXml" Target="../ink/ink985.xml"/><Relationship Id="rId213" Type="http://schemas.openxmlformats.org/officeDocument/2006/relationships/image" Target="../media/image820.png"/><Relationship Id="rId212" Type="http://schemas.openxmlformats.org/officeDocument/2006/relationships/customXml" Target="../ink/ink984.xml"/><Relationship Id="rId211" Type="http://schemas.openxmlformats.org/officeDocument/2006/relationships/image" Target="../media/image819.png"/><Relationship Id="rId210" Type="http://schemas.openxmlformats.org/officeDocument/2006/relationships/customXml" Target="../ink/ink983.xml"/><Relationship Id="rId21" Type="http://schemas.openxmlformats.org/officeDocument/2006/relationships/image" Target="../media/image547.png"/><Relationship Id="rId209" Type="http://schemas.openxmlformats.org/officeDocument/2006/relationships/image" Target="../media/image818.png"/><Relationship Id="rId208" Type="http://schemas.openxmlformats.org/officeDocument/2006/relationships/customXml" Target="../ink/ink982.xml"/><Relationship Id="rId207" Type="http://schemas.openxmlformats.org/officeDocument/2006/relationships/image" Target="../media/image817.png"/><Relationship Id="rId206" Type="http://schemas.openxmlformats.org/officeDocument/2006/relationships/customXml" Target="../ink/ink981.xml"/><Relationship Id="rId205" Type="http://schemas.openxmlformats.org/officeDocument/2006/relationships/image" Target="../media/image816.png"/><Relationship Id="rId204" Type="http://schemas.openxmlformats.org/officeDocument/2006/relationships/customXml" Target="../ink/ink980.xml"/><Relationship Id="rId203" Type="http://schemas.openxmlformats.org/officeDocument/2006/relationships/image" Target="../media/image815.png"/><Relationship Id="rId202" Type="http://schemas.openxmlformats.org/officeDocument/2006/relationships/customXml" Target="../ink/ink979.xml"/><Relationship Id="rId201" Type="http://schemas.openxmlformats.org/officeDocument/2006/relationships/image" Target="../media/image814.png"/><Relationship Id="rId200" Type="http://schemas.openxmlformats.org/officeDocument/2006/relationships/customXml" Target="../ink/ink978.xml"/><Relationship Id="rId20" Type="http://schemas.openxmlformats.org/officeDocument/2006/relationships/customXml" Target="../ink/ink884.xml"/><Relationship Id="rId2" Type="http://schemas.openxmlformats.org/officeDocument/2006/relationships/image" Target="../media/image103.png"/><Relationship Id="rId199" Type="http://schemas.openxmlformats.org/officeDocument/2006/relationships/image" Target="../media/image813.png"/><Relationship Id="rId198" Type="http://schemas.openxmlformats.org/officeDocument/2006/relationships/customXml" Target="../ink/ink977.xml"/><Relationship Id="rId197" Type="http://schemas.openxmlformats.org/officeDocument/2006/relationships/image" Target="../media/image812.png"/><Relationship Id="rId196" Type="http://schemas.openxmlformats.org/officeDocument/2006/relationships/customXml" Target="../ink/ink976.xml"/><Relationship Id="rId195" Type="http://schemas.openxmlformats.org/officeDocument/2006/relationships/image" Target="../media/image811.png"/><Relationship Id="rId194" Type="http://schemas.openxmlformats.org/officeDocument/2006/relationships/customXml" Target="../ink/ink975.xml"/><Relationship Id="rId193" Type="http://schemas.openxmlformats.org/officeDocument/2006/relationships/image" Target="../media/image810.png"/><Relationship Id="rId192" Type="http://schemas.openxmlformats.org/officeDocument/2006/relationships/customXml" Target="../ink/ink974.xml"/><Relationship Id="rId191" Type="http://schemas.openxmlformats.org/officeDocument/2006/relationships/image" Target="../media/image809.png"/><Relationship Id="rId190" Type="http://schemas.openxmlformats.org/officeDocument/2006/relationships/customXml" Target="../ink/ink973.xml"/><Relationship Id="rId19" Type="http://schemas.openxmlformats.org/officeDocument/2006/relationships/customXml" Target="../ink/ink883.xml"/><Relationship Id="rId189" Type="http://schemas.openxmlformats.org/officeDocument/2006/relationships/image" Target="../media/image808.png"/><Relationship Id="rId188" Type="http://schemas.openxmlformats.org/officeDocument/2006/relationships/customXml" Target="../ink/ink972.xml"/><Relationship Id="rId187" Type="http://schemas.openxmlformats.org/officeDocument/2006/relationships/image" Target="../media/image807.png"/><Relationship Id="rId186" Type="http://schemas.openxmlformats.org/officeDocument/2006/relationships/customXml" Target="../ink/ink971.xml"/><Relationship Id="rId185" Type="http://schemas.openxmlformats.org/officeDocument/2006/relationships/image" Target="../media/image806.png"/><Relationship Id="rId184" Type="http://schemas.openxmlformats.org/officeDocument/2006/relationships/customXml" Target="../ink/ink970.xml"/><Relationship Id="rId183" Type="http://schemas.openxmlformats.org/officeDocument/2006/relationships/image" Target="../media/image805.png"/><Relationship Id="rId182" Type="http://schemas.openxmlformats.org/officeDocument/2006/relationships/customXml" Target="../ink/ink969.xml"/><Relationship Id="rId181" Type="http://schemas.openxmlformats.org/officeDocument/2006/relationships/image" Target="../media/image804.png"/><Relationship Id="rId180" Type="http://schemas.openxmlformats.org/officeDocument/2006/relationships/customXml" Target="../ink/ink968.xml"/><Relationship Id="rId18" Type="http://schemas.openxmlformats.org/officeDocument/2006/relationships/image" Target="../media/image546.png"/><Relationship Id="rId179" Type="http://schemas.openxmlformats.org/officeDocument/2006/relationships/customXml" Target="../ink/ink967.xml"/><Relationship Id="rId178" Type="http://schemas.openxmlformats.org/officeDocument/2006/relationships/image" Target="../media/image803.png"/><Relationship Id="rId177" Type="http://schemas.openxmlformats.org/officeDocument/2006/relationships/customXml" Target="../ink/ink966.xml"/><Relationship Id="rId176" Type="http://schemas.openxmlformats.org/officeDocument/2006/relationships/image" Target="../media/image802.png"/><Relationship Id="rId175" Type="http://schemas.openxmlformats.org/officeDocument/2006/relationships/customXml" Target="../ink/ink965.xml"/><Relationship Id="rId174" Type="http://schemas.openxmlformats.org/officeDocument/2006/relationships/image" Target="../media/image801.png"/><Relationship Id="rId173" Type="http://schemas.openxmlformats.org/officeDocument/2006/relationships/customXml" Target="../ink/ink964.xml"/><Relationship Id="rId172" Type="http://schemas.openxmlformats.org/officeDocument/2006/relationships/image" Target="../media/image800.png"/><Relationship Id="rId171" Type="http://schemas.openxmlformats.org/officeDocument/2006/relationships/customXml" Target="../ink/ink963.xml"/><Relationship Id="rId170" Type="http://schemas.openxmlformats.org/officeDocument/2006/relationships/image" Target="../media/image799.png"/><Relationship Id="rId17" Type="http://schemas.openxmlformats.org/officeDocument/2006/relationships/customXml" Target="../ink/ink882.xml"/><Relationship Id="rId169" Type="http://schemas.openxmlformats.org/officeDocument/2006/relationships/customXml" Target="../ink/ink962.xml"/><Relationship Id="rId168" Type="http://schemas.openxmlformats.org/officeDocument/2006/relationships/image" Target="../media/image798.png"/><Relationship Id="rId167" Type="http://schemas.openxmlformats.org/officeDocument/2006/relationships/customXml" Target="../ink/ink961.xml"/><Relationship Id="rId166" Type="http://schemas.openxmlformats.org/officeDocument/2006/relationships/image" Target="../media/image797.png"/><Relationship Id="rId165" Type="http://schemas.openxmlformats.org/officeDocument/2006/relationships/customXml" Target="../ink/ink960.xml"/><Relationship Id="rId164" Type="http://schemas.openxmlformats.org/officeDocument/2006/relationships/image" Target="../media/image796.png"/><Relationship Id="rId163" Type="http://schemas.openxmlformats.org/officeDocument/2006/relationships/customXml" Target="../ink/ink959.xml"/><Relationship Id="rId162" Type="http://schemas.openxmlformats.org/officeDocument/2006/relationships/image" Target="../media/image795.png"/><Relationship Id="rId161" Type="http://schemas.openxmlformats.org/officeDocument/2006/relationships/customXml" Target="../ink/ink958.xml"/><Relationship Id="rId160" Type="http://schemas.openxmlformats.org/officeDocument/2006/relationships/image" Target="../media/image794.png"/><Relationship Id="rId16" Type="http://schemas.openxmlformats.org/officeDocument/2006/relationships/image" Target="../media/image545.png"/><Relationship Id="rId159" Type="http://schemas.openxmlformats.org/officeDocument/2006/relationships/customXml" Target="../ink/ink957.xml"/><Relationship Id="rId158" Type="http://schemas.openxmlformats.org/officeDocument/2006/relationships/image" Target="../media/image793.png"/><Relationship Id="rId157" Type="http://schemas.openxmlformats.org/officeDocument/2006/relationships/customXml" Target="../ink/ink956.xml"/><Relationship Id="rId156" Type="http://schemas.openxmlformats.org/officeDocument/2006/relationships/image" Target="../media/image792.png"/><Relationship Id="rId155" Type="http://schemas.openxmlformats.org/officeDocument/2006/relationships/customXml" Target="../ink/ink955.xml"/><Relationship Id="rId154" Type="http://schemas.openxmlformats.org/officeDocument/2006/relationships/image" Target="../media/image791.png"/><Relationship Id="rId153" Type="http://schemas.openxmlformats.org/officeDocument/2006/relationships/customXml" Target="../ink/ink954.xml"/><Relationship Id="rId152" Type="http://schemas.openxmlformats.org/officeDocument/2006/relationships/image" Target="../media/image790.png"/><Relationship Id="rId151" Type="http://schemas.openxmlformats.org/officeDocument/2006/relationships/customXml" Target="../ink/ink953.xml"/><Relationship Id="rId150" Type="http://schemas.openxmlformats.org/officeDocument/2006/relationships/image" Target="../media/image789.png"/><Relationship Id="rId15" Type="http://schemas.openxmlformats.org/officeDocument/2006/relationships/customXml" Target="../ink/ink881.xml"/><Relationship Id="rId149" Type="http://schemas.openxmlformats.org/officeDocument/2006/relationships/customXml" Target="../ink/ink952.xml"/><Relationship Id="rId148" Type="http://schemas.openxmlformats.org/officeDocument/2006/relationships/image" Target="../media/image788.png"/><Relationship Id="rId147" Type="http://schemas.openxmlformats.org/officeDocument/2006/relationships/customXml" Target="../ink/ink951.xml"/><Relationship Id="rId146" Type="http://schemas.openxmlformats.org/officeDocument/2006/relationships/image" Target="../media/image787.png"/><Relationship Id="rId145" Type="http://schemas.openxmlformats.org/officeDocument/2006/relationships/customXml" Target="../ink/ink950.xml"/><Relationship Id="rId144" Type="http://schemas.openxmlformats.org/officeDocument/2006/relationships/image" Target="../media/image786.png"/><Relationship Id="rId143" Type="http://schemas.openxmlformats.org/officeDocument/2006/relationships/customXml" Target="../ink/ink949.xml"/><Relationship Id="rId142" Type="http://schemas.openxmlformats.org/officeDocument/2006/relationships/image" Target="../media/image785.png"/><Relationship Id="rId141" Type="http://schemas.openxmlformats.org/officeDocument/2006/relationships/customXml" Target="../ink/ink948.xml"/><Relationship Id="rId140" Type="http://schemas.openxmlformats.org/officeDocument/2006/relationships/image" Target="../media/image784.png"/><Relationship Id="rId14" Type="http://schemas.openxmlformats.org/officeDocument/2006/relationships/image" Target="../media/image544.png"/><Relationship Id="rId139" Type="http://schemas.openxmlformats.org/officeDocument/2006/relationships/customXml" Target="../ink/ink947.xml"/><Relationship Id="rId138" Type="http://schemas.openxmlformats.org/officeDocument/2006/relationships/customXml" Target="../ink/ink946.xml"/><Relationship Id="rId137" Type="http://schemas.openxmlformats.org/officeDocument/2006/relationships/image" Target="../media/image783.png"/><Relationship Id="rId136" Type="http://schemas.openxmlformats.org/officeDocument/2006/relationships/customXml" Target="../ink/ink945.xml"/><Relationship Id="rId135" Type="http://schemas.openxmlformats.org/officeDocument/2006/relationships/image" Target="../media/image782.png"/><Relationship Id="rId134" Type="http://schemas.openxmlformats.org/officeDocument/2006/relationships/customXml" Target="../ink/ink944.xml"/><Relationship Id="rId133" Type="http://schemas.openxmlformats.org/officeDocument/2006/relationships/image" Target="../media/image781.png"/><Relationship Id="rId132" Type="http://schemas.openxmlformats.org/officeDocument/2006/relationships/customXml" Target="../ink/ink943.xml"/><Relationship Id="rId131" Type="http://schemas.openxmlformats.org/officeDocument/2006/relationships/image" Target="../media/image780.png"/><Relationship Id="rId130" Type="http://schemas.openxmlformats.org/officeDocument/2006/relationships/customXml" Target="../ink/ink942.xml"/><Relationship Id="rId13" Type="http://schemas.openxmlformats.org/officeDocument/2006/relationships/customXml" Target="../ink/ink880.xml"/><Relationship Id="rId129" Type="http://schemas.openxmlformats.org/officeDocument/2006/relationships/image" Target="../media/image779.png"/><Relationship Id="rId128" Type="http://schemas.openxmlformats.org/officeDocument/2006/relationships/customXml" Target="../ink/ink941.xml"/><Relationship Id="rId127" Type="http://schemas.openxmlformats.org/officeDocument/2006/relationships/image" Target="../media/image778.png"/><Relationship Id="rId126" Type="http://schemas.openxmlformats.org/officeDocument/2006/relationships/customXml" Target="../ink/ink940.xml"/><Relationship Id="rId125" Type="http://schemas.openxmlformats.org/officeDocument/2006/relationships/image" Target="../media/image777.png"/><Relationship Id="rId124" Type="http://schemas.openxmlformats.org/officeDocument/2006/relationships/customXml" Target="../ink/ink939.xml"/><Relationship Id="rId123" Type="http://schemas.openxmlformats.org/officeDocument/2006/relationships/image" Target="../media/image776.png"/><Relationship Id="rId122" Type="http://schemas.openxmlformats.org/officeDocument/2006/relationships/customXml" Target="../ink/ink938.xml"/><Relationship Id="rId121" Type="http://schemas.openxmlformats.org/officeDocument/2006/relationships/image" Target="../media/image775.png"/><Relationship Id="rId120" Type="http://schemas.openxmlformats.org/officeDocument/2006/relationships/customXml" Target="../ink/ink937.xml"/><Relationship Id="rId12" Type="http://schemas.openxmlformats.org/officeDocument/2006/relationships/image" Target="../media/image543.png"/><Relationship Id="rId119" Type="http://schemas.openxmlformats.org/officeDocument/2006/relationships/image" Target="../media/image774.png"/><Relationship Id="rId118" Type="http://schemas.openxmlformats.org/officeDocument/2006/relationships/customXml" Target="../ink/ink936.xml"/><Relationship Id="rId117" Type="http://schemas.openxmlformats.org/officeDocument/2006/relationships/image" Target="../media/image773.png"/><Relationship Id="rId116" Type="http://schemas.openxmlformats.org/officeDocument/2006/relationships/customXml" Target="../ink/ink935.xml"/><Relationship Id="rId115" Type="http://schemas.openxmlformats.org/officeDocument/2006/relationships/image" Target="../media/image772.png"/><Relationship Id="rId114" Type="http://schemas.openxmlformats.org/officeDocument/2006/relationships/customXml" Target="../ink/ink934.xml"/><Relationship Id="rId113" Type="http://schemas.openxmlformats.org/officeDocument/2006/relationships/image" Target="../media/image771.png"/><Relationship Id="rId112" Type="http://schemas.openxmlformats.org/officeDocument/2006/relationships/customXml" Target="../ink/ink933.xml"/><Relationship Id="rId111" Type="http://schemas.openxmlformats.org/officeDocument/2006/relationships/image" Target="../media/image770.png"/><Relationship Id="rId110" Type="http://schemas.openxmlformats.org/officeDocument/2006/relationships/customXml" Target="../ink/ink932.xml"/><Relationship Id="rId11" Type="http://schemas.openxmlformats.org/officeDocument/2006/relationships/customXml" Target="../ink/ink879.xml"/><Relationship Id="rId109" Type="http://schemas.openxmlformats.org/officeDocument/2006/relationships/image" Target="../media/image769.png"/><Relationship Id="rId108" Type="http://schemas.openxmlformats.org/officeDocument/2006/relationships/customXml" Target="../ink/ink931.xml"/><Relationship Id="rId107" Type="http://schemas.openxmlformats.org/officeDocument/2006/relationships/image" Target="../media/image768.png"/><Relationship Id="rId106" Type="http://schemas.openxmlformats.org/officeDocument/2006/relationships/customXml" Target="../ink/ink930.xml"/><Relationship Id="rId105" Type="http://schemas.openxmlformats.org/officeDocument/2006/relationships/image" Target="../media/image767.png"/><Relationship Id="rId104" Type="http://schemas.openxmlformats.org/officeDocument/2006/relationships/customXml" Target="../ink/ink929.xml"/><Relationship Id="rId103" Type="http://schemas.openxmlformats.org/officeDocument/2006/relationships/customXml" Target="../ink/ink928.xml"/><Relationship Id="rId102" Type="http://schemas.openxmlformats.org/officeDocument/2006/relationships/customXml" Target="../ink/ink927.xml"/><Relationship Id="rId101" Type="http://schemas.openxmlformats.org/officeDocument/2006/relationships/image" Target="../media/image766.png"/><Relationship Id="rId100" Type="http://schemas.openxmlformats.org/officeDocument/2006/relationships/customXml" Target="../ink/ink926.xml"/><Relationship Id="rId10" Type="http://schemas.openxmlformats.org/officeDocument/2006/relationships/image" Target="../media/image108.png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034.xml"/><Relationship Id="rId98" Type="http://schemas.openxmlformats.org/officeDocument/2006/relationships/image" Target="../media/image869.png"/><Relationship Id="rId97" Type="http://schemas.openxmlformats.org/officeDocument/2006/relationships/customXml" Target="../ink/ink1033.xml"/><Relationship Id="rId96" Type="http://schemas.openxmlformats.org/officeDocument/2006/relationships/image" Target="../media/image868.png"/><Relationship Id="rId95" Type="http://schemas.openxmlformats.org/officeDocument/2006/relationships/customXml" Target="../ink/ink1032.xml"/><Relationship Id="rId94" Type="http://schemas.openxmlformats.org/officeDocument/2006/relationships/image" Target="../media/image867.png"/><Relationship Id="rId93" Type="http://schemas.openxmlformats.org/officeDocument/2006/relationships/customXml" Target="../ink/ink1031.xml"/><Relationship Id="rId92" Type="http://schemas.openxmlformats.org/officeDocument/2006/relationships/image" Target="../media/image866.png"/><Relationship Id="rId91" Type="http://schemas.openxmlformats.org/officeDocument/2006/relationships/customXml" Target="../ink/ink1030.xml"/><Relationship Id="rId90" Type="http://schemas.openxmlformats.org/officeDocument/2006/relationships/image" Target="../media/image865.png"/><Relationship Id="rId9" Type="http://schemas.openxmlformats.org/officeDocument/2006/relationships/customXml" Target="../ink/ink989.xml"/><Relationship Id="rId89" Type="http://schemas.openxmlformats.org/officeDocument/2006/relationships/customXml" Target="../ink/ink1029.xml"/><Relationship Id="rId88" Type="http://schemas.openxmlformats.org/officeDocument/2006/relationships/image" Target="../media/image864.png"/><Relationship Id="rId87" Type="http://schemas.openxmlformats.org/officeDocument/2006/relationships/customXml" Target="../ink/ink1028.xml"/><Relationship Id="rId86" Type="http://schemas.openxmlformats.org/officeDocument/2006/relationships/image" Target="../media/image863.png"/><Relationship Id="rId85" Type="http://schemas.openxmlformats.org/officeDocument/2006/relationships/customXml" Target="../ink/ink1027.xml"/><Relationship Id="rId84" Type="http://schemas.openxmlformats.org/officeDocument/2006/relationships/image" Target="../media/image862.png"/><Relationship Id="rId83" Type="http://schemas.openxmlformats.org/officeDocument/2006/relationships/customXml" Target="../ink/ink1026.xml"/><Relationship Id="rId82" Type="http://schemas.openxmlformats.org/officeDocument/2006/relationships/image" Target="../media/image861.png"/><Relationship Id="rId81" Type="http://schemas.openxmlformats.org/officeDocument/2006/relationships/customXml" Target="../ink/ink1025.xml"/><Relationship Id="rId80" Type="http://schemas.openxmlformats.org/officeDocument/2006/relationships/image" Target="../media/image860.png"/><Relationship Id="rId8" Type="http://schemas.openxmlformats.org/officeDocument/2006/relationships/image" Target="../media/image824.png"/><Relationship Id="rId79" Type="http://schemas.openxmlformats.org/officeDocument/2006/relationships/customXml" Target="../ink/ink1024.xml"/><Relationship Id="rId78" Type="http://schemas.openxmlformats.org/officeDocument/2006/relationships/image" Target="../media/image859.png"/><Relationship Id="rId77" Type="http://schemas.openxmlformats.org/officeDocument/2006/relationships/customXml" Target="../ink/ink1023.xml"/><Relationship Id="rId76" Type="http://schemas.openxmlformats.org/officeDocument/2006/relationships/image" Target="../media/image858.png"/><Relationship Id="rId75" Type="http://schemas.openxmlformats.org/officeDocument/2006/relationships/customXml" Target="../ink/ink1022.xml"/><Relationship Id="rId74" Type="http://schemas.openxmlformats.org/officeDocument/2006/relationships/image" Target="../media/image857.png"/><Relationship Id="rId73" Type="http://schemas.openxmlformats.org/officeDocument/2006/relationships/customXml" Target="../ink/ink1021.xml"/><Relationship Id="rId72" Type="http://schemas.openxmlformats.org/officeDocument/2006/relationships/image" Target="../media/image856.png"/><Relationship Id="rId71" Type="http://schemas.openxmlformats.org/officeDocument/2006/relationships/customXml" Target="../ink/ink1020.xml"/><Relationship Id="rId70" Type="http://schemas.openxmlformats.org/officeDocument/2006/relationships/image" Target="../media/image855.png"/><Relationship Id="rId7" Type="http://schemas.openxmlformats.org/officeDocument/2006/relationships/customXml" Target="../ink/ink988.xml"/><Relationship Id="rId69" Type="http://schemas.openxmlformats.org/officeDocument/2006/relationships/customXml" Target="../ink/ink1019.xml"/><Relationship Id="rId68" Type="http://schemas.openxmlformats.org/officeDocument/2006/relationships/image" Target="../media/image854.png"/><Relationship Id="rId67" Type="http://schemas.openxmlformats.org/officeDocument/2006/relationships/customXml" Target="../ink/ink1018.xml"/><Relationship Id="rId66" Type="http://schemas.openxmlformats.org/officeDocument/2006/relationships/image" Target="../media/image853.png"/><Relationship Id="rId65" Type="http://schemas.openxmlformats.org/officeDocument/2006/relationships/customXml" Target="../ink/ink1017.xml"/><Relationship Id="rId64" Type="http://schemas.openxmlformats.org/officeDocument/2006/relationships/image" Target="../media/image852.png"/><Relationship Id="rId63" Type="http://schemas.openxmlformats.org/officeDocument/2006/relationships/customXml" Target="../ink/ink1016.xml"/><Relationship Id="rId62" Type="http://schemas.openxmlformats.org/officeDocument/2006/relationships/image" Target="../media/image851.png"/><Relationship Id="rId61" Type="http://schemas.openxmlformats.org/officeDocument/2006/relationships/customXml" Target="../ink/ink1015.xml"/><Relationship Id="rId60" Type="http://schemas.openxmlformats.org/officeDocument/2006/relationships/image" Target="../media/image850.png"/><Relationship Id="rId6" Type="http://schemas.openxmlformats.org/officeDocument/2006/relationships/image" Target="../media/image823.png"/><Relationship Id="rId59" Type="http://schemas.openxmlformats.org/officeDocument/2006/relationships/customXml" Target="../ink/ink1014.xml"/><Relationship Id="rId58" Type="http://schemas.openxmlformats.org/officeDocument/2006/relationships/image" Target="../media/image849.png"/><Relationship Id="rId57" Type="http://schemas.openxmlformats.org/officeDocument/2006/relationships/customXml" Target="../ink/ink1013.xml"/><Relationship Id="rId56" Type="http://schemas.openxmlformats.org/officeDocument/2006/relationships/image" Target="../media/image848.png"/><Relationship Id="rId55" Type="http://schemas.openxmlformats.org/officeDocument/2006/relationships/customXml" Target="../ink/ink1012.xml"/><Relationship Id="rId54" Type="http://schemas.openxmlformats.org/officeDocument/2006/relationships/image" Target="../media/image847.png"/><Relationship Id="rId53" Type="http://schemas.openxmlformats.org/officeDocument/2006/relationships/customXml" Target="../ink/ink1011.xml"/><Relationship Id="rId52" Type="http://schemas.openxmlformats.org/officeDocument/2006/relationships/image" Target="../media/image846.png"/><Relationship Id="rId51" Type="http://schemas.openxmlformats.org/officeDocument/2006/relationships/customXml" Target="../ink/ink1010.xml"/><Relationship Id="rId506" Type="http://schemas.openxmlformats.org/officeDocument/2006/relationships/notesSlide" Target="../notesSlides/notesSlide1.xml"/><Relationship Id="rId505" Type="http://schemas.openxmlformats.org/officeDocument/2006/relationships/slideLayout" Target="../slideLayouts/slideLayout7.xml"/><Relationship Id="rId504" Type="http://schemas.openxmlformats.org/officeDocument/2006/relationships/image" Target="../media/image1070.png"/><Relationship Id="rId503" Type="http://schemas.openxmlformats.org/officeDocument/2006/relationships/customXml" Target="../ink/ink1237.xml"/><Relationship Id="rId502" Type="http://schemas.openxmlformats.org/officeDocument/2006/relationships/image" Target="../media/image1069.png"/><Relationship Id="rId501" Type="http://schemas.openxmlformats.org/officeDocument/2006/relationships/customXml" Target="../ink/ink1236.xml"/><Relationship Id="rId500" Type="http://schemas.openxmlformats.org/officeDocument/2006/relationships/image" Target="../media/image1068.png"/><Relationship Id="rId50" Type="http://schemas.openxmlformats.org/officeDocument/2006/relationships/image" Target="../media/image845.png"/><Relationship Id="rId5" Type="http://schemas.openxmlformats.org/officeDocument/2006/relationships/customXml" Target="../ink/ink987.xml"/><Relationship Id="rId499" Type="http://schemas.openxmlformats.org/officeDocument/2006/relationships/customXml" Target="../ink/ink1235.xml"/><Relationship Id="rId498" Type="http://schemas.openxmlformats.org/officeDocument/2006/relationships/image" Target="../media/image1067.png"/><Relationship Id="rId497" Type="http://schemas.openxmlformats.org/officeDocument/2006/relationships/customXml" Target="../ink/ink1234.xml"/><Relationship Id="rId496" Type="http://schemas.openxmlformats.org/officeDocument/2006/relationships/image" Target="../media/image1066.png"/><Relationship Id="rId495" Type="http://schemas.openxmlformats.org/officeDocument/2006/relationships/customXml" Target="../ink/ink1233.xml"/><Relationship Id="rId494" Type="http://schemas.openxmlformats.org/officeDocument/2006/relationships/image" Target="../media/image1065.png"/><Relationship Id="rId493" Type="http://schemas.openxmlformats.org/officeDocument/2006/relationships/customXml" Target="../ink/ink1232.xml"/><Relationship Id="rId492" Type="http://schemas.openxmlformats.org/officeDocument/2006/relationships/image" Target="../media/image1064.png"/><Relationship Id="rId491" Type="http://schemas.openxmlformats.org/officeDocument/2006/relationships/customXml" Target="../ink/ink1231.xml"/><Relationship Id="rId490" Type="http://schemas.openxmlformats.org/officeDocument/2006/relationships/image" Target="../media/image1063.png"/><Relationship Id="rId49" Type="http://schemas.openxmlformats.org/officeDocument/2006/relationships/customXml" Target="../ink/ink1009.xml"/><Relationship Id="rId489" Type="http://schemas.openxmlformats.org/officeDocument/2006/relationships/customXml" Target="../ink/ink1230.xml"/><Relationship Id="rId488" Type="http://schemas.openxmlformats.org/officeDocument/2006/relationships/image" Target="../media/image1062.png"/><Relationship Id="rId487" Type="http://schemas.openxmlformats.org/officeDocument/2006/relationships/customXml" Target="../ink/ink1229.xml"/><Relationship Id="rId486" Type="http://schemas.openxmlformats.org/officeDocument/2006/relationships/image" Target="../media/image1061.png"/><Relationship Id="rId485" Type="http://schemas.openxmlformats.org/officeDocument/2006/relationships/customXml" Target="../ink/ink1228.xml"/><Relationship Id="rId484" Type="http://schemas.openxmlformats.org/officeDocument/2006/relationships/image" Target="../media/image1060.png"/><Relationship Id="rId483" Type="http://schemas.openxmlformats.org/officeDocument/2006/relationships/customXml" Target="../ink/ink1227.xml"/><Relationship Id="rId482" Type="http://schemas.openxmlformats.org/officeDocument/2006/relationships/image" Target="../media/image1059.png"/><Relationship Id="rId481" Type="http://schemas.openxmlformats.org/officeDocument/2006/relationships/customXml" Target="../ink/ink1226.xml"/><Relationship Id="rId480" Type="http://schemas.openxmlformats.org/officeDocument/2006/relationships/image" Target="../media/image1058.png"/><Relationship Id="rId48" Type="http://schemas.openxmlformats.org/officeDocument/2006/relationships/image" Target="../media/image844.png"/><Relationship Id="rId479" Type="http://schemas.openxmlformats.org/officeDocument/2006/relationships/customXml" Target="../ink/ink1225.xml"/><Relationship Id="rId478" Type="http://schemas.openxmlformats.org/officeDocument/2006/relationships/image" Target="../media/image1057.png"/><Relationship Id="rId477" Type="http://schemas.openxmlformats.org/officeDocument/2006/relationships/customXml" Target="../ink/ink1224.xml"/><Relationship Id="rId476" Type="http://schemas.openxmlformats.org/officeDocument/2006/relationships/image" Target="../media/image1056.png"/><Relationship Id="rId475" Type="http://schemas.openxmlformats.org/officeDocument/2006/relationships/customXml" Target="../ink/ink1223.xml"/><Relationship Id="rId474" Type="http://schemas.openxmlformats.org/officeDocument/2006/relationships/image" Target="../media/image1055.png"/><Relationship Id="rId473" Type="http://schemas.openxmlformats.org/officeDocument/2006/relationships/customXml" Target="../ink/ink1222.xml"/><Relationship Id="rId472" Type="http://schemas.openxmlformats.org/officeDocument/2006/relationships/customXml" Target="../ink/ink1221.xml"/><Relationship Id="rId471" Type="http://schemas.openxmlformats.org/officeDocument/2006/relationships/customXml" Target="../ink/ink1220.xml"/><Relationship Id="rId470" Type="http://schemas.openxmlformats.org/officeDocument/2006/relationships/image" Target="../media/image1054.png"/><Relationship Id="rId47" Type="http://schemas.openxmlformats.org/officeDocument/2006/relationships/customXml" Target="../ink/ink1008.xml"/><Relationship Id="rId469" Type="http://schemas.openxmlformats.org/officeDocument/2006/relationships/customXml" Target="../ink/ink1219.xml"/><Relationship Id="rId468" Type="http://schemas.openxmlformats.org/officeDocument/2006/relationships/image" Target="../media/image108.png"/><Relationship Id="rId467" Type="http://schemas.openxmlformats.org/officeDocument/2006/relationships/customXml" Target="../ink/ink1218.xml"/><Relationship Id="rId466" Type="http://schemas.openxmlformats.org/officeDocument/2006/relationships/image" Target="../media/image1053.png"/><Relationship Id="rId465" Type="http://schemas.openxmlformats.org/officeDocument/2006/relationships/customXml" Target="../ink/ink1217.xml"/><Relationship Id="rId464" Type="http://schemas.openxmlformats.org/officeDocument/2006/relationships/image" Target="../media/image1052.png"/><Relationship Id="rId463" Type="http://schemas.openxmlformats.org/officeDocument/2006/relationships/customXml" Target="../ink/ink1216.xml"/><Relationship Id="rId462" Type="http://schemas.openxmlformats.org/officeDocument/2006/relationships/image" Target="../media/image1051.png"/><Relationship Id="rId461" Type="http://schemas.openxmlformats.org/officeDocument/2006/relationships/customXml" Target="../ink/ink1215.xml"/><Relationship Id="rId460" Type="http://schemas.openxmlformats.org/officeDocument/2006/relationships/image" Target="../media/image1050.png"/><Relationship Id="rId46" Type="http://schemas.openxmlformats.org/officeDocument/2006/relationships/image" Target="../media/image843.png"/><Relationship Id="rId459" Type="http://schemas.openxmlformats.org/officeDocument/2006/relationships/customXml" Target="../ink/ink1214.xml"/><Relationship Id="rId458" Type="http://schemas.openxmlformats.org/officeDocument/2006/relationships/image" Target="../media/image1049.png"/><Relationship Id="rId457" Type="http://schemas.openxmlformats.org/officeDocument/2006/relationships/customXml" Target="../ink/ink1213.xml"/><Relationship Id="rId456" Type="http://schemas.openxmlformats.org/officeDocument/2006/relationships/image" Target="../media/image1048.png"/><Relationship Id="rId455" Type="http://schemas.openxmlformats.org/officeDocument/2006/relationships/customXml" Target="../ink/ink1212.xml"/><Relationship Id="rId454" Type="http://schemas.openxmlformats.org/officeDocument/2006/relationships/image" Target="../media/image1047.png"/><Relationship Id="rId453" Type="http://schemas.openxmlformats.org/officeDocument/2006/relationships/customXml" Target="../ink/ink1211.xml"/><Relationship Id="rId452" Type="http://schemas.openxmlformats.org/officeDocument/2006/relationships/image" Target="../media/image1046.png"/><Relationship Id="rId451" Type="http://schemas.openxmlformats.org/officeDocument/2006/relationships/customXml" Target="../ink/ink1210.xml"/><Relationship Id="rId450" Type="http://schemas.openxmlformats.org/officeDocument/2006/relationships/image" Target="../media/image1045.png"/><Relationship Id="rId45" Type="http://schemas.openxmlformats.org/officeDocument/2006/relationships/customXml" Target="../ink/ink1007.xml"/><Relationship Id="rId449" Type="http://schemas.openxmlformats.org/officeDocument/2006/relationships/customXml" Target="../ink/ink1209.xml"/><Relationship Id="rId448" Type="http://schemas.openxmlformats.org/officeDocument/2006/relationships/image" Target="../media/image1044.png"/><Relationship Id="rId447" Type="http://schemas.openxmlformats.org/officeDocument/2006/relationships/customXml" Target="../ink/ink1208.xml"/><Relationship Id="rId446" Type="http://schemas.openxmlformats.org/officeDocument/2006/relationships/image" Target="../media/image1043.png"/><Relationship Id="rId445" Type="http://schemas.openxmlformats.org/officeDocument/2006/relationships/customXml" Target="../ink/ink1207.xml"/><Relationship Id="rId444" Type="http://schemas.openxmlformats.org/officeDocument/2006/relationships/image" Target="../media/image1042.png"/><Relationship Id="rId443" Type="http://schemas.openxmlformats.org/officeDocument/2006/relationships/customXml" Target="../ink/ink1206.xml"/><Relationship Id="rId442" Type="http://schemas.openxmlformats.org/officeDocument/2006/relationships/image" Target="../media/image1041.png"/><Relationship Id="rId441" Type="http://schemas.openxmlformats.org/officeDocument/2006/relationships/customXml" Target="../ink/ink1205.xml"/><Relationship Id="rId440" Type="http://schemas.openxmlformats.org/officeDocument/2006/relationships/image" Target="../media/image1040.png"/><Relationship Id="rId44" Type="http://schemas.openxmlformats.org/officeDocument/2006/relationships/image" Target="../media/image842.png"/><Relationship Id="rId439" Type="http://schemas.openxmlformats.org/officeDocument/2006/relationships/customXml" Target="../ink/ink1204.xml"/><Relationship Id="rId438" Type="http://schemas.openxmlformats.org/officeDocument/2006/relationships/image" Target="../media/image1039.png"/><Relationship Id="rId437" Type="http://schemas.openxmlformats.org/officeDocument/2006/relationships/customXml" Target="../ink/ink1203.xml"/><Relationship Id="rId436" Type="http://schemas.openxmlformats.org/officeDocument/2006/relationships/image" Target="../media/image1038.png"/><Relationship Id="rId435" Type="http://schemas.openxmlformats.org/officeDocument/2006/relationships/customXml" Target="../ink/ink1202.xml"/><Relationship Id="rId434" Type="http://schemas.openxmlformats.org/officeDocument/2006/relationships/image" Target="../media/image1037.png"/><Relationship Id="rId433" Type="http://schemas.openxmlformats.org/officeDocument/2006/relationships/customXml" Target="../ink/ink1201.xml"/><Relationship Id="rId432" Type="http://schemas.openxmlformats.org/officeDocument/2006/relationships/image" Target="../media/image1036.png"/><Relationship Id="rId431" Type="http://schemas.openxmlformats.org/officeDocument/2006/relationships/customXml" Target="../ink/ink1200.xml"/><Relationship Id="rId430" Type="http://schemas.openxmlformats.org/officeDocument/2006/relationships/image" Target="../media/image1035.png"/><Relationship Id="rId43" Type="http://schemas.openxmlformats.org/officeDocument/2006/relationships/customXml" Target="../ink/ink1006.xml"/><Relationship Id="rId429" Type="http://schemas.openxmlformats.org/officeDocument/2006/relationships/customXml" Target="../ink/ink1199.xml"/><Relationship Id="rId428" Type="http://schemas.openxmlformats.org/officeDocument/2006/relationships/image" Target="../media/image1034.png"/><Relationship Id="rId427" Type="http://schemas.openxmlformats.org/officeDocument/2006/relationships/customXml" Target="../ink/ink1198.xml"/><Relationship Id="rId426" Type="http://schemas.openxmlformats.org/officeDocument/2006/relationships/image" Target="../media/image1033.png"/><Relationship Id="rId425" Type="http://schemas.openxmlformats.org/officeDocument/2006/relationships/customXml" Target="../ink/ink1197.xml"/><Relationship Id="rId424" Type="http://schemas.openxmlformats.org/officeDocument/2006/relationships/image" Target="../media/image1032.png"/><Relationship Id="rId423" Type="http://schemas.openxmlformats.org/officeDocument/2006/relationships/customXml" Target="../ink/ink1196.xml"/><Relationship Id="rId422" Type="http://schemas.openxmlformats.org/officeDocument/2006/relationships/image" Target="../media/image1031.png"/><Relationship Id="rId421" Type="http://schemas.openxmlformats.org/officeDocument/2006/relationships/customXml" Target="../ink/ink1195.xml"/><Relationship Id="rId420" Type="http://schemas.openxmlformats.org/officeDocument/2006/relationships/image" Target="../media/image1030.png"/><Relationship Id="rId42" Type="http://schemas.openxmlformats.org/officeDocument/2006/relationships/image" Target="../media/image841.png"/><Relationship Id="rId419" Type="http://schemas.openxmlformats.org/officeDocument/2006/relationships/customXml" Target="../ink/ink1194.xml"/><Relationship Id="rId418" Type="http://schemas.openxmlformats.org/officeDocument/2006/relationships/image" Target="../media/image1029.png"/><Relationship Id="rId417" Type="http://schemas.openxmlformats.org/officeDocument/2006/relationships/customXml" Target="../ink/ink1193.xml"/><Relationship Id="rId416" Type="http://schemas.openxmlformats.org/officeDocument/2006/relationships/image" Target="../media/image1028.png"/><Relationship Id="rId415" Type="http://schemas.openxmlformats.org/officeDocument/2006/relationships/customXml" Target="../ink/ink1192.xml"/><Relationship Id="rId414" Type="http://schemas.openxmlformats.org/officeDocument/2006/relationships/image" Target="../media/image1027.png"/><Relationship Id="rId413" Type="http://schemas.openxmlformats.org/officeDocument/2006/relationships/customXml" Target="../ink/ink1191.xml"/><Relationship Id="rId412" Type="http://schemas.openxmlformats.org/officeDocument/2006/relationships/image" Target="../media/image1026.png"/><Relationship Id="rId411" Type="http://schemas.openxmlformats.org/officeDocument/2006/relationships/customXml" Target="../ink/ink1190.xml"/><Relationship Id="rId410" Type="http://schemas.openxmlformats.org/officeDocument/2006/relationships/image" Target="../media/image1025.png"/><Relationship Id="rId41" Type="http://schemas.openxmlformats.org/officeDocument/2006/relationships/customXml" Target="../ink/ink1005.xml"/><Relationship Id="rId409" Type="http://schemas.openxmlformats.org/officeDocument/2006/relationships/customXml" Target="../ink/ink1189.xml"/><Relationship Id="rId408" Type="http://schemas.openxmlformats.org/officeDocument/2006/relationships/image" Target="../media/image1024.png"/><Relationship Id="rId407" Type="http://schemas.openxmlformats.org/officeDocument/2006/relationships/customXml" Target="../ink/ink1188.xml"/><Relationship Id="rId406" Type="http://schemas.openxmlformats.org/officeDocument/2006/relationships/image" Target="../media/image1023.png"/><Relationship Id="rId405" Type="http://schemas.openxmlformats.org/officeDocument/2006/relationships/customXml" Target="../ink/ink1187.xml"/><Relationship Id="rId404" Type="http://schemas.openxmlformats.org/officeDocument/2006/relationships/image" Target="../media/image1022.png"/><Relationship Id="rId403" Type="http://schemas.openxmlformats.org/officeDocument/2006/relationships/customXml" Target="../ink/ink1186.xml"/><Relationship Id="rId402" Type="http://schemas.openxmlformats.org/officeDocument/2006/relationships/image" Target="../media/image1021.png"/><Relationship Id="rId401" Type="http://schemas.openxmlformats.org/officeDocument/2006/relationships/customXml" Target="../ink/ink1185.xml"/><Relationship Id="rId400" Type="http://schemas.openxmlformats.org/officeDocument/2006/relationships/image" Target="../media/image1020.png"/><Relationship Id="rId40" Type="http://schemas.openxmlformats.org/officeDocument/2006/relationships/image" Target="../media/image840.png"/><Relationship Id="rId4" Type="http://schemas.openxmlformats.org/officeDocument/2006/relationships/image" Target="../media/image102.png"/><Relationship Id="rId399" Type="http://schemas.openxmlformats.org/officeDocument/2006/relationships/customXml" Target="../ink/ink1184.xml"/><Relationship Id="rId398" Type="http://schemas.openxmlformats.org/officeDocument/2006/relationships/image" Target="../media/image1019.png"/><Relationship Id="rId397" Type="http://schemas.openxmlformats.org/officeDocument/2006/relationships/customXml" Target="../ink/ink1183.xml"/><Relationship Id="rId396" Type="http://schemas.openxmlformats.org/officeDocument/2006/relationships/image" Target="../media/image1018.png"/><Relationship Id="rId395" Type="http://schemas.openxmlformats.org/officeDocument/2006/relationships/customXml" Target="../ink/ink1182.xml"/><Relationship Id="rId394" Type="http://schemas.openxmlformats.org/officeDocument/2006/relationships/image" Target="../media/image1017.png"/><Relationship Id="rId393" Type="http://schemas.openxmlformats.org/officeDocument/2006/relationships/customXml" Target="../ink/ink1181.xml"/><Relationship Id="rId392" Type="http://schemas.openxmlformats.org/officeDocument/2006/relationships/image" Target="../media/image1016.png"/><Relationship Id="rId391" Type="http://schemas.openxmlformats.org/officeDocument/2006/relationships/customXml" Target="../ink/ink1180.xml"/><Relationship Id="rId390" Type="http://schemas.openxmlformats.org/officeDocument/2006/relationships/image" Target="../media/image1015.png"/><Relationship Id="rId39" Type="http://schemas.openxmlformats.org/officeDocument/2006/relationships/customXml" Target="../ink/ink1004.xml"/><Relationship Id="rId389" Type="http://schemas.openxmlformats.org/officeDocument/2006/relationships/customXml" Target="../ink/ink1179.xml"/><Relationship Id="rId388" Type="http://schemas.openxmlformats.org/officeDocument/2006/relationships/image" Target="../media/image1014.png"/><Relationship Id="rId387" Type="http://schemas.openxmlformats.org/officeDocument/2006/relationships/customXml" Target="../ink/ink1178.xml"/><Relationship Id="rId386" Type="http://schemas.openxmlformats.org/officeDocument/2006/relationships/image" Target="../media/image1013.png"/><Relationship Id="rId385" Type="http://schemas.openxmlformats.org/officeDocument/2006/relationships/customXml" Target="../ink/ink1177.xml"/><Relationship Id="rId384" Type="http://schemas.openxmlformats.org/officeDocument/2006/relationships/image" Target="../media/image1012.png"/><Relationship Id="rId383" Type="http://schemas.openxmlformats.org/officeDocument/2006/relationships/customXml" Target="../ink/ink1176.xml"/><Relationship Id="rId382" Type="http://schemas.openxmlformats.org/officeDocument/2006/relationships/image" Target="../media/image1011.png"/><Relationship Id="rId381" Type="http://schemas.openxmlformats.org/officeDocument/2006/relationships/customXml" Target="../ink/ink1175.xml"/><Relationship Id="rId380" Type="http://schemas.openxmlformats.org/officeDocument/2006/relationships/image" Target="../media/image1010.png"/><Relationship Id="rId38" Type="http://schemas.openxmlformats.org/officeDocument/2006/relationships/image" Target="../media/image839.png"/><Relationship Id="rId379" Type="http://schemas.openxmlformats.org/officeDocument/2006/relationships/customXml" Target="../ink/ink1174.xml"/><Relationship Id="rId378" Type="http://schemas.openxmlformats.org/officeDocument/2006/relationships/image" Target="../media/image1009.png"/><Relationship Id="rId377" Type="http://schemas.openxmlformats.org/officeDocument/2006/relationships/customXml" Target="../ink/ink1173.xml"/><Relationship Id="rId376" Type="http://schemas.openxmlformats.org/officeDocument/2006/relationships/image" Target="../media/image1008.png"/><Relationship Id="rId375" Type="http://schemas.openxmlformats.org/officeDocument/2006/relationships/customXml" Target="../ink/ink1172.xml"/><Relationship Id="rId374" Type="http://schemas.openxmlformats.org/officeDocument/2006/relationships/image" Target="../media/image1007.png"/><Relationship Id="rId373" Type="http://schemas.openxmlformats.org/officeDocument/2006/relationships/customXml" Target="../ink/ink1171.xml"/><Relationship Id="rId372" Type="http://schemas.openxmlformats.org/officeDocument/2006/relationships/image" Target="../media/image1006.png"/><Relationship Id="rId371" Type="http://schemas.openxmlformats.org/officeDocument/2006/relationships/customXml" Target="../ink/ink1170.xml"/><Relationship Id="rId370" Type="http://schemas.openxmlformats.org/officeDocument/2006/relationships/image" Target="../media/image1005.png"/><Relationship Id="rId37" Type="http://schemas.openxmlformats.org/officeDocument/2006/relationships/customXml" Target="../ink/ink1003.xml"/><Relationship Id="rId369" Type="http://schemas.openxmlformats.org/officeDocument/2006/relationships/customXml" Target="../ink/ink1169.xml"/><Relationship Id="rId368" Type="http://schemas.openxmlformats.org/officeDocument/2006/relationships/image" Target="../media/image1004.png"/><Relationship Id="rId367" Type="http://schemas.openxmlformats.org/officeDocument/2006/relationships/customXml" Target="../ink/ink1168.xml"/><Relationship Id="rId366" Type="http://schemas.openxmlformats.org/officeDocument/2006/relationships/image" Target="../media/image1003.png"/><Relationship Id="rId365" Type="http://schemas.openxmlformats.org/officeDocument/2006/relationships/customXml" Target="../ink/ink1167.xml"/><Relationship Id="rId364" Type="http://schemas.openxmlformats.org/officeDocument/2006/relationships/image" Target="../media/image1002.png"/><Relationship Id="rId363" Type="http://schemas.openxmlformats.org/officeDocument/2006/relationships/customXml" Target="../ink/ink1166.xml"/><Relationship Id="rId362" Type="http://schemas.openxmlformats.org/officeDocument/2006/relationships/image" Target="../media/image1001.png"/><Relationship Id="rId361" Type="http://schemas.openxmlformats.org/officeDocument/2006/relationships/customXml" Target="../ink/ink1165.xml"/><Relationship Id="rId360" Type="http://schemas.openxmlformats.org/officeDocument/2006/relationships/image" Target="../media/image1000.png"/><Relationship Id="rId36" Type="http://schemas.openxmlformats.org/officeDocument/2006/relationships/image" Target="../media/image838.png"/><Relationship Id="rId359" Type="http://schemas.openxmlformats.org/officeDocument/2006/relationships/customXml" Target="../ink/ink1164.xml"/><Relationship Id="rId358" Type="http://schemas.openxmlformats.org/officeDocument/2006/relationships/image" Target="../media/image999.png"/><Relationship Id="rId357" Type="http://schemas.openxmlformats.org/officeDocument/2006/relationships/customXml" Target="../ink/ink1163.xml"/><Relationship Id="rId356" Type="http://schemas.openxmlformats.org/officeDocument/2006/relationships/image" Target="../media/image998.png"/><Relationship Id="rId355" Type="http://schemas.openxmlformats.org/officeDocument/2006/relationships/customXml" Target="../ink/ink1162.xml"/><Relationship Id="rId354" Type="http://schemas.openxmlformats.org/officeDocument/2006/relationships/image" Target="../media/image997.png"/><Relationship Id="rId353" Type="http://schemas.openxmlformats.org/officeDocument/2006/relationships/customXml" Target="../ink/ink1161.xml"/><Relationship Id="rId352" Type="http://schemas.openxmlformats.org/officeDocument/2006/relationships/image" Target="../media/image996.png"/><Relationship Id="rId351" Type="http://schemas.openxmlformats.org/officeDocument/2006/relationships/customXml" Target="../ink/ink1160.xml"/><Relationship Id="rId350" Type="http://schemas.openxmlformats.org/officeDocument/2006/relationships/image" Target="../media/image995.png"/><Relationship Id="rId35" Type="http://schemas.openxmlformats.org/officeDocument/2006/relationships/customXml" Target="../ink/ink1002.xml"/><Relationship Id="rId349" Type="http://schemas.openxmlformats.org/officeDocument/2006/relationships/customXml" Target="../ink/ink1159.xml"/><Relationship Id="rId348" Type="http://schemas.openxmlformats.org/officeDocument/2006/relationships/image" Target="../media/image994.png"/><Relationship Id="rId347" Type="http://schemas.openxmlformats.org/officeDocument/2006/relationships/customXml" Target="../ink/ink1158.xml"/><Relationship Id="rId346" Type="http://schemas.openxmlformats.org/officeDocument/2006/relationships/image" Target="../media/image993.png"/><Relationship Id="rId345" Type="http://schemas.openxmlformats.org/officeDocument/2006/relationships/customXml" Target="../ink/ink1157.xml"/><Relationship Id="rId344" Type="http://schemas.openxmlformats.org/officeDocument/2006/relationships/image" Target="../media/image992.png"/><Relationship Id="rId343" Type="http://schemas.openxmlformats.org/officeDocument/2006/relationships/customXml" Target="../ink/ink1156.xml"/><Relationship Id="rId342" Type="http://schemas.openxmlformats.org/officeDocument/2006/relationships/image" Target="../media/image991.png"/><Relationship Id="rId341" Type="http://schemas.openxmlformats.org/officeDocument/2006/relationships/customXml" Target="../ink/ink1155.xml"/><Relationship Id="rId340" Type="http://schemas.openxmlformats.org/officeDocument/2006/relationships/image" Target="../media/image990.png"/><Relationship Id="rId34" Type="http://schemas.openxmlformats.org/officeDocument/2006/relationships/image" Target="../media/image837.png"/><Relationship Id="rId339" Type="http://schemas.openxmlformats.org/officeDocument/2006/relationships/customXml" Target="../ink/ink1154.xml"/><Relationship Id="rId338" Type="http://schemas.openxmlformats.org/officeDocument/2006/relationships/image" Target="../media/image989.png"/><Relationship Id="rId337" Type="http://schemas.openxmlformats.org/officeDocument/2006/relationships/customXml" Target="../ink/ink1153.xml"/><Relationship Id="rId336" Type="http://schemas.openxmlformats.org/officeDocument/2006/relationships/image" Target="../media/image988.png"/><Relationship Id="rId335" Type="http://schemas.openxmlformats.org/officeDocument/2006/relationships/customXml" Target="../ink/ink1152.xml"/><Relationship Id="rId334" Type="http://schemas.openxmlformats.org/officeDocument/2006/relationships/image" Target="../media/image987.png"/><Relationship Id="rId333" Type="http://schemas.openxmlformats.org/officeDocument/2006/relationships/customXml" Target="../ink/ink1151.xml"/><Relationship Id="rId332" Type="http://schemas.openxmlformats.org/officeDocument/2006/relationships/image" Target="../media/image986.png"/><Relationship Id="rId331" Type="http://schemas.openxmlformats.org/officeDocument/2006/relationships/customXml" Target="../ink/ink1150.xml"/><Relationship Id="rId330" Type="http://schemas.openxmlformats.org/officeDocument/2006/relationships/image" Target="../media/image985.png"/><Relationship Id="rId33" Type="http://schemas.openxmlformats.org/officeDocument/2006/relationships/customXml" Target="../ink/ink1001.xml"/><Relationship Id="rId329" Type="http://schemas.openxmlformats.org/officeDocument/2006/relationships/customXml" Target="../ink/ink1149.xml"/><Relationship Id="rId328" Type="http://schemas.openxmlformats.org/officeDocument/2006/relationships/image" Target="../media/image984.png"/><Relationship Id="rId327" Type="http://schemas.openxmlformats.org/officeDocument/2006/relationships/customXml" Target="../ink/ink1148.xml"/><Relationship Id="rId326" Type="http://schemas.openxmlformats.org/officeDocument/2006/relationships/image" Target="../media/image983.png"/><Relationship Id="rId325" Type="http://schemas.openxmlformats.org/officeDocument/2006/relationships/customXml" Target="../ink/ink1147.xml"/><Relationship Id="rId324" Type="http://schemas.openxmlformats.org/officeDocument/2006/relationships/image" Target="../media/image982.png"/><Relationship Id="rId323" Type="http://schemas.openxmlformats.org/officeDocument/2006/relationships/customXml" Target="../ink/ink1146.xml"/><Relationship Id="rId322" Type="http://schemas.openxmlformats.org/officeDocument/2006/relationships/image" Target="../media/image981.png"/><Relationship Id="rId321" Type="http://schemas.openxmlformats.org/officeDocument/2006/relationships/customXml" Target="../ink/ink1145.xml"/><Relationship Id="rId320" Type="http://schemas.openxmlformats.org/officeDocument/2006/relationships/image" Target="../media/image980.png"/><Relationship Id="rId32" Type="http://schemas.openxmlformats.org/officeDocument/2006/relationships/image" Target="../media/image836.png"/><Relationship Id="rId319" Type="http://schemas.openxmlformats.org/officeDocument/2006/relationships/customXml" Target="../ink/ink1144.xml"/><Relationship Id="rId318" Type="http://schemas.openxmlformats.org/officeDocument/2006/relationships/image" Target="../media/image979.png"/><Relationship Id="rId317" Type="http://schemas.openxmlformats.org/officeDocument/2006/relationships/customXml" Target="../ink/ink1143.xml"/><Relationship Id="rId316" Type="http://schemas.openxmlformats.org/officeDocument/2006/relationships/image" Target="../media/image978.png"/><Relationship Id="rId315" Type="http://schemas.openxmlformats.org/officeDocument/2006/relationships/customXml" Target="../ink/ink1142.xml"/><Relationship Id="rId314" Type="http://schemas.openxmlformats.org/officeDocument/2006/relationships/image" Target="../media/image977.png"/><Relationship Id="rId313" Type="http://schemas.openxmlformats.org/officeDocument/2006/relationships/customXml" Target="../ink/ink1141.xml"/><Relationship Id="rId312" Type="http://schemas.openxmlformats.org/officeDocument/2006/relationships/image" Target="../media/image976.png"/><Relationship Id="rId311" Type="http://schemas.openxmlformats.org/officeDocument/2006/relationships/customXml" Target="../ink/ink1140.xml"/><Relationship Id="rId310" Type="http://schemas.openxmlformats.org/officeDocument/2006/relationships/image" Target="../media/image975.png"/><Relationship Id="rId31" Type="http://schemas.openxmlformats.org/officeDocument/2006/relationships/customXml" Target="../ink/ink1000.xml"/><Relationship Id="rId309" Type="http://schemas.openxmlformats.org/officeDocument/2006/relationships/customXml" Target="../ink/ink1139.xml"/><Relationship Id="rId308" Type="http://schemas.openxmlformats.org/officeDocument/2006/relationships/image" Target="../media/image974.png"/><Relationship Id="rId307" Type="http://schemas.openxmlformats.org/officeDocument/2006/relationships/customXml" Target="../ink/ink1138.xml"/><Relationship Id="rId306" Type="http://schemas.openxmlformats.org/officeDocument/2006/relationships/image" Target="../media/image973.png"/><Relationship Id="rId305" Type="http://schemas.openxmlformats.org/officeDocument/2006/relationships/customXml" Target="../ink/ink1137.xml"/><Relationship Id="rId304" Type="http://schemas.openxmlformats.org/officeDocument/2006/relationships/image" Target="../media/image972.png"/><Relationship Id="rId303" Type="http://schemas.openxmlformats.org/officeDocument/2006/relationships/customXml" Target="../ink/ink1136.xml"/><Relationship Id="rId302" Type="http://schemas.openxmlformats.org/officeDocument/2006/relationships/image" Target="../media/image971.png"/><Relationship Id="rId301" Type="http://schemas.openxmlformats.org/officeDocument/2006/relationships/customXml" Target="../ink/ink1135.xml"/><Relationship Id="rId300" Type="http://schemas.openxmlformats.org/officeDocument/2006/relationships/image" Target="../media/image970.png"/><Relationship Id="rId30" Type="http://schemas.openxmlformats.org/officeDocument/2006/relationships/image" Target="../media/image835.png"/><Relationship Id="rId3" Type="http://schemas.openxmlformats.org/officeDocument/2006/relationships/tags" Target="../tags/tag20.xml"/><Relationship Id="rId299" Type="http://schemas.openxmlformats.org/officeDocument/2006/relationships/customXml" Target="../ink/ink1134.xml"/><Relationship Id="rId298" Type="http://schemas.openxmlformats.org/officeDocument/2006/relationships/image" Target="../media/image969.png"/><Relationship Id="rId297" Type="http://schemas.openxmlformats.org/officeDocument/2006/relationships/customXml" Target="../ink/ink1133.xml"/><Relationship Id="rId296" Type="http://schemas.openxmlformats.org/officeDocument/2006/relationships/image" Target="../media/image968.png"/><Relationship Id="rId295" Type="http://schemas.openxmlformats.org/officeDocument/2006/relationships/customXml" Target="../ink/ink1132.xml"/><Relationship Id="rId294" Type="http://schemas.openxmlformats.org/officeDocument/2006/relationships/image" Target="../media/image967.png"/><Relationship Id="rId293" Type="http://schemas.openxmlformats.org/officeDocument/2006/relationships/customXml" Target="../ink/ink1131.xml"/><Relationship Id="rId292" Type="http://schemas.openxmlformats.org/officeDocument/2006/relationships/image" Target="../media/image966.png"/><Relationship Id="rId291" Type="http://schemas.openxmlformats.org/officeDocument/2006/relationships/customXml" Target="../ink/ink1130.xml"/><Relationship Id="rId290" Type="http://schemas.openxmlformats.org/officeDocument/2006/relationships/image" Target="../media/image965.png"/><Relationship Id="rId29" Type="http://schemas.openxmlformats.org/officeDocument/2006/relationships/customXml" Target="../ink/ink999.xml"/><Relationship Id="rId289" Type="http://schemas.openxmlformats.org/officeDocument/2006/relationships/customXml" Target="../ink/ink1129.xml"/><Relationship Id="rId288" Type="http://schemas.openxmlformats.org/officeDocument/2006/relationships/image" Target="../media/image964.png"/><Relationship Id="rId287" Type="http://schemas.openxmlformats.org/officeDocument/2006/relationships/customXml" Target="../ink/ink1128.xml"/><Relationship Id="rId286" Type="http://schemas.openxmlformats.org/officeDocument/2006/relationships/image" Target="../media/image963.png"/><Relationship Id="rId285" Type="http://schemas.openxmlformats.org/officeDocument/2006/relationships/customXml" Target="../ink/ink1127.xml"/><Relationship Id="rId284" Type="http://schemas.openxmlformats.org/officeDocument/2006/relationships/image" Target="../media/image962.png"/><Relationship Id="rId283" Type="http://schemas.openxmlformats.org/officeDocument/2006/relationships/customXml" Target="../ink/ink1126.xml"/><Relationship Id="rId282" Type="http://schemas.openxmlformats.org/officeDocument/2006/relationships/image" Target="../media/image961.png"/><Relationship Id="rId281" Type="http://schemas.openxmlformats.org/officeDocument/2006/relationships/customXml" Target="../ink/ink1125.xml"/><Relationship Id="rId280" Type="http://schemas.openxmlformats.org/officeDocument/2006/relationships/image" Target="../media/image960.png"/><Relationship Id="rId28" Type="http://schemas.openxmlformats.org/officeDocument/2006/relationships/image" Target="../media/image834.png"/><Relationship Id="rId279" Type="http://schemas.openxmlformats.org/officeDocument/2006/relationships/customXml" Target="../ink/ink1124.xml"/><Relationship Id="rId278" Type="http://schemas.openxmlformats.org/officeDocument/2006/relationships/image" Target="../media/image959.png"/><Relationship Id="rId277" Type="http://schemas.openxmlformats.org/officeDocument/2006/relationships/customXml" Target="../ink/ink1123.xml"/><Relationship Id="rId276" Type="http://schemas.openxmlformats.org/officeDocument/2006/relationships/image" Target="../media/image958.png"/><Relationship Id="rId275" Type="http://schemas.openxmlformats.org/officeDocument/2006/relationships/customXml" Target="../ink/ink1122.xml"/><Relationship Id="rId274" Type="http://schemas.openxmlformats.org/officeDocument/2006/relationships/image" Target="../media/image957.png"/><Relationship Id="rId273" Type="http://schemas.openxmlformats.org/officeDocument/2006/relationships/customXml" Target="../ink/ink1121.xml"/><Relationship Id="rId272" Type="http://schemas.openxmlformats.org/officeDocument/2006/relationships/image" Target="../media/image956.png"/><Relationship Id="rId271" Type="http://schemas.openxmlformats.org/officeDocument/2006/relationships/customXml" Target="../ink/ink1120.xml"/><Relationship Id="rId270" Type="http://schemas.openxmlformats.org/officeDocument/2006/relationships/image" Target="../media/image955.png"/><Relationship Id="rId27" Type="http://schemas.openxmlformats.org/officeDocument/2006/relationships/customXml" Target="../ink/ink998.xml"/><Relationship Id="rId269" Type="http://schemas.openxmlformats.org/officeDocument/2006/relationships/customXml" Target="../ink/ink1119.xml"/><Relationship Id="rId268" Type="http://schemas.openxmlformats.org/officeDocument/2006/relationships/image" Target="../media/image954.png"/><Relationship Id="rId267" Type="http://schemas.openxmlformats.org/officeDocument/2006/relationships/customXml" Target="../ink/ink1118.xml"/><Relationship Id="rId266" Type="http://schemas.openxmlformats.org/officeDocument/2006/relationships/image" Target="../media/image953.png"/><Relationship Id="rId265" Type="http://schemas.openxmlformats.org/officeDocument/2006/relationships/customXml" Target="../ink/ink1117.xml"/><Relationship Id="rId264" Type="http://schemas.openxmlformats.org/officeDocument/2006/relationships/image" Target="../media/image952.png"/><Relationship Id="rId263" Type="http://schemas.openxmlformats.org/officeDocument/2006/relationships/customXml" Target="../ink/ink1116.xml"/><Relationship Id="rId262" Type="http://schemas.openxmlformats.org/officeDocument/2006/relationships/image" Target="../media/image951.png"/><Relationship Id="rId261" Type="http://schemas.openxmlformats.org/officeDocument/2006/relationships/customXml" Target="../ink/ink1115.xml"/><Relationship Id="rId260" Type="http://schemas.openxmlformats.org/officeDocument/2006/relationships/image" Target="../media/image950.png"/><Relationship Id="rId26" Type="http://schemas.openxmlformats.org/officeDocument/2006/relationships/image" Target="../media/image833.png"/><Relationship Id="rId259" Type="http://schemas.openxmlformats.org/officeDocument/2006/relationships/customXml" Target="../ink/ink1114.xml"/><Relationship Id="rId258" Type="http://schemas.openxmlformats.org/officeDocument/2006/relationships/image" Target="../media/image949.png"/><Relationship Id="rId257" Type="http://schemas.openxmlformats.org/officeDocument/2006/relationships/customXml" Target="../ink/ink1113.xml"/><Relationship Id="rId256" Type="http://schemas.openxmlformats.org/officeDocument/2006/relationships/image" Target="../media/image948.png"/><Relationship Id="rId255" Type="http://schemas.openxmlformats.org/officeDocument/2006/relationships/customXml" Target="../ink/ink1112.xml"/><Relationship Id="rId254" Type="http://schemas.openxmlformats.org/officeDocument/2006/relationships/image" Target="../media/image947.png"/><Relationship Id="rId253" Type="http://schemas.openxmlformats.org/officeDocument/2006/relationships/customXml" Target="../ink/ink1111.xml"/><Relationship Id="rId252" Type="http://schemas.openxmlformats.org/officeDocument/2006/relationships/image" Target="../media/image946.png"/><Relationship Id="rId251" Type="http://schemas.openxmlformats.org/officeDocument/2006/relationships/customXml" Target="../ink/ink1110.xml"/><Relationship Id="rId250" Type="http://schemas.openxmlformats.org/officeDocument/2006/relationships/image" Target="../media/image945.png"/><Relationship Id="rId25" Type="http://schemas.openxmlformats.org/officeDocument/2006/relationships/customXml" Target="../ink/ink997.xml"/><Relationship Id="rId249" Type="http://schemas.openxmlformats.org/officeDocument/2006/relationships/customXml" Target="../ink/ink1109.xml"/><Relationship Id="rId248" Type="http://schemas.openxmlformats.org/officeDocument/2006/relationships/image" Target="../media/image944.png"/><Relationship Id="rId247" Type="http://schemas.openxmlformats.org/officeDocument/2006/relationships/customXml" Target="../ink/ink1108.xml"/><Relationship Id="rId246" Type="http://schemas.openxmlformats.org/officeDocument/2006/relationships/image" Target="../media/image943.png"/><Relationship Id="rId245" Type="http://schemas.openxmlformats.org/officeDocument/2006/relationships/customXml" Target="../ink/ink1107.xml"/><Relationship Id="rId244" Type="http://schemas.openxmlformats.org/officeDocument/2006/relationships/image" Target="../media/image942.png"/><Relationship Id="rId243" Type="http://schemas.openxmlformats.org/officeDocument/2006/relationships/customXml" Target="../ink/ink1106.xml"/><Relationship Id="rId242" Type="http://schemas.openxmlformats.org/officeDocument/2006/relationships/image" Target="../media/image941.png"/><Relationship Id="rId241" Type="http://schemas.openxmlformats.org/officeDocument/2006/relationships/customXml" Target="../ink/ink1105.xml"/><Relationship Id="rId240" Type="http://schemas.openxmlformats.org/officeDocument/2006/relationships/image" Target="../media/image940.png"/><Relationship Id="rId24" Type="http://schemas.openxmlformats.org/officeDocument/2006/relationships/image" Target="../media/image832.png"/><Relationship Id="rId239" Type="http://schemas.openxmlformats.org/officeDocument/2006/relationships/customXml" Target="../ink/ink1104.xml"/><Relationship Id="rId238" Type="http://schemas.openxmlformats.org/officeDocument/2006/relationships/image" Target="../media/image939.png"/><Relationship Id="rId237" Type="http://schemas.openxmlformats.org/officeDocument/2006/relationships/customXml" Target="../ink/ink1103.xml"/><Relationship Id="rId236" Type="http://schemas.openxmlformats.org/officeDocument/2006/relationships/image" Target="../media/image938.png"/><Relationship Id="rId235" Type="http://schemas.openxmlformats.org/officeDocument/2006/relationships/customXml" Target="../ink/ink1102.xml"/><Relationship Id="rId234" Type="http://schemas.openxmlformats.org/officeDocument/2006/relationships/image" Target="../media/image937.png"/><Relationship Id="rId233" Type="http://schemas.openxmlformats.org/officeDocument/2006/relationships/customXml" Target="../ink/ink1101.xml"/><Relationship Id="rId232" Type="http://schemas.openxmlformats.org/officeDocument/2006/relationships/image" Target="../media/image936.png"/><Relationship Id="rId231" Type="http://schemas.openxmlformats.org/officeDocument/2006/relationships/customXml" Target="../ink/ink1100.xml"/><Relationship Id="rId230" Type="http://schemas.openxmlformats.org/officeDocument/2006/relationships/image" Target="../media/image935.png"/><Relationship Id="rId23" Type="http://schemas.openxmlformats.org/officeDocument/2006/relationships/customXml" Target="../ink/ink996.xml"/><Relationship Id="rId229" Type="http://schemas.openxmlformats.org/officeDocument/2006/relationships/customXml" Target="../ink/ink1099.xml"/><Relationship Id="rId228" Type="http://schemas.openxmlformats.org/officeDocument/2006/relationships/image" Target="../media/image934.png"/><Relationship Id="rId227" Type="http://schemas.openxmlformats.org/officeDocument/2006/relationships/customXml" Target="../ink/ink1098.xml"/><Relationship Id="rId226" Type="http://schemas.openxmlformats.org/officeDocument/2006/relationships/image" Target="../media/image933.png"/><Relationship Id="rId225" Type="http://schemas.openxmlformats.org/officeDocument/2006/relationships/customXml" Target="../ink/ink1097.xml"/><Relationship Id="rId224" Type="http://schemas.openxmlformats.org/officeDocument/2006/relationships/image" Target="../media/image932.png"/><Relationship Id="rId223" Type="http://schemas.openxmlformats.org/officeDocument/2006/relationships/customXml" Target="../ink/ink1096.xml"/><Relationship Id="rId222" Type="http://schemas.openxmlformats.org/officeDocument/2006/relationships/image" Target="../media/image931.png"/><Relationship Id="rId221" Type="http://schemas.openxmlformats.org/officeDocument/2006/relationships/customXml" Target="../ink/ink1095.xml"/><Relationship Id="rId220" Type="http://schemas.openxmlformats.org/officeDocument/2006/relationships/image" Target="../media/image930.png"/><Relationship Id="rId22" Type="http://schemas.openxmlformats.org/officeDocument/2006/relationships/image" Target="../media/image831.png"/><Relationship Id="rId219" Type="http://schemas.openxmlformats.org/officeDocument/2006/relationships/customXml" Target="../ink/ink1094.xml"/><Relationship Id="rId218" Type="http://schemas.openxmlformats.org/officeDocument/2006/relationships/image" Target="../media/image929.png"/><Relationship Id="rId217" Type="http://schemas.openxmlformats.org/officeDocument/2006/relationships/customXml" Target="../ink/ink1093.xml"/><Relationship Id="rId216" Type="http://schemas.openxmlformats.org/officeDocument/2006/relationships/image" Target="../media/image928.png"/><Relationship Id="rId215" Type="http://schemas.openxmlformats.org/officeDocument/2006/relationships/customXml" Target="../ink/ink1092.xml"/><Relationship Id="rId214" Type="http://schemas.openxmlformats.org/officeDocument/2006/relationships/image" Target="../media/image927.png"/><Relationship Id="rId213" Type="http://schemas.openxmlformats.org/officeDocument/2006/relationships/customXml" Target="../ink/ink1091.xml"/><Relationship Id="rId212" Type="http://schemas.openxmlformats.org/officeDocument/2006/relationships/image" Target="../media/image926.png"/><Relationship Id="rId211" Type="http://schemas.openxmlformats.org/officeDocument/2006/relationships/customXml" Target="../ink/ink1090.xml"/><Relationship Id="rId210" Type="http://schemas.openxmlformats.org/officeDocument/2006/relationships/image" Target="../media/image925.png"/><Relationship Id="rId21" Type="http://schemas.openxmlformats.org/officeDocument/2006/relationships/customXml" Target="../ink/ink995.xml"/><Relationship Id="rId209" Type="http://schemas.openxmlformats.org/officeDocument/2006/relationships/customXml" Target="../ink/ink1089.xml"/><Relationship Id="rId208" Type="http://schemas.openxmlformats.org/officeDocument/2006/relationships/image" Target="../media/image924.png"/><Relationship Id="rId207" Type="http://schemas.openxmlformats.org/officeDocument/2006/relationships/customXml" Target="../ink/ink1088.xml"/><Relationship Id="rId206" Type="http://schemas.openxmlformats.org/officeDocument/2006/relationships/image" Target="../media/image923.png"/><Relationship Id="rId205" Type="http://schemas.openxmlformats.org/officeDocument/2006/relationships/customXml" Target="../ink/ink1087.xml"/><Relationship Id="rId204" Type="http://schemas.openxmlformats.org/officeDocument/2006/relationships/image" Target="../media/image922.png"/><Relationship Id="rId203" Type="http://schemas.openxmlformats.org/officeDocument/2006/relationships/customXml" Target="../ink/ink1086.xml"/><Relationship Id="rId202" Type="http://schemas.openxmlformats.org/officeDocument/2006/relationships/image" Target="../media/image921.png"/><Relationship Id="rId201" Type="http://schemas.openxmlformats.org/officeDocument/2006/relationships/customXml" Target="../ink/ink1085.xml"/><Relationship Id="rId200" Type="http://schemas.openxmlformats.org/officeDocument/2006/relationships/image" Target="../media/image920.png"/><Relationship Id="rId20" Type="http://schemas.openxmlformats.org/officeDocument/2006/relationships/image" Target="../media/image830.png"/><Relationship Id="rId2" Type="http://schemas.openxmlformats.org/officeDocument/2006/relationships/image" Target="../media/image103.png"/><Relationship Id="rId199" Type="http://schemas.openxmlformats.org/officeDocument/2006/relationships/customXml" Target="../ink/ink1084.xml"/><Relationship Id="rId198" Type="http://schemas.openxmlformats.org/officeDocument/2006/relationships/image" Target="../media/image919.png"/><Relationship Id="rId197" Type="http://schemas.openxmlformats.org/officeDocument/2006/relationships/customXml" Target="../ink/ink1083.xml"/><Relationship Id="rId196" Type="http://schemas.openxmlformats.org/officeDocument/2006/relationships/image" Target="../media/image918.png"/><Relationship Id="rId195" Type="http://schemas.openxmlformats.org/officeDocument/2006/relationships/customXml" Target="../ink/ink1082.xml"/><Relationship Id="rId194" Type="http://schemas.openxmlformats.org/officeDocument/2006/relationships/image" Target="../media/image917.png"/><Relationship Id="rId193" Type="http://schemas.openxmlformats.org/officeDocument/2006/relationships/customXml" Target="../ink/ink1081.xml"/><Relationship Id="rId192" Type="http://schemas.openxmlformats.org/officeDocument/2006/relationships/image" Target="../media/image916.png"/><Relationship Id="rId191" Type="http://schemas.openxmlformats.org/officeDocument/2006/relationships/customXml" Target="../ink/ink1080.xml"/><Relationship Id="rId190" Type="http://schemas.openxmlformats.org/officeDocument/2006/relationships/image" Target="../media/image915.png"/><Relationship Id="rId19" Type="http://schemas.openxmlformats.org/officeDocument/2006/relationships/customXml" Target="../ink/ink994.xml"/><Relationship Id="rId189" Type="http://schemas.openxmlformats.org/officeDocument/2006/relationships/customXml" Target="../ink/ink1079.xml"/><Relationship Id="rId188" Type="http://schemas.openxmlformats.org/officeDocument/2006/relationships/image" Target="../media/image914.png"/><Relationship Id="rId187" Type="http://schemas.openxmlformats.org/officeDocument/2006/relationships/customXml" Target="../ink/ink1078.xml"/><Relationship Id="rId186" Type="http://schemas.openxmlformats.org/officeDocument/2006/relationships/image" Target="../media/image913.png"/><Relationship Id="rId185" Type="http://schemas.openxmlformats.org/officeDocument/2006/relationships/customXml" Target="../ink/ink1077.xml"/><Relationship Id="rId184" Type="http://schemas.openxmlformats.org/officeDocument/2006/relationships/image" Target="../media/image912.png"/><Relationship Id="rId183" Type="http://schemas.openxmlformats.org/officeDocument/2006/relationships/customXml" Target="../ink/ink1076.xml"/><Relationship Id="rId182" Type="http://schemas.openxmlformats.org/officeDocument/2006/relationships/image" Target="../media/image911.png"/><Relationship Id="rId181" Type="http://schemas.openxmlformats.org/officeDocument/2006/relationships/customXml" Target="../ink/ink1075.xml"/><Relationship Id="rId180" Type="http://schemas.openxmlformats.org/officeDocument/2006/relationships/image" Target="../media/image910.png"/><Relationship Id="rId18" Type="http://schemas.openxmlformats.org/officeDocument/2006/relationships/image" Target="../media/image829.png"/><Relationship Id="rId179" Type="http://schemas.openxmlformats.org/officeDocument/2006/relationships/customXml" Target="../ink/ink1074.xml"/><Relationship Id="rId178" Type="http://schemas.openxmlformats.org/officeDocument/2006/relationships/image" Target="../media/image909.png"/><Relationship Id="rId177" Type="http://schemas.openxmlformats.org/officeDocument/2006/relationships/customXml" Target="../ink/ink1073.xml"/><Relationship Id="rId176" Type="http://schemas.openxmlformats.org/officeDocument/2006/relationships/image" Target="../media/image908.png"/><Relationship Id="rId175" Type="http://schemas.openxmlformats.org/officeDocument/2006/relationships/customXml" Target="../ink/ink1072.xml"/><Relationship Id="rId174" Type="http://schemas.openxmlformats.org/officeDocument/2006/relationships/image" Target="../media/image907.png"/><Relationship Id="rId173" Type="http://schemas.openxmlformats.org/officeDocument/2006/relationships/customXml" Target="../ink/ink1071.xml"/><Relationship Id="rId172" Type="http://schemas.openxmlformats.org/officeDocument/2006/relationships/image" Target="../media/image906.png"/><Relationship Id="rId171" Type="http://schemas.openxmlformats.org/officeDocument/2006/relationships/customXml" Target="../ink/ink1070.xml"/><Relationship Id="rId170" Type="http://schemas.openxmlformats.org/officeDocument/2006/relationships/image" Target="../media/image905.png"/><Relationship Id="rId17" Type="http://schemas.openxmlformats.org/officeDocument/2006/relationships/customXml" Target="../ink/ink993.xml"/><Relationship Id="rId169" Type="http://schemas.openxmlformats.org/officeDocument/2006/relationships/customXml" Target="../ink/ink1069.xml"/><Relationship Id="rId168" Type="http://schemas.openxmlformats.org/officeDocument/2006/relationships/image" Target="../media/image904.png"/><Relationship Id="rId167" Type="http://schemas.openxmlformats.org/officeDocument/2006/relationships/customXml" Target="../ink/ink1068.xml"/><Relationship Id="rId166" Type="http://schemas.openxmlformats.org/officeDocument/2006/relationships/image" Target="../media/image903.png"/><Relationship Id="rId165" Type="http://schemas.openxmlformats.org/officeDocument/2006/relationships/customXml" Target="../ink/ink1067.xml"/><Relationship Id="rId164" Type="http://schemas.openxmlformats.org/officeDocument/2006/relationships/image" Target="../media/image902.png"/><Relationship Id="rId163" Type="http://schemas.openxmlformats.org/officeDocument/2006/relationships/customXml" Target="../ink/ink1066.xml"/><Relationship Id="rId162" Type="http://schemas.openxmlformats.org/officeDocument/2006/relationships/image" Target="../media/image901.png"/><Relationship Id="rId161" Type="http://schemas.openxmlformats.org/officeDocument/2006/relationships/customXml" Target="../ink/ink1065.xml"/><Relationship Id="rId160" Type="http://schemas.openxmlformats.org/officeDocument/2006/relationships/image" Target="../media/image900.png"/><Relationship Id="rId16" Type="http://schemas.openxmlformats.org/officeDocument/2006/relationships/image" Target="../media/image828.png"/><Relationship Id="rId159" Type="http://schemas.openxmlformats.org/officeDocument/2006/relationships/customXml" Target="../ink/ink1064.xml"/><Relationship Id="rId158" Type="http://schemas.openxmlformats.org/officeDocument/2006/relationships/image" Target="../media/image899.png"/><Relationship Id="rId157" Type="http://schemas.openxmlformats.org/officeDocument/2006/relationships/customXml" Target="../ink/ink1063.xml"/><Relationship Id="rId156" Type="http://schemas.openxmlformats.org/officeDocument/2006/relationships/image" Target="../media/image898.png"/><Relationship Id="rId155" Type="http://schemas.openxmlformats.org/officeDocument/2006/relationships/customXml" Target="../ink/ink1062.xml"/><Relationship Id="rId154" Type="http://schemas.openxmlformats.org/officeDocument/2006/relationships/image" Target="../media/image897.png"/><Relationship Id="rId153" Type="http://schemas.openxmlformats.org/officeDocument/2006/relationships/customXml" Target="../ink/ink1061.xml"/><Relationship Id="rId152" Type="http://schemas.openxmlformats.org/officeDocument/2006/relationships/image" Target="../media/image896.png"/><Relationship Id="rId151" Type="http://schemas.openxmlformats.org/officeDocument/2006/relationships/customXml" Target="../ink/ink1060.xml"/><Relationship Id="rId150" Type="http://schemas.openxmlformats.org/officeDocument/2006/relationships/image" Target="../media/image895.png"/><Relationship Id="rId15" Type="http://schemas.openxmlformats.org/officeDocument/2006/relationships/customXml" Target="../ink/ink992.xml"/><Relationship Id="rId149" Type="http://schemas.openxmlformats.org/officeDocument/2006/relationships/customXml" Target="../ink/ink1059.xml"/><Relationship Id="rId148" Type="http://schemas.openxmlformats.org/officeDocument/2006/relationships/image" Target="../media/image894.png"/><Relationship Id="rId147" Type="http://schemas.openxmlformats.org/officeDocument/2006/relationships/customXml" Target="../ink/ink1058.xml"/><Relationship Id="rId146" Type="http://schemas.openxmlformats.org/officeDocument/2006/relationships/image" Target="../media/image893.png"/><Relationship Id="rId145" Type="http://schemas.openxmlformats.org/officeDocument/2006/relationships/customXml" Target="../ink/ink1057.xml"/><Relationship Id="rId144" Type="http://schemas.openxmlformats.org/officeDocument/2006/relationships/image" Target="../media/image892.png"/><Relationship Id="rId143" Type="http://schemas.openxmlformats.org/officeDocument/2006/relationships/customXml" Target="../ink/ink1056.xml"/><Relationship Id="rId142" Type="http://schemas.openxmlformats.org/officeDocument/2006/relationships/image" Target="../media/image891.png"/><Relationship Id="rId141" Type="http://schemas.openxmlformats.org/officeDocument/2006/relationships/customXml" Target="../ink/ink1055.xml"/><Relationship Id="rId140" Type="http://schemas.openxmlformats.org/officeDocument/2006/relationships/image" Target="../media/image890.png"/><Relationship Id="rId14" Type="http://schemas.openxmlformats.org/officeDocument/2006/relationships/image" Target="../media/image827.png"/><Relationship Id="rId139" Type="http://schemas.openxmlformats.org/officeDocument/2006/relationships/customXml" Target="../ink/ink1054.xml"/><Relationship Id="rId138" Type="http://schemas.openxmlformats.org/officeDocument/2006/relationships/image" Target="../media/image889.png"/><Relationship Id="rId137" Type="http://schemas.openxmlformats.org/officeDocument/2006/relationships/customXml" Target="../ink/ink1053.xml"/><Relationship Id="rId136" Type="http://schemas.openxmlformats.org/officeDocument/2006/relationships/image" Target="../media/image888.png"/><Relationship Id="rId135" Type="http://schemas.openxmlformats.org/officeDocument/2006/relationships/customXml" Target="../ink/ink1052.xml"/><Relationship Id="rId134" Type="http://schemas.openxmlformats.org/officeDocument/2006/relationships/image" Target="../media/image887.png"/><Relationship Id="rId133" Type="http://schemas.openxmlformats.org/officeDocument/2006/relationships/customXml" Target="../ink/ink1051.xml"/><Relationship Id="rId132" Type="http://schemas.openxmlformats.org/officeDocument/2006/relationships/image" Target="../media/image886.png"/><Relationship Id="rId131" Type="http://schemas.openxmlformats.org/officeDocument/2006/relationships/customXml" Target="../ink/ink1050.xml"/><Relationship Id="rId130" Type="http://schemas.openxmlformats.org/officeDocument/2006/relationships/image" Target="../media/image885.png"/><Relationship Id="rId13" Type="http://schemas.openxmlformats.org/officeDocument/2006/relationships/customXml" Target="../ink/ink991.xml"/><Relationship Id="rId129" Type="http://schemas.openxmlformats.org/officeDocument/2006/relationships/customXml" Target="../ink/ink1049.xml"/><Relationship Id="rId128" Type="http://schemas.openxmlformats.org/officeDocument/2006/relationships/image" Target="../media/image884.png"/><Relationship Id="rId127" Type="http://schemas.openxmlformats.org/officeDocument/2006/relationships/customXml" Target="../ink/ink1048.xml"/><Relationship Id="rId126" Type="http://schemas.openxmlformats.org/officeDocument/2006/relationships/image" Target="../media/image883.png"/><Relationship Id="rId125" Type="http://schemas.openxmlformats.org/officeDocument/2006/relationships/customXml" Target="../ink/ink1047.xml"/><Relationship Id="rId124" Type="http://schemas.openxmlformats.org/officeDocument/2006/relationships/image" Target="../media/image882.png"/><Relationship Id="rId123" Type="http://schemas.openxmlformats.org/officeDocument/2006/relationships/customXml" Target="../ink/ink1046.xml"/><Relationship Id="rId122" Type="http://schemas.openxmlformats.org/officeDocument/2006/relationships/image" Target="../media/image881.png"/><Relationship Id="rId121" Type="http://schemas.openxmlformats.org/officeDocument/2006/relationships/customXml" Target="../ink/ink1045.xml"/><Relationship Id="rId120" Type="http://schemas.openxmlformats.org/officeDocument/2006/relationships/image" Target="../media/image880.png"/><Relationship Id="rId12" Type="http://schemas.openxmlformats.org/officeDocument/2006/relationships/image" Target="../media/image826.png"/><Relationship Id="rId119" Type="http://schemas.openxmlformats.org/officeDocument/2006/relationships/customXml" Target="../ink/ink1044.xml"/><Relationship Id="rId118" Type="http://schemas.openxmlformats.org/officeDocument/2006/relationships/image" Target="../media/image879.png"/><Relationship Id="rId117" Type="http://schemas.openxmlformats.org/officeDocument/2006/relationships/customXml" Target="../ink/ink1043.xml"/><Relationship Id="rId116" Type="http://schemas.openxmlformats.org/officeDocument/2006/relationships/image" Target="../media/image878.png"/><Relationship Id="rId115" Type="http://schemas.openxmlformats.org/officeDocument/2006/relationships/customXml" Target="../ink/ink1042.xml"/><Relationship Id="rId114" Type="http://schemas.openxmlformats.org/officeDocument/2006/relationships/image" Target="../media/image877.png"/><Relationship Id="rId113" Type="http://schemas.openxmlformats.org/officeDocument/2006/relationships/customXml" Target="../ink/ink1041.xml"/><Relationship Id="rId112" Type="http://schemas.openxmlformats.org/officeDocument/2006/relationships/image" Target="../media/image876.png"/><Relationship Id="rId111" Type="http://schemas.openxmlformats.org/officeDocument/2006/relationships/customXml" Target="../ink/ink1040.xml"/><Relationship Id="rId110" Type="http://schemas.openxmlformats.org/officeDocument/2006/relationships/image" Target="../media/image875.png"/><Relationship Id="rId11" Type="http://schemas.openxmlformats.org/officeDocument/2006/relationships/customXml" Target="../ink/ink990.xml"/><Relationship Id="rId109" Type="http://schemas.openxmlformats.org/officeDocument/2006/relationships/customXml" Target="../ink/ink1039.xml"/><Relationship Id="rId108" Type="http://schemas.openxmlformats.org/officeDocument/2006/relationships/image" Target="../media/image874.png"/><Relationship Id="rId107" Type="http://schemas.openxmlformats.org/officeDocument/2006/relationships/customXml" Target="../ink/ink1038.xml"/><Relationship Id="rId106" Type="http://schemas.openxmlformats.org/officeDocument/2006/relationships/image" Target="../media/image873.png"/><Relationship Id="rId105" Type="http://schemas.openxmlformats.org/officeDocument/2006/relationships/customXml" Target="../ink/ink1037.xml"/><Relationship Id="rId104" Type="http://schemas.openxmlformats.org/officeDocument/2006/relationships/image" Target="../media/image872.png"/><Relationship Id="rId103" Type="http://schemas.openxmlformats.org/officeDocument/2006/relationships/customXml" Target="../ink/ink1036.xml"/><Relationship Id="rId102" Type="http://schemas.openxmlformats.org/officeDocument/2006/relationships/image" Target="../media/image871.png"/><Relationship Id="rId101" Type="http://schemas.openxmlformats.org/officeDocument/2006/relationships/customXml" Target="../ink/ink1035.xml"/><Relationship Id="rId100" Type="http://schemas.openxmlformats.org/officeDocument/2006/relationships/image" Target="../media/image870.png"/><Relationship Id="rId10" Type="http://schemas.openxmlformats.org/officeDocument/2006/relationships/image" Target="../media/image825.png"/><Relationship Id="rId1" Type="http://schemas.openxmlformats.org/officeDocument/2006/relationships/tags" Target="../tags/tag19.xml"/></Relationships>
</file>

<file path=ppt/slides/_rels/slide1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120.png"/><Relationship Id="rId98" Type="http://schemas.openxmlformats.org/officeDocument/2006/relationships/customXml" Target="../ink/ink1286.xml"/><Relationship Id="rId97" Type="http://schemas.openxmlformats.org/officeDocument/2006/relationships/image" Target="../media/image1119.png"/><Relationship Id="rId96" Type="http://schemas.openxmlformats.org/officeDocument/2006/relationships/customXml" Target="../ink/ink1285.xml"/><Relationship Id="rId95" Type="http://schemas.openxmlformats.org/officeDocument/2006/relationships/image" Target="../media/image1118.png"/><Relationship Id="rId94" Type="http://schemas.openxmlformats.org/officeDocument/2006/relationships/customXml" Target="../ink/ink1284.xml"/><Relationship Id="rId93" Type="http://schemas.openxmlformats.org/officeDocument/2006/relationships/image" Target="../media/image1117.png"/><Relationship Id="rId92" Type="http://schemas.openxmlformats.org/officeDocument/2006/relationships/customXml" Target="../ink/ink1283.xml"/><Relationship Id="rId91" Type="http://schemas.openxmlformats.org/officeDocument/2006/relationships/image" Target="../media/image1116.png"/><Relationship Id="rId90" Type="http://schemas.openxmlformats.org/officeDocument/2006/relationships/customXml" Target="../ink/ink1282.xml"/><Relationship Id="rId9" Type="http://schemas.openxmlformats.org/officeDocument/2006/relationships/image" Target="../media/image1075.png"/><Relationship Id="rId89" Type="http://schemas.openxmlformats.org/officeDocument/2006/relationships/image" Target="../media/image1115.png"/><Relationship Id="rId88" Type="http://schemas.openxmlformats.org/officeDocument/2006/relationships/customXml" Target="../ink/ink1281.xml"/><Relationship Id="rId87" Type="http://schemas.openxmlformats.org/officeDocument/2006/relationships/image" Target="../media/image1114.png"/><Relationship Id="rId86" Type="http://schemas.openxmlformats.org/officeDocument/2006/relationships/customXml" Target="../ink/ink1280.xml"/><Relationship Id="rId85" Type="http://schemas.openxmlformats.org/officeDocument/2006/relationships/image" Target="../media/image1113.png"/><Relationship Id="rId84" Type="http://schemas.openxmlformats.org/officeDocument/2006/relationships/customXml" Target="../ink/ink1279.xml"/><Relationship Id="rId83" Type="http://schemas.openxmlformats.org/officeDocument/2006/relationships/image" Target="../media/image1112.png"/><Relationship Id="rId82" Type="http://schemas.openxmlformats.org/officeDocument/2006/relationships/customXml" Target="../ink/ink1278.xml"/><Relationship Id="rId81" Type="http://schemas.openxmlformats.org/officeDocument/2006/relationships/image" Target="../media/image1111.png"/><Relationship Id="rId80" Type="http://schemas.openxmlformats.org/officeDocument/2006/relationships/customXml" Target="../ink/ink1277.xml"/><Relationship Id="rId8" Type="http://schemas.openxmlformats.org/officeDocument/2006/relationships/customXml" Target="../ink/ink1241.xml"/><Relationship Id="rId79" Type="http://schemas.openxmlformats.org/officeDocument/2006/relationships/image" Target="../media/image1110.png"/><Relationship Id="rId78" Type="http://schemas.openxmlformats.org/officeDocument/2006/relationships/customXml" Target="../ink/ink1276.xml"/><Relationship Id="rId77" Type="http://schemas.openxmlformats.org/officeDocument/2006/relationships/image" Target="../media/image1109.png"/><Relationship Id="rId76" Type="http://schemas.openxmlformats.org/officeDocument/2006/relationships/customXml" Target="../ink/ink1275.xml"/><Relationship Id="rId75" Type="http://schemas.openxmlformats.org/officeDocument/2006/relationships/image" Target="../media/image1108.png"/><Relationship Id="rId74" Type="http://schemas.openxmlformats.org/officeDocument/2006/relationships/customXml" Target="../ink/ink1274.xml"/><Relationship Id="rId73" Type="http://schemas.openxmlformats.org/officeDocument/2006/relationships/image" Target="../media/image1107.png"/><Relationship Id="rId72" Type="http://schemas.openxmlformats.org/officeDocument/2006/relationships/customXml" Target="../ink/ink1273.xml"/><Relationship Id="rId71" Type="http://schemas.openxmlformats.org/officeDocument/2006/relationships/image" Target="../media/image1106.png"/><Relationship Id="rId70" Type="http://schemas.openxmlformats.org/officeDocument/2006/relationships/customXml" Target="../ink/ink1272.xml"/><Relationship Id="rId7" Type="http://schemas.openxmlformats.org/officeDocument/2006/relationships/image" Target="../media/image1074.png"/><Relationship Id="rId69" Type="http://schemas.openxmlformats.org/officeDocument/2006/relationships/image" Target="../media/image1105.png"/><Relationship Id="rId68" Type="http://schemas.openxmlformats.org/officeDocument/2006/relationships/customXml" Target="../ink/ink1271.xml"/><Relationship Id="rId67" Type="http://schemas.openxmlformats.org/officeDocument/2006/relationships/image" Target="../media/image1104.png"/><Relationship Id="rId66" Type="http://schemas.openxmlformats.org/officeDocument/2006/relationships/customXml" Target="../ink/ink1270.xml"/><Relationship Id="rId65" Type="http://schemas.openxmlformats.org/officeDocument/2006/relationships/image" Target="../media/image1103.png"/><Relationship Id="rId64" Type="http://schemas.openxmlformats.org/officeDocument/2006/relationships/customXml" Target="../ink/ink1269.xml"/><Relationship Id="rId63" Type="http://schemas.openxmlformats.org/officeDocument/2006/relationships/image" Target="../media/image1102.png"/><Relationship Id="rId62" Type="http://schemas.openxmlformats.org/officeDocument/2006/relationships/customXml" Target="../ink/ink1268.xml"/><Relationship Id="rId61" Type="http://schemas.openxmlformats.org/officeDocument/2006/relationships/image" Target="../media/image1101.png"/><Relationship Id="rId60" Type="http://schemas.openxmlformats.org/officeDocument/2006/relationships/customXml" Target="../ink/ink1267.xml"/><Relationship Id="rId6" Type="http://schemas.openxmlformats.org/officeDocument/2006/relationships/customXml" Target="../ink/ink1240.xml"/><Relationship Id="rId59" Type="http://schemas.openxmlformats.org/officeDocument/2006/relationships/image" Target="../media/image1100.png"/><Relationship Id="rId58" Type="http://schemas.openxmlformats.org/officeDocument/2006/relationships/customXml" Target="../ink/ink1266.xml"/><Relationship Id="rId57" Type="http://schemas.openxmlformats.org/officeDocument/2006/relationships/image" Target="../media/image1099.png"/><Relationship Id="rId56" Type="http://schemas.openxmlformats.org/officeDocument/2006/relationships/customXml" Target="../ink/ink1265.xml"/><Relationship Id="rId55" Type="http://schemas.openxmlformats.org/officeDocument/2006/relationships/image" Target="../media/image1098.png"/><Relationship Id="rId54" Type="http://schemas.openxmlformats.org/officeDocument/2006/relationships/customXml" Target="../ink/ink1264.xml"/><Relationship Id="rId53" Type="http://schemas.openxmlformats.org/officeDocument/2006/relationships/image" Target="../media/image1097.png"/><Relationship Id="rId52" Type="http://schemas.openxmlformats.org/officeDocument/2006/relationships/customXml" Target="../ink/ink1263.xml"/><Relationship Id="rId51" Type="http://schemas.openxmlformats.org/officeDocument/2006/relationships/image" Target="../media/image1096.png"/><Relationship Id="rId50" Type="http://schemas.openxmlformats.org/officeDocument/2006/relationships/customXml" Target="../ink/ink1262.xml"/><Relationship Id="rId5" Type="http://schemas.openxmlformats.org/officeDocument/2006/relationships/image" Target="../media/image1073.png"/><Relationship Id="rId49" Type="http://schemas.openxmlformats.org/officeDocument/2006/relationships/image" Target="../media/image1095.png"/><Relationship Id="rId48" Type="http://schemas.openxmlformats.org/officeDocument/2006/relationships/customXml" Target="../ink/ink1261.xml"/><Relationship Id="rId47" Type="http://schemas.openxmlformats.org/officeDocument/2006/relationships/image" Target="../media/image1094.png"/><Relationship Id="rId46" Type="http://schemas.openxmlformats.org/officeDocument/2006/relationships/customXml" Target="../ink/ink1260.xml"/><Relationship Id="rId45" Type="http://schemas.openxmlformats.org/officeDocument/2006/relationships/image" Target="../media/image1093.png"/><Relationship Id="rId44" Type="http://schemas.openxmlformats.org/officeDocument/2006/relationships/customXml" Target="../ink/ink1259.xml"/><Relationship Id="rId43" Type="http://schemas.openxmlformats.org/officeDocument/2006/relationships/image" Target="../media/image1092.png"/><Relationship Id="rId42" Type="http://schemas.openxmlformats.org/officeDocument/2006/relationships/customXml" Target="../ink/ink1258.xml"/><Relationship Id="rId41" Type="http://schemas.openxmlformats.org/officeDocument/2006/relationships/image" Target="../media/image1091.png"/><Relationship Id="rId40" Type="http://schemas.openxmlformats.org/officeDocument/2006/relationships/customXml" Target="../ink/ink1257.xml"/><Relationship Id="rId4" Type="http://schemas.openxmlformats.org/officeDocument/2006/relationships/customXml" Target="../ink/ink1239.xml"/><Relationship Id="rId39" Type="http://schemas.openxmlformats.org/officeDocument/2006/relationships/image" Target="../media/image1090.png"/><Relationship Id="rId38" Type="http://schemas.openxmlformats.org/officeDocument/2006/relationships/customXml" Target="../ink/ink1256.xml"/><Relationship Id="rId37" Type="http://schemas.openxmlformats.org/officeDocument/2006/relationships/image" Target="../media/image1089.png"/><Relationship Id="rId36" Type="http://schemas.openxmlformats.org/officeDocument/2006/relationships/customXml" Target="../ink/ink1255.xml"/><Relationship Id="rId35" Type="http://schemas.openxmlformats.org/officeDocument/2006/relationships/image" Target="../media/image1088.png"/><Relationship Id="rId34" Type="http://schemas.openxmlformats.org/officeDocument/2006/relationships/customXml" Target="../ink/ink1254.xml"/><Relationship Id="rId33" Type="http://schemas.openxmlformats.org/officeDocument/2006/relationships/image" Target="../media/image1087.png"/><Relationship Id="rId32" Type="http://schemas.openxmlformats.org/officeDocument/2006/relationships/customXml" Target="../ink/ink1253.xml"/><Relationship Id="rId31" Type="http://schemas.openxmlformats.org/officeDocument/2006/relationships/image" Target="../media/image1086.png"/><Relationship Id="rId30" Type="http://schemas.openxmlformats.org/officeDocument/2006/relationships/customXml" Target="../ink/ink1252.xml"/><Relationship Id="rId3" Type="http://schemas.openxmlformats.org/officeDocument/2006/relationships/image" Target="../media/image1072.png"/><Relationship Id="rId29" Type="http://schemas.openxmlformats.org/officeDocument/2006/relationships/image" Target="../media/image1085.png"/><Relationship Id="rId28" Type="http://schemas.openxmlformats.org/officeDocument/2006/relationships/customXml" Target="../ink/ink1251.xml"/><Relationship Id="rId27" Type="http://schemas.openxmlformats.org/officeDocument/2006/relationships/image" Target="../media/image1084.png"/><Relationship Id="rId26" Type="http://schemas.openxmlformats.org/officeDocument/2006/relationships/customXml" Target="../ink/ink1250.xml"/><Relationship Id="rId25" Type="http://schemas.openxmlformats.org/officeDocument/2006/relationships/image" Target="../media/image1083.png"/><Relationship Id="rId24" Type="http://schemas.openxmlformats.org/officeDocument/2006/relationships/customXml" Target="../ink/ink1249.xml"/><Relationship Id="rId23" Type="http://schemas.openxmlformats.org/officeDocument/2006/relationships/image" Target="../media/image1082.png"/><Relationship Id="rId22" Type="http://schemas.openxmlformats.org/officeDocument/2006/relationships/customXml" Target="../ink/ink1248.xml"/><Relationship Id="rId21" Type="http://schemas.openxmlformats.org/officeDocument/2006/relationships/image" Target="../media/image1081.png"/><Relationship Id="rId20" Type="http://schemas.openxmlformats.org/officeDocument/2006/relationships/customXml" Target="../ink/ink1247.xml"/><Relationship Id="rId2" Type="http://schemas.openxmlformats.org/officeDocument/2006/relationships/customXml" Target="../ink/ink1238.xml"/><Relationship Id="rId19" Type="http://schemas.openxmlformats.org/officeDocument/2006/relationships/image" Target="../media/image1080.png"/><Relationship Id="rId180" Type="http://schemas.openxmlformats.org/officeDocument/2006/relationships/slideLayout" Target="../slideLayouts/slideLayout7.xml"/><Relationship Id="rId18" Type="http://schemas.openxmlformats.org/officeDocument/2006/relationships/customXml" Target="../ink/ink1246.xml"/><Relationship Id="rId179" Type="http://schemas.openxmlformats.org/officeDocument/2006/relationships/image" Target="../media/image1160.png"/><Relationship Id="rId178" Type="http://schemas.openxmlformats.org/officeDocument/2006/relationships/customXml" Target="../ink/ink1326.xml"/><Relationship Id="rId177" Type="http://schemas.openxmlformats.org/officeDocument/2006/relationships/image" Target="../media/image1159.png"/><Relationship Id="rId176" Type="http://schemas.openxmlformats.org/officeDocument/2006/relationships/customXml" Target="../ink/ink1325.xml"/><Relationship Id="rId175" Type="http://schemas.openxmlformats.org/officeDocument/2006/relationships/image" Target="../media/image1158.png"/><Relationship Id="rId174" Type="http://schemas.openxmlformats.org/officeDocument/2006/relationships/customXml" Target="../ink/ink1324.xml"/><Relationship Id="rId173" Type="http://schemas.openxmlformats.org/officeDocument/2006/relationships/image" Target="../media/image1157.png"/><Relationship Id="rId172" Type="http://schemas.openxmlformats.org/officeDocument/2006/relationships/customXml" Target="../ink/ink1323.xml"/><Relationship Id="rId171" Type="http://schemas.openxmlformats.org/officeDocument/2006/relationships/image" Target="../media/image1156.png"/><Relationship Id="rId170" Type="http://schemas.openxmlformats.org/officeDocument/2006/relationships/customXml" Target="../ink/ink1322.xml"/><Relationship Id="rId17" Type="http://schemas.openxmlformats.org/officeDocument/2006/relationships/image" Target="../media/image1079.png"/><Relationship Id="rId169" Type="http://schemas.openxmlformats.org/officeDocument/2006/relationships/image" Target="../media/image1155.png"/><Relationship Id="rId168" Type="http://schemas.openxmlformats.org/officeDocument/2006/relationships/customXml" Target="../ink/ink1321.xml"/><Relationship Id="rId167" Type="http://schemas.openxmlformats.org/officeDocument/2006/relationships/image" Target="../media/image1154.png"/><Relationship Id="rId166" Type="http://schemas.openxmlformats.org/officeDocument/2006/relationships/customXml" Target="../ink/ink1320.xml"/><Relationship Id="rId165" Type="http://schemas.openxmlformats.org/officeDocument/2006/relationships/image" Target="../media/image1153.png"/><Relationship Id="rId164" Type="http://schemas.openxmlformats.org/officeDocument/2006/relationships/customXml" Target="../ink/ink1319.xml"/><Relationship Id="rId163" Type="http://schemas.openxmlformats.org/officeDocument/2006/relationships/image" Target="../media/image1152.png"/><Relationship Id="rId162" Type="http://schemas.openxmlformats.org/officeDocument/2006/relationships/customXml" Target="../ink/ink1318.xml"/><Relationship Id="rId161" Type="http://schemas.openxmlformats.org/officeDocument/2006/relationships/image" Target="../media/image1151.png"/><Relationship Id="rId160" Type="http://schemas.openxmlformats.org/officeDocument/2006/relationships/customXml" Target="../ink/ink1317.xml"/><Relationship Id="rId16" Type="http://schemas.openxmlformats.org/officeDocument/2006/relationships/customXml" Target="../ink/ink1245.xml"/><Relationship Id="rId159" Type="http://schemas.openxmlformats.org/officeDocument/2006/relationships/image" Target="../media/image1150.png"/><Relationship Id="rId158" Type="http://schemas.openxmlformats.org/officeDocument/2006/relationships/customXml" Target="../ink/ink1316.xml"/><Relationship Id="rId157" Type="http://schemas.openxmlformats.org/officeDocument/2006/relationships/image" Target="../media/image1149.png"/><Relationship Id="rId156" Type="http://schemas.openxmlformats.org/officeDocument/2006/relationships/customXml" Target="../ink/ink1315.xml"/><Relationship Id="rId155" Type="http://schemas.openxmlformats.org/officeDocument/2006/relationships/image" Target="../media/image1148.png"/><Relationship Id="rId154" Type="http://schemas.openxmlformats.org/officeDocument/2006/relationships/customXml" Target="../ink/ink1314.xml"/><Relationship Id="rId153" Type="http://schemas.openxmlformats.org/officeDocument/2006/relationships/image" Target="../media/image1147.png"/><Relationship Id="rId152" Type="http://schemas.openxmlformats.org/officeDocument/2006/relationships/customXml" Target="../ink/ink1313.xml"/><Relationship Id="rId151" Type="http://schemas.openxmlformats.org/officeDocument/2006/relationships/image" Target="../media/image1146.png"/><Relationship Id="rId150" Type="http://schemas.openxmlformats.org/officeDocument/2006/relationships/customXml" Target="../ink/ink1312.xml"/><Relationship Id="rId15" Type="http://schemas.openxmlformats.org/officeDocument/2006/relationships/image" Target="../media/image1078.png"/><Relationship Id="rId149" Type="http://schemas.openxmlformats.org/officeDocument/2006/relationships/image" Target="../media/image1145.png"/><Relationship Id="rId148" Type="http://schemas.openxmlformats.org/officeDocument/2006/relationships/customXml" Target="../ink/ink1311.xml"/><Relationship Id="rId147" Type="http://schemas.openxmlformats.org/officeDocument/2006/relationships/image" Target="../media/image1144.png"/><Relationship Id="rId146" Type="http://schemas.openxmlformats.org/officeDocument/2006/relationships/customXml" Target="../ink/ink1310.xml"/><Relationship Id="rId145" Type="http://schemas.openxmlformats.org/officeDocument/2006/relationships/image" Target="../media/image1143.png"/><Relationship Id="rId144" Type="http://schemas.openxmlformats.org/officeDocument/2006/relationships/customXml" Target="../ink/ink1309.xml"/><Relationship Id="rId143" Type="http://schemas.openxmlformats.org/officeDocument/2006/relationships/image" Target="../media/image1142.png"/><Relationship Id="rId142" Type="http://schemas.openxmlformats.org/officeDocument/2006/relationships/customXml" Target="../ink/ink1308.xml"/><Relationship Id="rId141" Type="http://schemas.openxmlformats.org/officeDocument/2006/relationships/image" Target="../media/image1141.png"/><Relationship Id="rId140" Type="http://schemas.openxmlformats.org/officeDocument/2006/relationships/customXml" Target="../ink/ink1307.xml"/><Relationship Id="rId14" Type="http://schemas.openxmlformats.org/officeDocument/2006/relationships/customXml" Target="../ink/ink1244.xml"/><Relationship Id="rId139" Type="http://schemas.openxmlformats.org/officeDocument/2006/relationships/image" Target="../media/image1140.png"/><Relationship Id="rId138" Type="http://schemas.openxmlformats.org/officeDocument/2006/relationships/customXml" Target="../ink/ink1306.xml"/><Relationship Id="rId137" Type="http://schemas.openxmlformats.org/officeDocument/2006/relationships/image" Target="../media/image1139.png"/><Relationship Id="rId136" Type="http://schemas.openxmlformats.org/officeDocument/2006/relationships/customXml" Target="../ink/ink1305.xml"/><Relationship Id="rId135" Type="http://schemas.openxmlformats.org/officeDocument/2006/relationships/image" Target="../media/image1138.png"/><Relationship Id="rId134" Type="http://schemas.openxmlformats.org/officeDocument/2006/relationships/customXml" Target="../ink/ink1304.xml"/><Relationship Id="rId133" Type="http://schemas.openxmlformats.org/officeDocument/2006/relationships/image" Target="../media/image1137.png"/><Relationship Id="rId132" Type="http://schemas.openxmlformats.org/officeDocument/2006/relationships/customXml" Target="../ink/ink1303.xml"/><Relationship Id="rId131" Type="http://schemas.openxmlformats.org/officeDocument/2006/relationships/image" Target="../media/image1136.png"/><Relationship Id="rId130" Type="http://schemas.openxmlformats.org/officeDocument/2006/relationships/customXml" Target="../ink/ink1302.xml"/><Relationship Id="rId13" Type="http://schemas.openxmlformats.org/officeDocument/2006/relationships/image" Target="../media/image1077.png"/><Relationship Id="rId129" Type="http://schemas.openxmlformats.org/officeDocument/2006/relationships/image" Target="../media/image1135.png"/><Relationship Id="rId128" Type="http://schemas.openxmlformats.org/officeDocument/2006/relationships/customXml" Target="../ink/ink1301.xml"/><Relationship Id="rId127" Type="http://schemas.openxmlformats.org/officeDocument/2006/relationships/image" Target="../media/image1134.png"/><Relationship Id="rId126" Type="http://schemas.openxmlformats.org/officeDocument/2006/relationships/customXml" Target="../ink/ink1300.xml"/><Relationship Id="rId125" Type="http://schemas.openxmlformats.org/officeDocument/2006/relationships/image" Target="../media/image1133.png"/><Relationship Id="rId124" Type="http://schemas.openxmlformats.org/officeDocument/2006/relationships/customXml" Target="../ink/ink1299.xml"/><Relationship Id="rId123" Type="http://schemas.openxmlformats.org/officeDocument/2006/relationships/image" Target="../media/image1132.png"/><Relationship Id="rId122" Type="http://schemas.openxmlformats.org/officeDocument/2006/relationships/customXml" Target="../ink/ink1298.xml"/><Relationship Id="rId121" Type="http://schemas.openxmlformats.org/officeDocument/2006/relationships/image" Target="../media/image1131.png"/><Relationship Id="rId120" Type="http://schemas.openxmlformats.org/officeDocument/2006/relationships/customXml" Target="../ink/ink1297.xml"/><Relationship Id="rId12" Type="http://schemas.openxmlformats.org/officeDocument/2006/relationships/customXml" Target="../ink/ink1243.xml"/><Relationship Id="rId119" Type="http://schemas.openxmlformats.org/officeDocument/2006/relationships/image" Target="../media/image1130.png"/><Relationship Id="rId118" Type="http://schemas.openxmlformats.org/officeDocument/2006/relationships/customXml" Target="../ink/ink1296.xml"/><Relationship Id="rId117" Type="http://schemas.openxmlformats.org/officeDocument/2006/relationships/image" Target="../media/image1129.png"/><Relationship Id="rId116" Type="http://schemas.openxmlformats.org/officeDocument/2006/relationships/customXml" Target="../ink/ink1295.xml"/><Relationship Id="rId115" Type="http://schemas.openxmlformats.org/officeDocument/2006/relationships/image" Target="../media/image1128.png"/><Relationship Id="rId114" Type="http://schemas.openxmlformats.org/officeDocument/2006/relationships/customXml" Target="../ink/ink1294.xml"/><Relationship Id="rId113" Type="http://schemas.openxmlformats.org/officeDocument/2006/relationships/image" Target="../media/image1127.png"/><Relationship Id="rId112" Type="http://schemas.openxmlformats.org/officeDocument/2006/relationships/customXml" Target="../ink/ink1293.xml"/><Relationship Id="rId111" Type="http://schemas.openxmlformats.org/officeDocument/2006/relationships/image" Target="../media/image1126.png"/><Relationship Id="rId110" Type="http://schemas.openxmlformats.org/officeDocument/2006/relationships/customXml" Target="../ink/ink1292.xml"/><Relationship Id="rId11" Type="http://schemas.openxmlformats.org/officeDocument/2006/relationships/image" Target="../media/image1076.png"/><Relationship Id="rId109" Type="http://schemas.openxmlformats.org/officeDocument/2006/relationships/image" Target="../media/image1125.png"/><Relationship Id="rId108" Type="http://schemas.openxmlformats.org/officeDocument/2006/relationships/customXml" Target="../ink/ink1291.xml"/><Relationship Id="rId107" Type="http://schemas.openxmlformats.org/officeDocument/2006/relationships/image" Target="../media/image1124.png"/><Relationship Id="rId106" Type="http://schemas.openxmlformats.org/officeDocument/2006/relationships/customXml" Target="../ink/ink1290.xml"/><Relationship Id="rId105" Type="http://schemas.openxmlformats.org/officeDocument/2006/relationships/image" Target="../media/image1123.png"/><Relationship Id="rId104" Type="http://schemas.openxmlformats.org/officeDocument/2006/relationships/customXml" Target="../ink/ink1289.xml"/><Relationship Id="rId103" Type="http://schemas.openxmlformats.org/officeDocument/2006/relationships/image" Target="../media/image1122.png"/><Relationship Id="rId102" Type="http://schemas.openxmlformats.org/officeDocument/2006/relationships/customXml" Target="../ink/ink1288.xml"/><Relationship Id="rId101" Type="http://schemas.openxmlformats.org/officeDocument/2006/relationships/image" Target="../media/image1121.png"/><Relationship Id="rId100" Type="http://schemas.openxmlformats.org/officeDocument/2006/relationships/customXml" Target="../ink/ink1287.xml"/><Relationship Id="rId10" Type="http://schemas.openxmlformats.org/officeDocument/2006/relationships/customXml" Target="../ink/ink1242.xml"/><Relationship Id="rId1" Type="http://schemas.openxmlformats.org/officeDocument/2006/relationships/image" Target="../media/image1071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61.wmf"/></Relationships>
</file>

<file path=ppt/slides/_rels/slide1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208.png"/><Relationship Id="rId98" Type="http://schemas.openxmlformats.org/officeDocument/2006/relationships/customXml" Target="../ink/ink1376.xml"/><Relationship Id="rId97" Type="http://schemas.openxmlformats.org/officeDocument/2006/relationships/image" Target="../media/image1207.png"/><Relationship Id="rId96" Type="http://schemas.openxmlformats.org/officeDocument/2006/relationships/customXml" Target="../ink/ink1375.xml"/><Relationship Id="rId95" Type="http://schemas.openxmlformats.org/officeDocument/2006/relationships/image" Target="../media/image1206.png"/><Relationship Id="rId94" Type="http://schemas.openxmlformats.org/officeDocument/2006/relationships/customXml" Target="../ink/ink1374.xml"/><Relationship Id="rId93" Type="http://schemas.openxmlformats.org/officeDocument/2006/relationships/customXml" Target="../ink/ink1373.xml"/><Relationship Id="rId92" Type="http://schemas.openxmlformats.org/officeDocument/2006/relationships/image" Target="../media/image1205.png"/><Relationship Id="rId91" Type="http://schemas.openxmlformats.org/officeDocument/2006/relationships/customXml" Target="../ink/ink1372.xml"/><Relationship Id="rId90" Type="http://schemas.openxmlformats.org/officeDocument/2006/relationships/image" Target="../media/image1204.png"/><Relationship Id="rId9" Type="http://schemas.openxmlformats.org/officeDocument/2006/relationships/image" Target="../media/image1165.png"/><Relationship Id="rId89" Type="http://schemas.openxmlformats.org/officeDocument/2006/relationships/customXml" Target="../ink/ink1371.xml"/><Relationship Id="rId88" Type="http://schemas.openxmlformats.org/officeDocument/2006/relationships/image" Target="../media/image1203.png"/><Relationship Id="rId87" Type="http://schemas.openxmlformats.org/officeDocument/2006/relationships/customXml" Target="../ink/ink1370.xml"/><Relationship Id="rId86" Type="http://schemas.openxmlformats.org/officeDocument/2006/relationships/image" Target="../media/image1202.png"/><Relationship Id="rId85" Type="http://schemas.openxmlformats.org/officeDocument/2006/relationships/customXml" Target="../ink/ink1369.xml"/><Relationship Id="rId84" Type="http://schemas.openxmlformats.org/officeDocument/2006/relationships/image" Target="../media/image1201.png"/><Relationship Id="rId83" Type="http://schemas.openxmlformats.org/officeDocument/2006/relationships/customXml" Target="../ink/ink1368.xml"/><Relationship Id="rId82" Type="http://schemas.openxmlformats.org/officeDocument/2006/relationships/image" Target="../media/image1200.png"/><Relationship Id="rId81" Type="http://schemas.openxmlformats.org/officeDocument/2006/relationships/customXml" Target="../ink/ink1367.xml"/><Relationship Id="rId80" Type="http://schemas.openxmlformats.org/officeDocument/2006/relationships/image" Target="../media/image1199.png"/><Relationship Id="rId8" Type="http://schemas.openxmlformats.org/officeDocument/2006/relationships/customXml" Target="../ink/ink1330.xml"/><Relationship Id="rId79" Type="http://schemas.openxmlformats.org/officeDocument/2006/relationships/customXml" Target="../ink/ink1366.xml"/><Relationship Id="rId78" Type="http://schemas.openxmlformats.org/officeDocument/2006/relationships/image" Target="../media/image1198.png"/><Relationship Id="rId77" Type="http://schemas.openxmlformats.org/officeDocument/2006/relationships/customXml" Target="../ink/ink1365.xml"/><Relationship Id="rId76" Type="http://schemas.openxmlformats.org/officeDocument/2006/relationships/image" Target="../media/image1197.png"/><Relationship Id="rId75" Type="http://schemas.openxmlformats.org/officeDocument/2006/relationships/customXml" Target="../ink/ink1364.xml"/><Relationship Id="rId74" Type="http://schemas.openxmlformats.org/officeDocument/2006/relationships/image" Target="../media/image1196.png"/><Relationship Id="rId73" Type="http://schemas.openxmlformats.org/officeDocument/2006/relationships/customXml" Target="../ink/ink1363.xml"/><Relationship Id="rId72" Type="http://schemas.openxmlformats.org/officeDocument/2006/relationships/image" Target="../media/image1195.png"/><Relationship Id="rId71" Type="http://schemas.openxmlformats.org/officeDocument/2006/relationships/customXml" Target="../ink/ink1362.xml"/><Relationship Id="rId70" Type="http://schemas.openxmlformats.org/officeDocument/2006/relationships/image" Target="../media/image1194.png"/><Relationship Id="rId7" Type="http://schemas.openxmlformats.org/officeDocument/2006/relationships/image" Target="../media/image1164.png"/><Relationship Id="rId69" Type="http://schemas.openxmlformats.org/officeDocument/2006/relationships/customXml" Target="../ink/ink1361.xml"/><Relationship Id="rId68" Type="http://schemas.openxmlformats.org/officeDocument/2006/relationships/image" Target="../media/image1193.png"/><Relationship Id="rId67" Type="http://schemas.openxmlformats.org/officeDocument/2006/relationships/customXml" Target="../ink/ink1360.xml"/><Relationship Id="rId66" Type="http://schemas.openxmlformats.org/officeDocument/2006/relationships/image" Target="../media/image1192.png"/><Relationship Id="rId65" Type="http://schemas.openxmlformats.org/officeDocument/2006/relationships/customXml" Target="../ink/ink1359.xml"/><Relationship Id="rId64" Type="http://schemas.openxmlformats.org/officeDocument/2006/relationships/image" Target="../media/image1191.png"/><Relationship Id="rId63" Type="http://schemas.openxmlformats.org/officeDocument/2006/relationships/customXml" Target="../ink/ink1358.xml"/><Relationship Id="rId62" Type="http://schemas.openxmlformats.org/officeDocument/2006/relationships/image" Target="../media/image1190.png"/><Relationship Id="rId61" Type="http://schemas.openxmlformats.org/officeDocument/2006/relationships/customXml" Target="../ink/ink1357.xml"/><Relationship Id="rId60" Type="http://schemas.openxmlformats.org/officeDocument/2006/relationships/image" Target="../media/image1189.png"/><Relationship Id="rId6" Type="http://schemas.openxmlformats.org/officeDocument/2006/relationships/customXml" Target="../ink/ink1329.xml"/><Relationship Id="rId59" Type="http://schemas.openxmlformats.org/officeDocument/2006/relationships/customXml" Target="../ink/ink1356.xml"/><Relationship Id="rId58" Type="http://schemas.openxmlformats.org/officeDocument/2006/relationships/image" Target="../media/image1188.png"/><Relationship Id="rId57" Type="http://schemas.openxmlformats.org/officeDocument/2006/relationships/customXml" Target="../ink/ink1355.xml"/><Relationship Id="rId56" Type="http://schemas.openxmlformats.org/officeDocument/2006/relationships/image" Target="../media/image1187.png"/><Relationship Id="rId55" Type="http://schemas.openxmlformats.org/officeDocument/2006/relationships/customXml" Target="../ink/ink1354.xml"/><Relationship Id="rId54" Type="http://schemas.openxmlformats.org/officeDocument/2006/relationships/image" Target="../media/image1186.png"/><Relationship Id="rId53" Type="http://schemas.openxmlformats.org/officeDocument/2006/relationships/customXml" Target="../ink/ink1353.xml"/><Relationship Id="rId52" Type="http://schemas.openxmlformats.org/officeDocument/2006/relationships/image" Target="../media/image1185.png"/><Relationship Id="rId51" Type="http://schemas.openxmlformats.org/officeDocument/2006/relationships/customXml" Target="../ink/ink1352.xml"/><Relationship Id="rId50" Type="http://schemas.openxmlformats.org/officeDocument/2006/relationships/image" Target="../media/image1184.png"/><Relationship Id="rId5" Type="http://schemas.openxmlformats.org/officeDocument/2006/relationships/image" Target="../media/image1163.png"/><Relationship Id="rId49" Type="http://schemas.openxmlformats.org/officeDocument/2006/relationships/customXml" Target="../ink/ink1351.xml"/><Relationship Id="rId48" Type="http://schemas.openxmlformats.org/officeDocument/2006/relationships/image" Target="../media/image1183.png"/><Relationship Id="rId47" Type="http://schemas.openxmlformats.org/officeDocument/2006/relationships/customXml" Target="../ink/ink1350.xml"/><Relationship Id="rId46" Type="http://schemas.openxmlformats.org/officeDocument/2006/relationships/image" Target="../media/image1182.png"/><Relationship Id="rId45" Type="http://schemas.openxmlformats.org/officeDocument/2006/relationships/customXml" Target="../ink/ink1349.xml"/><Relationship Id="rId44" Type="http://schemas.openxmlformats.org/officeDocument/2006/relationships/image" Target="../media/image1181.png"/><Relationship Id="rId43" Type="http://schemas.openxmlformats.org/officeDocument/2006/relationships/customXml" Target="../ink/ink1348.xml"/><Relationship Id="rId42" Type="http://schemas.openxmlformats.org/officeDocument/2006/relationships/image" Target="../media/image1180.png"/><Relationship Id="rId41" Type="http://schemas.openxmlformats.org/officeDocument/2006/relationships/customXml" Target="../ink/ink1347.xml"/><Relationship Id="rId40" Type="http://schemas.openxmlformats.org/officeDocument/2006/relationships/image" Target="../media/image1179.png"/><Relationship Id="rId4" Type="http://schemas.openxmlformats.org/officeDocument/2006/relationships/customXml" Target="../ink/ink1328.xml"/><Relationship Id="rId39" Type="http://schemas.openxmlformats.org/officeDocument/2006/relationships/customXml" Target="../ink/ink1346.xml"/><Relationship Id="rId38" Type="http://schemas.openxmlformats.org/officeDocument/2006/relationships/image" Target="../media/image1178.png"/><Relationship Id="rId37" Type="http://schemas.openxmlformats.org/officeDocument/2006/relationships/customXml" Target="../ink/ink1345.xml"/><Relationship Id="rId36" Type="http://schemas.openxmlformats.org/officeDocument/2006/relationships/image" Target="../media/image1177.png"/><Relationship Id="rId35" Type="http://schemas.openxmlformats.org/officeDocument/2006/relationships/customXml" Target="../ink/ink1344.xml"/><Relationship Id="rId34" Type="http://schemas.openxmlformats.org/officeDocument/2006/relationships/image" Target="../media/image1176.png"/><Relationship Id="rId33" Type="http://schemas.openxmlformats.org/officeDocument/2006/relationships/customXml" Target="../ink/ink1343.xml"/><Relationship Id="rId322" Type="http://schemas.openxmlformats.org/officeDocument/2006/relationships/slideLayout" Target="../slideLayouts/slideLayout7.xml"/><Relationship Id="rId321" Type="http://schemas.openxmlformats.org/officeDocument/2006/relationships/image" Target="../media/image1319.png"/><Relationship Id="rId320" Type="http://schemas.openxmlformats.org/officeDocument/2006/relationships/customXml" Target="../ink/ink1487.xml"/><Relationship Id="rId32" Type="http://schemas.openxmlformats.org/officeDocument/2006/relationships/image" Target="../media/image1175.png"/><Relationship Id="rId319" Type="http://schemas.openxmlformats.org/officeDocument/2006/relationships/image" Target="../media/image1318.png"/><Relationship Id="rId318" Type="http://schemas.openxmlformats.org/officeDocument/2006/relationships/customXml" Target="../ink/ink1486.xml"/><Relationship Id="rId317" Type="http://schemas.openxmlformats.org/officeDocument/2006/relationships/image" Target="../media/image1317.png"/><Relationship Id="rId316" Type="http://schemas.openxmlformats.org/officeDocument/2006/relationships/customXml" Target="../ink/ink1485.xml"/><Relationship Id="rId315" Type="http://schemas.openxmlformats.org/officeDocument/2006/relationships/image" Target="../media/image1316.png"/><Relationship Id="rId314" Type="http://schemas.openxmlformats.org/officeDocument/2006/relationships/customXml" Target="../ink/ink1484.xml"/><Relationship Id="rId313" Type="http://schemas.openxmlformats.org/officeDocument/2006/relationships/image" Target="../media/image1315.png"/><Relationship Id="rId312" Type="http://schemas.openxmlformats.org/officeDocument/2006/relationships/customXml" Target="../ink/ink1483.xml"/><Relationship Id="rId311" Type="http://schemas.openxmlformats.org/officeDocument/2006/relationships/image" Target="../media/image1314.png"/><Relationship Id="rId310" Type="http://schemas.openxmlformats.org/officeDocument/2006/relationships/customXml" Target="../ink/ink1482.xml"/><Relationship Id="rId31" Type="http://schemas.openxmlformats.org/officeDocument/2006/relationships/customXml" Target="../ink/ink1342.xml"/><Relationship Id="rId309" Type="http://schemas.openxmlformats.org/officeDocument/2006/relationships/image" Target="../media/image1313.png"/><Relationship Id="rId308" Type="http://schemas.openxmlformats.org/officeDocument/2006/relationships/customXml" Target="../ink/ink1481.xml"/><Relationship Id="rId307" Type="http://schemas.openxmlformats.org/officeDocument/2006/relationships/image" Target="../media/image1312.png"/><Relationship Id="rId306" Type="http://schemas.openxmlformats.org/officeDocument/2006/relationships/customXml" Target="../ink/ink1480.xml"/><Relationship Id="rId305" Type="http://schemas.openxmlformats.org/officeDocument/2006/relationships/image" Target="../media/image1311.png"/><Relationship Id="rId304" Type="http://schemas.openxmlformats.org/officeDocument/2006/relationships/customXml" Target="../ink/ink1479.xml"/><Relationship Id="rId303" Type="http://schemas.openxmlformats.org/officeDocument/2006/relationships/image" Target="../media/image1310.png"/><Relationship Id="rId302" Type="http://schemas.openxmlformats.org/officeDocument/2006/relationships/customXml" Target="../ink/ink1478.xml"/><Relationship Id="rId301" Type="http://schemas.openxmlformats.org/officeDocument/2006/relationships/image" Target="../media/image1309.png"/><Relationship Id="rId300" Type="http://schemas.openxmlformats.org/officeDocument/2006/relationships/customXml" Target="../ink/ink1477.xml"/><Relationship Id="rId30" Type="http://schemas.openxmlformats.org/officeDocument/2006/relationships/image" Target="../media/image1174.png"/><Relationship Id="rId3" Type="http://schemas.openxmlformats.org/officeDocument/2006/relationships/image" Target="../media/image1162.png"/><Relationship Id="rId299" Type="http://schemas.openxmlformats.org/officeDocument/2006/relationships/image" Target="../media/image1308.png"/><Relationship Id="rId298" Type="http://schemas.openxmlformats.org/officeDocument/2006/relationships/customXml" Target="../ink/ink1476.xml"/><Relationship Id="rId297" Type="http://schemas.openxmlformats.org/officeDocument/2006/relationships/image" Target="../media/image1307.png"/><Relationship Id="rId296" Type="http://schemas.openxmlformats.org/officeDocument/2006/relationships/customXml" Target="../ink/ink1475.xml"/><Relationship Id="rId295" Type="http://schemas.openxmlformats.org/officeDocument/2006/relationships/image" Target="../media/image1306.png"/><Relationship Id="rId294" Type="http://schemas.openxmlformats.org/officeDocument/2006/relationships/customXml" Target="../ink/ink1474.xml"/><Relationship Id="rId293" Type="http://schemas.openxmlformats.org/officeDocument/2006/relationships/image" Target="../media/image1305.png"/><Relationship Id="rId292" Type="http://schemas.openxmlformats.org/officeDocument/2006/relationships/customXml" Target="../ink/ink1473.xml"/><Relationship Id="rId291" Type="http://schemas.openxmlformats.org/officeDocument/2006/relationships/image" Target="../media/image1304.png"/><Relationship Id="rId290" Type="http://schemas.openxmlformats.org/officeDocument/2006/relationships/customXml" Target="../ink/ink1472.xml"/><Relationship Id="rId29" Type="http://schemas.openxmlformats.org/officeDocument/2006/relationships/customXml" Target="../ink/ink1341.xml"/><Relationship Id="rId289" Type="http://schemas.openxmlformats.org/officeDocument/2006/relationships/image" Target="../media/image1303.png"/><Relationship Id="rId288" Type="http://schemas.openxmlformats.org/officeDocument/2006/relationships/customXml" Target="../ink/ink1471.xml"/><Relationship Id="rId287" Type="http://schemas.openxmlformats.org/officeDocument/2006/relationships/image" Target="../media/image1302.png"/><Relationship Id="rId286" Type="http://schemas.openxmlformats.org/officeDocument/2006/relationships/customXml" Target="../ink/ink1470.xml"/><Relationship Id="rId285" Type="http://schemas.openxmlformats.org/officeDocument/2006/relationships/image" Target="../media/image1301.png"/><Relationship Id="rId284" Type="http://schemas.openxmlformats.org/officeDocument/2006/relationships/customXml" Target="../ink/ink1469.xml"/><Relationship Id="rId283" Type="http://schemas.openxmlformats.org/officeDocument/2006/relationships/image" Target="../media/image1300.png"/><Relationship Id="rId282" Type="http://schemas.openxmlformats.org/officeDocument/2006/relationships/customXml" Target="../ink/ink1468.xml"/><Relationship Id="rId281" Type="http://schemas.openxmlformats.org/officeDocument/2006/relationships/image" Target="../media/image1299.png"/><Relationship Id="rId280" Type="http://schemas.openxmlformats.org/officeDocument/2006/relationships/customXml" Target="../ink/ink1467.xml"/><Relationship Id="rId28" Type="http://schemas.openxmlformats.org/officeDocument/2006/relationships/image" Target="../media/image1173.png"/><Relationship Id="rId279" Type="http://schemas.openxmlformats.org/officeDocument/2006/relationships/image" Target="../media/image1298.png"/><Relationship Id="rId278" Type="http://schemas.openxmlformats.org/officeDocument/2006/relationships/customXml" Target="../ink/ink1466.xml"/><Relationship Id="rId277" Type="http://schemas.openxmlformats.org/officeDocument/2006/relationships/image" Target="../media/image1297.png"/><Relationship Id="rId276" Type="http://schemas.openxmlformats.org/officeDocument/2006/relationships/customXml" Target="../ink/ink1465.xml"/><Relationship Id="rId275" Type="http://schemas.openxmlformats.org/officeDocument/2006/relationships/image" Target="../media/image1296.png"/><Relationship Id="rId274" Type="http://schemas.openxmlformats.org/officeDocument/2006/relationships/customXml" Target="../ink/ink1464.xml"/><Relationship Id="rId273" Type="http://schemas.openxmlformats.org/officeDocument/2006/relationships/image" Target="../media/image1295.png"/><Relationship Id="rId272" Type="http://schemas.openxmlformats.org/officeDocument/2006/relationships/customXml" Target="../ink/ink1463.xml"/><Relationship Id="rId271" Type="http://schemas.openxmlformats.org/officeDocument/2006/relationships/image" Target="../media/image1294.png"/><Relationship Id="rId270" Type="http://schemas.openxmlformats.org/officeDocument/2006/relationships/customXml" Target="../ink/ink1462.xml"/><Relationship Id="rId27" Type="http://schemas.openxmlformats.org/officeDocument/2006/relationships/customXml" Target="../ink/ink1340.xml"/><Relationship Id="rId269" Type="http://schemas.openxmlformats.org/officeDocument/2006/relationships/image" Target="../media/image1293.png"/><Relationship Id="rId268" Type="http://schemas.openxmlformats.org/officeDocument/2006/relationships/customXml" Target="../ink/ink1461.xml"/><Relationship Id="rId267" Type="http://schemas.openxmlformats.org/officeDocument/2006/relationships/image" Target="../media/image1292.png"/><Relationship Id="rId266" Type="http://schemas.openxmlformats.org/officeDocument/2006/relationships/customXml" Target="../ink/ink1460.xml"/><Relationship Id="rId265" Type="http://schemas.openxmlformats.org/officeDocument/2006/relationships/image" Target="../media/image1291.png"/><Relationship Id="rId264" Type="http://schemas.openxmlformats.org/officeDocument/2006/relationships/customXml" Target="../ink/ink1459.xml"/><Relationship Id="rId263" Type="http://schemas.openxmlformats.org/officeDocument/2006/relationships/image" Target="../media/image1290.png"/><Relationship Id="rId262" Type="http://schemas.openxmlformats.org/officeDocument/2006/relationships/customXml" Target="../ink/ink1458.xml"/><Relationship Id="rId261" Type="http://schemas.openxmlformats.org/officeDocument/2006/relationships/image" Target="../media/image1289.png"/><Relationship Id="rId260" Type="http://schemas.openxmlformats.org/officeDocument/2006/relationships/customXml" Target="../ink/ink1457.xml"/><Relationship Id="rId26" Type="http://schemas.openxmlformats.org/officeDocument/2006/relationships/customXml" Target="../ink/ink1339.xml"/><Relationship Id="rId259" Type="http://schemas.openxmlformats.org/officeDocument/2006/relationships/image" Target="../media/image1288.png"/><Relationship Id="rId258" Type="http://schemas.openxmlformats.org/officeDocument/2006/relationships/customXml" Target="../ink/ink1456.xml"/><Relationship Id="rId257" Type="http://schemas.openxmlformats.org/officeDocument/2006/relationships/image" Target="../media/image1287.png"/><Relationship Id="rId256" Type="http://schemas.openxmlformats.org/officeDocument/2006/relationships/customXml" Target="../ink/ink1455.xml"/><Relationship Id="rId255" Type="http://schemas.openxmlformats.org/officeDocument/2006/relationships/image" Target="../media/image1286.png"/><Relationship Id="rId254" Type="http://schemas.openxmlformats.org/officeDocument/2006/relationships/customXml" Target="../ink/ink1454.xml"/><Relationship Id="rId253" Type="http://schemas.openxmlformats.org/officeDocument/2006/relationships/image" Target="../media/image1285.png"/><Relationship Id="rId252" Type="http://schemas.openxmlformats.org/officeDocument/2006/relationships/customXml" Target="../ink/ink1453.xml"/><Relationship Id="rId251" Type="http://schemas.openxmlformats.org/officeDocument/2006/relationships/image" Target="../media/image1284.png"/><Relationship Id="rId250" Type="http://schemas.openxmlformats.org/officeDocument/2006/relationships/customXml" Target="../ink/ink1452.xml"/><Relationship Id="rId25" Type="http://schemas.openxmlformats.org/officeDocument/2006/relationships/image" Target="../media/image1172.png"/><Relationship Id="rId249" Type="http://schemas.openxmlformats.org/officeDocument/2006/relationships/image" Target="../media/image1283.png"/><Relationship Id="rId248" Type="http://schemas.openxmlformats.org/officeDocument/2006/relationships/customXml" Target="../ink/ink1451.xml"/><Relationship Id="rId247" Type="http://schemas.openxmlformats.org/officeDocument/2006/relationships/image" Target="../media/image1282.png"/><Relationship Id="rId246" Type="http://schemas.openxmlformats.org/officeDocument/2006/relationships/customXml" Target="../ink/ink1450.xml"/><Relationship Id="rId245" Type="http://schemas.openxmlformats.org/officeDocument/2006/relationships/image" Target="../media/image1281.png"/><Relationship Id="rId244" Type="http://schemas.openxmlformats.org/officeDocument/2006/relationships/customXml" Target="../ink/ink1449.xml"/><Relationship Id="rId243" Type="http://schemas.openxmlformats.org/officeDocument/2006/relationships/image" Target="../media/image1280.png"/><Relationship Id="rId242" Type="http://schemas.openxmlformats.org/officeDocument/2006/relationships/customXml" Target="../ink/ink1448.xml"/><Relationship Id="rId241" Type="http://schemas.openxmlformats.org/officeDocument/2006/relationships/image" Target="../media/image1279.png"/><Relationship Id="rId240" Type="http://schemas.openxmlformats.org/officeDocument/2006/relationships/customXml" Target="../ink/ink1447.xml"/><Relationship Id="rId24" Type="http://schemas.openxmlformats.org/officeDocument/2006/relationships/customXml" Target="../ink/ink1338.xml"/><Relationship Id="rId239" Type="http://schemas.openxmlformats.org/officeDocument/2006/relationships/image" Target="../media/image1278.png"/><Relationship Id="rId238" Type="http://schemas.openxmlformats.org/officeDocument/2006/relationships/customXml" Target="../ink/ink1446.xml"/><Relationship Id="rId237" Type="http://schemas.openxmlformats.org/officeDocument/2006/relationships/image" Target="../media/image1277.png"/><Relationship Id="rId236" Type="http://schemas.openxmlformats.org/officeDocument/2006/relationships/customXml" Target="../ink/ink1445.xml"/><Relationship Id="rId235" Type="http://schemas.openxmlformats.org/officeDocument/2006/relationships/image" Target="../media/image1276.png"/><Relationship Id="rId234" Type="http://schemas.openxmlformats.org/officeDocument/2006/relationships/customXml" Target="../ink/ink1444.xml"/><Relationship Id="rId233" Type="http://schemas.openxmlformats.org/officeDocument/2006/relationships/image" Target="../media/image1275.png"/><Relationship Id="rId232" Type="http://schemas.openxmlformats.org/officeDocument/2006/relationships/customXml" Target="../ink/ink1443.xml"/><Relationship Id="rId231" Type="http://schemas.openxmlformats.org/officeDocument/2006/relationships/image" Target="../media/image1274.png"/><Relationship Id="rId230" Type="http://schemas.openxmlformats.org/officeDocument/2006/relationships/customXml" Target="../ink/ink1442.xml"/><Relationship Id="rId23" Type="http://schemas.openxmlformats.org/officeDocument/2006/relationships/image" Target="../media/image1171.png"/><Relationship Id="rId229" Type="http://schemas.openxmlformats.org/officeDocument/2006/relationships/image" Target="../media/image1273.png"/><Relationship Id="rId228" Type="http://schemas.openxmlformats.org/officeDocument/2006/relationships/customXml" Target="../ink/ink1441.xml"/><Relationship Id="rId227" Type="http://schemas.openxmlformats.org/officeDocument/2006/relationships/image" Target="../media/image1272.png"/><Relationship Id="rId226" Type="http://schemas.openxmlformats.org/officeDocument/2006/relationships/customXml" Target="../ink/ink1440.xml"/><Relationship Id="rId225" Type="http://schemas.openxmlformats.org/officeDocument/2006/relationships/image" Target="../media/image1271.png"/><Relationship Id="rId224" Type="http://schemas.openxmlformats.org/officeDocument/2006/relationships/customXml" Target="../ink/ink1439.xml"/><Relationship Id="rId223" Type="http://schemas.openxmlformats.org/officeDocument/2006/relationships/image" Target="../media/image1270.png"/><Relationship Id="rId222" Type="http://schemas.openxmlformats.org/officeDocument/2006/relationships/customXml" Target="../ink/ink1438.xml"/><Relationship Id="rId221" Type="http://schemas.openxmlformats.org/officeDocument/2006/relationships/image" Target="../media/image1269.png"/><Relationship Id="rId220" Type="http://schemas.openxmlformats.org/officeDocument/2006/relationships/customXml" Target="../ink/ink1437.xml"/><Relationship Id="rId22" Type="http://schemas.openxmlformats.org/officeDocument/2006/relationships/customXml" Target="../ink/ink1337.xml"/><Relationship Id="rId219" Type="http://schemas.openxmlformats.org/officeDocument/2006/relationships/image" Target="../media/image1268.png"/><Relationship Id="rId218" Type="http://schemas.openxmlformats.org/officeDocument/2006/relationships/customXml" Target="../ink/ink1436.xml"/><Relationship Id="rId217" Type="http://schemas.openxmlformats.org/officeDocument/2006/relationships/image" Target="../media/image1267.png"/><Relationship Id="rId216" Type="http://schemas.openxmlformats.org/officeDocument/2006/relationships/customXml" Target="../ink/ink1435.xml"/><Relationship Id="rId215" Type="http://schemas.openxmlformats.org/officeDocument/2006/relationships/image" Target="../media/image1266.png"/><Relationship Id="rId214" Type="http://schemas.openxmlformats.org/officeDocument/2006/relationships/customXml" Target="../ink/ink1434.xml"/><Relationship Id="rId213" Type="http://schemas.openxmlformats.org/officeDocument/2006/relationships/image" Target="../media/image1265.png"/><Relationship Id="rId212" Type="http://schemas.openxmlformats.org/officeDocument/2006/relationships/customXml" Target="../ink/ink1433.xml"/><Relationship Id="rId211" Type="http://schemas.openxmlformats.org/officeDocument/2006/relationships/image" Target="../media/image1264.png"/><Relationship Id="rId210" Type="http://schemas.openxmlformats.org/officeDocument/2006/relationships/customXml" Target="../ink/ink1432.xml"/><Relationship Id="rId21" Type="http://schemas.openxmlformats.org/officeDocument/2006/relationships/image" Target="../media/image1170.png"/><Relationship Id="rId209" Type="http://schemas.openxmlformats.org/officeDocument/2006/relationships/image" Target="../media/image1263.png"/><Relationship Id="rId208" Type="http://schemas.openxmlformats.org/officeDocument/2006/relationships/customXml" Target="../ink/ink1431.xml"/><Relationship Id="rId207" Type="http://schemas.openxmlformats.org/officeDocument/2006/relationships/image" Target="../media/image1262.png"/><Relationship Id="rId206" Type="http://schemas.openxmlformats.org/officeDocument/2006/relationships/customXml" Target="../ink/ink1430.xml"/><Relationship Id="rId205" Type="http://schemas.openxmlformats.org/officeDocument/2006/relationships/image" Target="../media/image1261.png"/><Relationship Id="rId204" Type="http://schemas.openxmlformats.org/officeDocument/2006/relationships/customXml" Target="../ink/ink1429.xml"/><Relationship Id="rId203" Type="http://schemas.openxmlformats.org/officeDocument/2006/relationships/image" Target="../media/image1260.png"/><Relationship Id="rId202" Type="http://schemas.openxmlformats.org/officeDocument/2006/relationships/customXml" Target="../ink/ink1428.xml"/><Relationship Id="rId201" Type="http://schemas.openxmlformats.org/officeDocument/2006/relationships/image" Target="../media/image1259.png"/><Relationship Id="rId200" Type="http://schemas.openxmlformats.org/officeDocument/2006/relationships/customXml" Target="../ink/ink1427.xml"/><Relationship Id="rId20" Type="http://schemas.openxmlformats.org/officeDocument/2006/relationships/customXml" Target="../ink/ink1336.xml"/><Relationship Id="rId2" Type="http://schemas.openxmlformats.org/officeDocument/2006/relationships/customXml" Target="../ink/ink1327.xml"/><Relationship Id="rId199" Type="http://schemas.openxmlformats.org/officeDocument/2006/relationships/image" Target="../media/image1258.png"/><Relationship Id="rId198" Type="http://schemas.openxmlformats.org/officeDocument/2006/relationships/customXml" Target="../ink/ink1426.xml"/><Relationship Id="rId197" Type="http://schemas.openxmlformats.org/officeDocument/2006/relationships/image" Target="../media/image1257.png"/><Relationship Id="rId196" Type="http://schemas.openxmlformats.org/officeDocument/2006/relationships/customXml" Target="../ink/ink1425.xml"/><Relationship Id="rId195" Type="http://schemas.openxmlformats.org/officeDocument/2006/relationships/image" Target="../media/image1256.png"/><Relationship Id="rId194" Type="http://schemas.openxmlformats.org/officeDocument/2006/relationships/customXml" Target="../ink/ink1424.xml"/><Relationship Id="rId193" Type="http://schemas.openxmlformats.org/officeDocument/2006/relationships/image" Target="../media/image1255.png"/><Relationship Id="rId192" Type="http://schemas.openxmlformats.org/officeDocument/2006/relationships/customXml" Target="../ink/ink1423.xml"/><Relationship Id="rId191" Type="http://schemas.openxmlformats.org/officeDocument/2006/relationships/image" Target="../media/image1254.png"/><Relationship Id="rId190" Type="http://schemas.openxmlformats.org/officeDocument/2006/relationships/customXml" Target="../ink/ink1422.xml"/><Relationship Id="rId19" Type="http://schemas.openxmlformats.org/officeDocument/2006/relationships/image" Target="../media/image355.png"/><Relationship Id="rId189" Type="http://schemas.openxmlformats.org/officeDocument/2006/relationships/image" Target="../media/image1253.png"/><Relationship Id="rId188" Type="http://schemas.openxmlformats.org/officeDocument/2006/relationships/customXml" Target="../ink/ink1421.xml"/><Relationship Id="rId187" Type="http://schemas.openxmlformats.org/officeDocument/2006/relationships/image" Target="../media/image1252.png"/><Relationship Id="rId186" Type="http://schemas.openxmlformats.org/officeDocument/2006/relationships/customXml" Target="../ink/ink1420.xml"/><Relationship Id="rId185" Type="http://schemas.openxmlformats.org/officeDocument/2006/relationships/image" Target="../media/image1251.png"/><Relationship Id="rId184" Type="http://schemas.openxmlformats.org/officeDocument/2006/relationships/customXml" Target="../ink/ink1419.xml"/><Relationship Id="rId183" Type="http://schemas.openxmlformats.org/officeDocument/2006/relationships/image" Target="../media/image1250.png"/><Relationship Id="rId182" Type="http://schemas.openxmlformats.org/officeDocument/2006/relationships/customXml" Target="../ink/ink1418.xml"/><Relationship Id="rId181" Type="http://schemas.openxmlformats.org/officeDocument/2006/relationships/image" Target="../media/image1249.png"/><Relationship Id="rId180" Type="http://schemas.openxmlformats.org/officeDocument/2006/relationships/customXml" Target="../ink/ink1417.xml"/><Relationship Id="rId18" Type="http://schemas.openxmlformats.org/officeDocument/2006/relationships/customXml" Target="../ink/ink1335.xml"/><Relationship Id="rId179" Type="http://schemas.openxmlformats.org/officeDocument/2006/relationships/image" Target="../media/image1248.png"/><Relationship Id="rId178" Type="http://schemas.openxmlformats.org/officeDocument/2006/relationships/customXml" Target="../ink/ink1416.xml"/><Relationship Id="rId177" Type="http://schemas.openxmlformats.org/officeDocument/2006/relationships/image" Target="../media/image1247.png"/><Relationship Id="rId176" Type="http://schemas.openxmlformats.org/officeDocument/2006/relationships/customXml" Target="../ink/ink1415.xml"/><Relationship Id="rId175" Type="http://schemas.openxmlformats.org/officeDocument/2006/relationships/image" Target="../media/image1246.png"/><Relationship Id="rId174" Type="http://schemas.openxmlformats.org/officeDocument/2006/relationships/customXml" Target="../ink/ink1414.xml"/><Relationship Id="rId173" Type="http://schemas.openxmlformats.org/officeDocument/2006/relationships/image" Target="../media/image1245.png"/><Relationship Id="rId172" Type="http://schemas.openxmlformats.org/officeDocument/2006/relationships/customXml" Target="../ink/ink1413.xml"/><Relationship Id="rId171" Type="http://schemas.openxmlformats.org/officeDocument/2006/relationships/image" Target="../media/image1244.png"/><Relationship Id="rId170" Type="http://schemas.openxmlformats.org/officeDocument/2006/relationships/customXml" Target="../ink/ink1412.xml"/><Relationship Id="rId17" Type="http://schemas.openxmlformats.org/officeDocument/2006/relationships/image" Target="../media/image1169.png"/><Relationship Id="rId169" Type="http://schemas.openxmlformats.org/officeDocument/2006/relationships/image" Target="../media/image1243.png"/><Relationship Id="rId168" Type="http://schemas.openxmlformats.org/officeDocument/2006/relationships/customXml" Target="../ink/ink1411.xml"/><Relationship Id="rId167" Type="http://schemas.openxmlformats.org/officeDocument/2006/relationships/image" Target="../media/image1242.png"/><Relationship Id="rId166" Type="http://schemas.openxmlformats.org/officeDocument/2006/relationships/customXml" Target="../ink/ink1410.xml"/><Relationship Id="rId165" Type="http://schemas.openxmlformats.org/officeDocument/2006/relationships/image" Target="../media/image1241.png"/><Relationship Id="rId164" Type="http://schemas.openxmlformats.org/officeDocument/2006/relationships/customXml" Target="../ink/ink1409.xml"/><Relationship Id="rId163" Type="http://schemas.openxmlformats.org/officeDocument/2006/relationships/image" Target="../media/image1240.png"/><Relationship Id="rId162" Type="http://schemas.openxmlformats.org/officeDocument/2006/relationships/customXml" Target="../ink/ink1408.xml"/><Relationship Id="rId161" Type="http://schemas.openxmlformats.org/officeDocument/2006/relationships/image" Target="../media/image1239.png"/><Relationship Id="rId160" Type="http://schemas.openxmlformats.org/officeDocument/2006/relationships/customXml" Target="../ink/ink1407.xml"/><Relationship Id="rId16" Type="http://schemas.openxmlformats.org/officeDocument/2006/relationships/customXml" Target="../ink/ink1334.xml"/><Relationship Id="rId159" Type="http://schemas.openxmlformats.org/officeDocument/2006/relationships/image" Target="../media/image1238.png"/><Relationship Id="rId158" Type="http://schemas.openxmlformats.org/officeDocument/2006/relationships/customXml" Target="../ink/ink1406.xml"/><Relationship Id="rId157" Type="http://schemas.openxmlformats.org/officeDocument/2006/relationships/image" Target="../media/image1237.png"/><Relationship Id="rId156" Type="http://schemas.openxmlformats.org/officeDocument/2006/relationships/customXml" Target="../ink/ink1405.xml"/><Relationship Id="rId155" Type="http://schemas.openxmlformats.org/officeDocument/2006/relationships/image" Target="../media/image1236.png"/><Relationship Id="rId154" Type="http://schemas.openxmlformats.org/officeDocument/2006/relationships/customXml" Target="../ink/ink1404.xml"/><Relationship Id="rId153" Type="http://schemas.openxmlformats.org/officeDocument/2006/relationships/image" Target="../media/image1235.png"/><Relationship Id="rId152" Type="http://schemas.openxmlformats.org/officeDocument/2006/relationships/customXml" Target="../ink/ink1403.xml"/><Relationship Id="rId151" Type="http://schemas.openxmlformats.org/officeDocument/2006/relationships/image" Target="../media/image1234.png"/><Relationship Id="rId150" Type="http://schemas.openxmlformats.org/officeDocument/2006/relationships/customXml" Target="../ink/ink1402.xml"/><Relationship Id="rId15" Type="http://schemas.openxmlformats.org/officeDocument/2006/relationships/image" Target="../media/image1168.png"/><Relationship Id="rId149" Type="http://schemas.openxmlformats.org/officeDocument/2006/relationships/image" Target="../media/image1233.png"/><Relationship Id="rId148" Type="http://schemas.openxmlformats.org/officeDocument/2006/relationships/customXml" Target="../ink/ink1401.xml"/><Relationship Id="rId147" Type="http://schemas.openxmlformats.org/officeDocument/2006/relationships/image" Target="../media/image1232.png"/><Relationship Id="rId146" Type="http://schemas.openxmlformats.org/officeDocument/2006/relationships/customXml" Target="../ink/ink1400.xml"/><Relationship Id="rId145" Type="http://schemas.openxmlformats.org/officeDocument/2006/relationships/image" Target="../media/image1231.png"/><Relationship Id="rId144" Type="http://schemas.openxmlformats.org/officeDocument/2006/relationships/customXml" Target="../ink/ink1399.xml"/><Relationship Id="rId143" Type="http://schemas.openxmlformats.org/officeDocument/2006/relationships/image" Target="../media/image1230.png"/><Relationship Id="rId142" Type="http://schemas.openxmlformats.org/officeDocument/2006/relationships/customXml" Target="../ink/ink1398.xml"/><Relationship Id="rId141" Type="http://schemas.openxmlformats.org/officeDocument/2006/relationships/image" Target="../media/image1229.png"/><Relationship Id="rId140" Type="http://schemas.openxmlformats.org/officeDocument/2006/relationships/customXml" Target="../ink/ink1397.xml"/><Relationship Id="rId14" Type="http://schemas.openxmlformats.org/officeDocument/2006/relationships/customXml" Target="../ink/ink1333.xml"/><Relationship Id="rId139" Type="http://schemas.openxmlformats.org/officeDocument/2006/relationships/image" Target="../media/image1228.png"/><Relationship Id="rId138" Type="http://schemas.openxmlformats.org/officeDocument/2006/relationships/customXml" Target="../ink/ink1396.xml"/><Relationship Id="rId137" Type="http://schemas.openxmlformats.org/officeDocument/2006/relationships/image" Target="../media/image1227.png"/><Relationship Id="rId136" Type="http://schemas.openxmlformats.org/officeDocument/2006/relationships/customXml" Target="../ink/ink1395.xml"/><Relationship Id="rId135" Type="http://schemas.openxmlformats.org/officeDocument/2006/relationships/image" Target="../media/image1226.png"/><Relationship Id="rId134" Type="http://schemas.openxmlformats.org/officeDocument/2006/relationships/customXml" Target="../ink/ink1394.xml"/><Relationship Id="rId133" Type="http://schemas.openxmlformats.org/officeDocument/2006/relationships/image" Target="../media/image1225.png"/><Relationship Id="rId132" Type="http://schemas.openxmlformats.org/officeDocument/2006/relationships/customXml" Target="../ink/ink1393.xml"/><Relationship Id="rId131" Type="http://schemas.openxmlformats.org/officeDocument/2006/relationships/image" Target="../media/image1224.png"/><Relationship Id="rId130" Type="http://schemas.openxmlformats.org/officeDocument/2006/relationships/customXml" Target="../ink/ink1392.xml"/><Relationship Id="rId13" Type="http://schemas.openxmlformats.org/officeDocument/2006/relationships/image" Target="../media/image1167.png"/><Relationship Id="rId129" Type="http://schemas.openxmlformats.org/officeDocument/2006/relationships/image" Target="../media/image1223.png"/><Relationship Id="rId128" Type="http://schemas.openxmlformats.org/officeDocument/2006/relationships/customXml" Target="../ink/ink1391.xml"/><Relationship Id="rId127" Type="http://schemas.openxmlformats.org/officeDocument/2006/relationships/image" Target="../media/image1222.png"/><Relationship Id="rId126" Type="http://schemas.openxmlformats.org/officeDocument/2006/relationships/customXml" Target="../ink/ink1390.xml"/><Relationship Id="rId125" Type="http://schemas.openxmlformats.org/officeDocument/2006/relationships/image" Target="../media/image1221.png"/><Relationship Id="rId124" Type="http://schemas.openxmlformats.org/officeDocument/2006/relationships/customXml" Target="../ink/ink1389.xml"/><Relationship Id="rId123" Type="http://schemas.openxmlformats.org/officeDocument/2006/relationships/image" Target="../media/image1220.png"/><Relationship Id="rId122" Type="http://schemas.openxmlformats.org/officeDocument/2006/relationships/customXml" Target="../ink/ink1388.xml"/><Relationship Id="rId121" Type="http://schemas.openxmlformats.org/officeDocument/2006/relationships/image" Target="../media/image1219.png"/><Relationship Id="rId120" Type="http://schemas.openxmlformats.org/officeDocument/2006/relationships/customXml" Target="../ink/ink1387.xml"/><Relationship Id="rId12" Type="http://schemas.openxmlformats.org/officeDocument/2006/relationships/customXml" Target="../ink/ink1332.xml"/><Relationship Id="rId119" Type="http://schemas.openxmlformats.org/officeDocument/2006/relationships/image" Target="../media/image1218.png"/><Relationship Id="rId118" Type="http://schemas.openxmlformats.org/officeDocument/2006/relationships/customXml" Target="../ink/ink1386.xml"/><Relationship Id="rId117" Type="http://schemas.openxmlformats.org/officeDocument/2006/relationships/image" Target="../media/image1217.png"/><Relationship Id="rId116" Type="http://schemas.openxmlformats.org/officeDocument/2006/relationships/customXml" Target="../ink/ink1385.xml"/><Relationship Id="rId115" Type="http://schemas.openxmlformats.org/officeDocument/2006/relationships/image" Target="../media/image1216.png"/><Relationship Id="rId114" Type="http://schemas.openxmlformats.org/officeDocument/2006/relationships/customXml" Target="../ink/ink1384.xml"/><Relationship Id="rId113" Type="http://schemas.openxmlformats.org/officeDocument/2006/relationships/image" Target="../media/image1215.png"/><Relationship Id="rId112" Type="http://schemas.openxmlformats.org/officeDocument/2006/relationships/customXml" Target="../ink/ink1383.xml"/><Relationship Id="rId111" Type="http://schemas.openxmlformats.org/officeDocument/2006/relationships/image" Target="../media/image1214.png"/><Relationship Id="rId110" Type="http://schemas.openxmlformats.org/officeDocument/2006/relationships/customXml" Target="../ink/ink1382.xml"/><Relationship Id="rId11" Type="http://schemas.openxmlformats.org/officeDocument/2006/relationships/image" Target="../media/image1166.png"/><Relationship Id="rId109" Type="http://schemas.openxmlformats.org/officeDocument/2006/relationships/image" Target="../media/image1213.png"/><Relationship Id="rId108" Type="http://schemas.openxmlformats.org/officeDocument/2006/relationships/customXml" Target="../ink/ink1381.xml"/><Relationship Id="rId107" Type="http://schemas.openxmlformats.org/officeDocument/2006/relationships/image" Target="../media/image1212.png"/><Relationship Id="rId106" Type="http://schemas.openxmlformats.org/officeDocument/2006/relationships/customXml" Target="../ink/ink1380.xml"/><Relationship Id="rId105" Type="http://schemas.openxmlformats.org/officeDocument/2006/relationships/image" Target="../media/image1211.png"/><Relationship Id="rId104" Type="http://schemas.openxmlformats.org/officeDocument/2006/relationships/customXml" Target="../ink/ink1379.xml"/><Relationship Id="rId103" Type="http://schemas.openxmlformats.org/officeDocument/2006/relationships/image" Target="../media/image1210.png"/><Relationship Id="rId102" Type="http://schemas.openxmlformats.org/officeDocument/2006/relationships/customXml" Target="../ink/ink1378.xml"/><Relationship Id="rId101" Type="http://schemas.openxmlformats.org/officeDocument/2006/relationships/image" Target="../media/image1209.png"/><Relationship Id="rId100" Type="http://schemas.openxmlformats.org/officeDocument/2006/relationships/customXml" Target="../ink/ink1377.xml"/><Relationship Id="rId10" Type="http://schemas.openxmlformats.org/officeDocument/2006/relationships/customXml" Target="../ink/ink1331.xml"/><Relationship Id="rId1" Type="http://schemas.openxmlformats.org/officeDocument/2006/relationships/image" Target="../media/image1161.wmf"/></Relationships>
</file>

<file path=ppt/slides/_rels/slide1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537.xml"/><Relationship Id="rId98" Type="http://schemas.openxmlformats.org/officeDocument/2006/relationships/image" Target="../media/image1366.png"/><Relationship Id="rId97" Type="http://schemas.openxmlformats.org/officeDocument/2006/relationships/customXml" Target="../ink/ink1536.xml"/><Relationship Id="rId96" Type="http://schemas.openxmlformats.org/officeDocument/2006/relationships/image" Target="../media/image1365.png"/><Relationship Id="rId95" Type="http://schemas.openxmlformats.org/officeDocument/2006/relationships/customXml" Target="../ink/ink1535.xml"/><Relationship Id="rId94" Type="http://schemas.openxmlformats.org/officeDocument/2006/relationships/image" Target="../media/image1364.png"/><Relationship Id="rId93" Type="http://schemas.openxmlformats.org/officeDocument/2006/relationships/customXml" Target="../ink/ink1534.xml"/><Relationship Id="rId92" Type="http://schemas.openxmlformats.org/officeDocument/2006/relationships/image" Target="../media/image1363.png"/><Relationship Id="rId91" Type="http://schemas.openxmlformats.org/officeDocument/2006/relationships/customXml" Target="../ink/ink1533.xml"/><Relationship Id="rId90" Type="http://schemas.openxmlformats.org/officeDocument/2006/relationships/image" Target="../media/image1362.png"/><Relationship Id="rId9" Type="http://schemas.openxmlformats.org/officeDocument/2006/relationships/image" Target="../media/image1323.png"/><Relationship Id="rId89" Type="http://schemas.openxmlformats.org/officeDocument/2006/relationships/customXml" Target="../ink/ink1532.xml"/><Relationship Id="rId88" Type="http://schemas.openxmlformats.org/officeDocument/2006/relationships/image" Target="../media/image1361.png"/><Relationship Id="rId87" Type="http://schemas.openxmlformats.org/officeDocument/2006/relationships/customXml" Target="../ink/ink1531.xml"/><Relationship Id="rId86" Type="http://schemas.openxmlformats.org/officeDocument/2006/relationships/image" Target="../media/image1360.png"/><Relationship Id="rId85" Type="http://schemas.openxmlformats.org/officeDocument/2006/relationships/customXml" Target="../ink/ink1530.xml"/><Relationship Id="rId84" Type="http://schemas.openxmlformats.org/officeDocument/2006/relationships/image" Target="../media/image1359.png"/><Relationship Id="rId83" Type="http://schemas.openxmlformats.org/officeDocument/2006/relationships/customXml" Target="../ink/ink1529.xml"/><Relationship Id="rId82" Type="http://schemas.openxmlformats.org/officeDocument/2006/relationships/image" Target="../media/image1358.png"/><Relationship Id="rId81" Type="http://schemas.openxmlformats.org/officeDocument/2006/relationships/customXml" Target="../ink/ink1528.xml"/><Relationship Id="rId80" Type="http://schemas.openxmlformats.org/officeDocument/2006/relationships/image" Target="../media/image1357.png"/><Relationship Id="rId8" Type="http://schemas.openxmlformats.org/officeDocument/2006/relationships/customXml" Target="../ink/ink1491.xml"/><Relationship Id="rId79" Type="http://schemas.openxmlformats.org/officeDocument/2006/relationships/customXml" Target="../ink/ink1527.xml"/><Relationship Id="rId78" Type="http://schemas.openxmlformats.org/officeDocument/2006/relationships/image" Target="../media/image1356.png"/><Relationship Id="rId77" Type="http://schemas.openxmlformats.org/officeDocument/2006/relationships/customXml" Target="../ink/ink1526.xml"/><Relationship Id="rId76" Type="http://schemas.openxmlformats.org/officeDocument/2006/relationships/image" Target="../media/image1355.png"/><Relationship Id="rId75" Type="http://schemas.openxmlformats.org/officeDocument/2006/relationships/customXml" Target="../ink/ink1525.xml"/><Relationship Id="rId74" Type="http://schemas.openxmlformats.org/officeDocument/2006/relationships/image" Target="../media/image1354.png"/><Relationship Id="rId73" Type="http://schemas.openxmlformats.org/officeDocument/2006/relationships/customXml" Target="../ink/ink1524.xml"/><Relationship Id="rId72" Type="http://schemas.openxmlformats.org/officeDocument/2006/relationships/image" Target="../media/image1353.png"/><Relationship Id="rId71" Type="http://schemas.openxmlformats.org/officeDocument/2006/relationships/customXml" Target="../ink/ink1523.xml"/><Relationship Id="rId70" Type="http://schemas.openxmlformats.org/officeDocument/2006/relationships/image" Target="../media/image1352.png"/><Relationship Id="rId7" Type="http://schemas.openxmlformats.org/officeDocument/2006/relationships/image" Target="../media/image1322.png"/><Relationship Id="rId69" Type="http://schemas.openxmlformats.org/officeDocument/2006/relationships/customXml" Target="../ink/ink1522.xml"/><Relationship Id="rId68" Type="http://schemas.openxmlformats.org/officeDocument/2006/relationships/image" Target="../media/image1351.png"/><Relationship Id="rId67" Type="http://schemas.openxmlformats.org/officeDocument/2006/relationships/customXml" Target="../ink/ink1521.xml"/><Relationship Id="rId66" Type="http://schemas.openxmlformats.org/officeDocument/2006/relationships/image" Target="../media/image1350.png"/><Relationship Id="rId65" Type="http://schemas.openxmlformats.org/officeDocument/2006/relationships/customXml" Target="../ink/ink1520.xml"/><Relationship Id="rId64" Type="http://schemas.openxmlformats.org/officeDocument/2006/relationships/image" Target="../media/image1349.png"/><Relationship Id="rId63" Type="http://schemas.openxmlformats.org/officeDocument/2006/relationships/customXml" Target="../ink/ink1519.xml"/><Relationship Id="rId62" Type="http://schemas.openxmlformats.org/officeDocument/2006/relationships/customXml" Target="../ink/ink1518.xml"/><Relationship Id="rId61" Type="http://schemas.openxmlformats.org/officeDocument/2006/relationships/image" Target="../media/image1348.png"/><Relationship Id="rId60" Type="http://schemas.openxmlformats.org/officeDocument/2006/relationships/customXml" Target="../ink/ink1517.xml"/><Relationship Id="rId6" Type="http://schemas.openxmlformats.org/officeDocument/2006/relationships/customXml" Target="../ink/ink1490.xml"/><Relationship Id="rId59" Type="http://schemas.openxmlformats.org/officeDocument/2006/relationships/image" Target="../media/image1347.png"/><Relationship Id="rId58" Type="http://schemas.openxmlformats.org/officeDocument/2006/relationships/customXml" Target="../ink/ink1516.xml"/><Relationship Id="rId57" Type="http://schemas.openxmlformats.org/officeDocument/2006/relationships/image" Target="../media/image1346.png"/><Relationship Id="rId56" Type="http://schemas.openxmlformats.org/officeDocument/2006/relationships/customXml" Target="../ink/ink1515.xml"/><Relationship Id="rId55" Type="http://schemas.openxmlformats.org/officeDocument/2006/relationships/image" Target="../media/image1345.png"/><Relationship Id="rId54" Type="http://schemas.openxmlformats.org/officeDocument/2006/relationships/customXml" Target="../ink/ink1514.xml"/><Relationship Id="rId53" Type="http://schemas.openxmlformats.org/officeDocument/2006/relationships/image" Target="../media/image1344.png"/><Relationship Id="rId52" Type="http://schemas.openxmlformats.org/officeDocument/2006/relationships/customXml" Target="../ink/ink1513.xml"/><Relationship Id="rId51" Type="http://schemas.openxmlformats.org/officeDocument/2006/relationships/image" Target="../media/image1343.png"/><Relationship Id="rId50" Type="http://schemas.openxmlformats.org/officeDocument/2006/relationships/customXml" Target="../ink/ink1512.xml"/><Relationship Id="rId5" Type="http://schemas.openxmlformats.org/officeDocument/2006/relationships/image" Target="../media/image1321.png"/><Relationship Id="rId49" Type="http://schemas.openxmlformats.org/officeDocument/2006/relationships/image" Target="../media/image1342.png"/><Relationship Id="rId48" Type="http://schemas.openxmlformats.org/officeDocument/2006/relationships/customXml" Target="../ink/ink1511.xml"/><Relationship Id="rId47" Type="http://schemas.openxmlformats.org/officeDocument/2006/relationships/image" Target="../media/image1341.png"/><Relationship Id="rId46" Type="http://schemas.openxmlformats.org/officeDocument/2006/relationships/customXml" Target="../ink/ink1510.xml"/><Relationship Id="rId45" Type="http://schemas.openxmlformats.org/officeDocument/2006/relationships/image" Target="../media/image1340.png"/><Relationship Id="rId44" Type="http://schemas.openxmlformats.org/officeDocument/2006/relationships/customXml" Target="../ink/ink1509.xml"/><Relationship Id="rId43" Type="http://schemas.openxmlformats.org/officeDocument/2006/relationships/image" Target="../media/image1339.png"/><Relationship Id="rId42" Type="http://schemas.openxmlformats.org/officeDocument/2006/relationships/customXml" Target="../ink/ink1508.xml"/><Relationship Id="rId41" Type="http://schemas.openxmlformats.org/officeDocument/2006/relationships/image" Target="../media/image1338.png"/><Relationship Id="rId40" Type="http://schemas.openxmlformats.org/officeDocument/2006/relationships/customXml" Target="../ink/ink1507.xml"/><Relationship Id="rId4" Type="http://schemas.openxmlformats.org/officeDocument/2006/relationships/customXml" Target="../ink/ink1489.xml"/><Relationship Id="rId39" Type="http://schemas.openxmlformats.org/officeDocument/2006/relationships/image" Target="../media/image1337.png"/><Relationship Id="rId38" Type="http://schemas.openxmlformats.org/officeDocument/2006/relationships/customXml" Target="../ink/ink1506.xml"/><Relationship Id="rId37" Type="http://schemas.openxmlformats.org/officeDocument/2006/relationships/image" Target="../media/image1336.png"/><Relationship Id="rId36" Type="http://schemas.openxmlformats.org/officeDocument/2006/relationships/customXml" Target="../ink/ink1505.xml"/><Relationship Id="rId35" Type="http://schemas.openxmlformats.org/officeDocument/2006/relationships/image" Target="../media/image1335.png"/><Relationship Id="rId34" Type="http://schemas.openxmlformats.org/officeDocument/2006/relationships/customXml" Target="../ink/ink1504.xml"/><Relationship Id="rId33" Type="http://schemas.openxmlformats.org/officeDocument/2006/relationships/image" Target="../media/image1334.png"/><Relationship Id="rId32" Type="http://schemas.openxmlformats.org/officeDocument/2006/relationships/customXml" Target="../ink/ink1503.xml"/><Relationship Id="rId31" Type="http://schemas.openxmlformats.org/officeDocument/2006/relationships/image" Target="../media/image1333.png"/><Relationship Id="rId30" Type="http://schemas.openxmlformats.org/officeDocument/2006/relationships/customXml" Target="../ink/ink1502.xml"/><Relationship Id="rId3" Type="http://schemas.openxmlformats.org/officeDocument/2006/relationships/image" Target="../media/image1320.png"/><Relationship Id="rId29" Type="http://schemas.openxmlformats.org/officeDocument/2006/relationships/image" Target="../media/image355.png"/><Relationship Id="rId28" Type="http://schemas.openxmlformats.org/officeDocument/2006/relationships/customXml" Target="../ink/ink1501.xml"/><Relationship Id="rId27" Type="http://schemas.openxmlformats.org/officeDocument/2006/relationships/image" Target="../media/image1332.png"/><Relationship Id="rId26" Type="http://schemas.openxmlformats.org/officeDocument/2006/relationships/customXml" Target="../ink/ink1500.xml"/><Relationship Id="rId25" Type="http://schemas.openxmlformats.org/officeDocument/2006/relationships/image" Target="../media/image1331.png"/><Relationship Id="rId24" Type="http://schemas.openxmlformats.org/officeDocument/2006/relationships/customXml" Target="../ink/ink1499.xml"/><Relationship Id="rId23" Type="http://schemas.openxmlformats.org/officeDocument/2006/relationships/image" Target="../media/image1330.png"/><Relationship Id="rId22" Type="http://schemas.openxmlformats.org/officeDocument/2006/relationships/customXml" Target="../ink/ink1498.xml"/><Relationship Id="rId21" Type="http://schemas.openxmlformats.org/officeDocument/2006/relationships/image" Target="../media/image1329.png"/><Relationship Id="rId20" Type="http://schemas.openxmlformats.org/officeDocument/2006/relationships/customXml" Target="../ink/ink1497.xml"/><Relationship Id="rId2" Type="http://schemas.openxmlformats.org/officeDocument/2006/relationships/customXml" Target="../ink/ink1488.xml"/><Relationship Id="rId19" Type="http://schemas.openxmlformats.org/officeDocument/2006/relationships/image" Target="../media/image1328.png"/><Relationship Id="rId18" Type="http://schemas.openxmlformats.org/officeDocument/2006/relationships/customXml" Target="../ink/ink1496.xml"/><Relationship Id="rId17" Type="http://schemas.openxmlformats.org/officeDocument/2006/relationships/image" Target="../media/image1327.png"/><Relationship Id="rId16" Type="http://schemas.openxmlformats.org/officeDocument/2006/relationships/customXml" Target="../ink/ink1495.xml"/><Relationship Id="rId15" Type="http://schemas.openxmlformats.org/officeDocument/2006/relationships/image" Target="../media/image1326.png"/><Relationship Id="rId147" Type="http://schemas.openxmlformats.org/officeDocument/2006/relationships/slideLayout" Target="../slideLayouts/slideLayout7.xml"/><Relationship Id="rId146" Type="http://schemas.openxmlformats.org/officeDocument/2006/relationships/image" Target="../media/image1390.png"/><Relationship Id="rId145" Type="http://schemas.openxmlformats.org/officeDocument/2006/relationships/customXml" Target="../ink/ink1560.xml"/><Relationship Id="rId144" Type="http://schemas.openxmlformats.org/officeDocument/2006/relationships/image" Target="../media/image1389.png"/><Relationship Id="rId143" Type="http://schemas.openxmlformats.org/officeDocument/2006/relationships/customXml" Target="../ink/ink1559.xml"/><Relationship Id="rId142" Type="http://schemas.openxmlformats.org/officeDocument/2006/relationships/image" Target="../media/image1388.png"/><Relationship Id="rId141" Type="http://schemas.openxmlformats.org/officeDocument/2006/relationships/customXml" Target="../ink/ink1558.xml"/><Relationship Id="rId140" Type="http://schemas.openxmlformats.org/officeDocument/2006/relationships/image" Target="../media/image1387.png"/><Relationship Id="rId14" Type="http://schemas.openxmlformats.org/officeDocument/2006/relationships/customXml" Target="../ink/ink1494.xml"/><Relationship Id="rId139" Type="http://schemas.openxmlformats.org/officeDocument/2006/relationships/customXml" Target="../ink/ink1557.xml"/><Relationship Id="rId138" Type="http://schemas.openxmlformats.org/officeDocument/2006/relationships/image" Target="../media/image1386.png"/><Relationship Id="rId137" Type="http://schemas.openxmlformats.org/officeDocument/2006/relationships/customXml" Target="../ink/ink1556.xml"/><Relationship Id="rId136" Type="http://schemas.openxmlformats.org/officeDocument/2006/relationships/image" Target="../media/image1385.png"/><Relationship Id="rId135" Type="http://schemas.openxmlformats.org/officeDocument/2006/relationships/customXml" Target="../ink/ink1555.xml"/><Relationship Id="rId134" Type="http://schemas.openxmlformats.org/officeDocument/2006/relationships/image" Target="../media/image1384.png"/><Relationship Id="rId133" Type="http://schemas.openxmlformats.org/officeDocument/2006/relationships/customXml" Target="../ink/ink1554.xml"/><Relationship Id="rId132" Type="http://schemas.openxmlformats.org/officeDocument/2006/relationships/image" Target="../media/image1383.png"/><Relationship Id="rId131" Type="http://schemas.openxmlformats.org/officeDocument/2006/relationships/customXml" Target="../ink/ink1553.xml"/><Relationship Id="rId130" Type="http://schemas.openxmlformats.org/officeDocument/2006/relationships/image" Target="../media/image1382.png"/><Relationship Id="rId13" Type="http://schemas.openxmlformats.org/officeDocument/2006/relationships/image" Target="../media/image1325.png"/><Relationship Id="rId129" Type="http://schemas.openxmlformats.org/officeDocument/2006/relationships/customXml" Target="../ink/ink1552.xml"/><Relationship Id="rId128" Type="http://schemas.openxmlformats.org/officeDocument/2006/relationships/image" Target="../media/image1381.png"/><Relationship Id="rId127" Type="http://schemas.openxmlformats.org/officeDocument/2006/relationships/customXml" Target="../ink/ink1551.xml"/><Relationship Id="rId126" Type="http://schemas.openxmlformats.org/officeDocument/2006/relationships/image" Target="../media/image1380.png"/><Relationship Id="rId125" Type="http://schemas.openxmlformats.org/officeDocument/2006/relationships/customXml" Target="../ink/ink1550.xml"/><Relationship Id="rId124" Type="http://schemas.openxmlformats.org/officeDocument/2006/relationships/image" Target="../media/image1379.png"/><Relationship Id="rId123" Type="http://schemas.openxmlformats.org/officeDocument/2006/relationships/customXml" Target="../ink/ink1549.xml"/><Relationship Id="rId122" Type="http://schemas.openxmlformats.org/officeDocument/2006/relationships/image" Target="../media/image1378.png"/><Relationship Id="rId121" Type="http://schemas.openxmlformats.org/officeDocument/2006/relationships/customXml" Target="../ink/ink1548.xml"/><Relationship Id="rId120" Type="http://schemas.openxmlformats.org/officeDocument/2006/relationships/image" Target="../media/image1377.png"/><Relationship Id="rId12" Type="http://schemas.openxmlformats.org/officeDocument/2006/relationships/customXml" Target="../ink/ink1493.xml"/><Relationship Id="rId119" Type="http://schemas.openxmlformats.org/officeDocument/2006/relationships/customXml" Target="../ink/ink1547.xml"/><Relationship Id="rId118" Type="http://schemas.openxmlformats.org/officeDocument/2006/relationships/image" Target="../media/image1376.png"/><Relationship Id="rId117" Type="http://schemas.openxmlformats.org/officeDocument/2006/relationships/customXml" Target="../ink/ink1546.xml"/><Relationship Id="rId116" Type="http://schemas.openxmlformats.org/officeDocument/2006/relationships/image" Target="../media/image1375.png"/><Relationship Id="rId115" Type="http://schemas.openxmlformats.org/officeDocument/2006/relationships/customXml" Target="../ink/ink1545.xml"/><Relationship Id="rId114" Type="http://schemas.openxmlformats.org/officeDocument/2006/relationships/image" Target="../media/image1374.png"/><Relationship Id="rId113" Type="http://schemas.openxmlformats.org/officeDocument/2006/relationships/customXml" Target="../ink/ink1544.xml"/><Relationship Id="rId112" Type="http://schemas.openxmlformats.org/officeDocument/2006/relationships/image" Target="../media/image1373.png"/><Relationship Id="rId111" Type="http://schemas.openxmlformats.org/officeDocument/2006/relationships/customXml" Target="../ink/ink1543.xml"/><Relationship Id="rId110" Type="http://schemas.openxmlformats.org/officeDocument/2006/relationships/image" Target="../media/image1372.png"/><Relationship Id="rId11" Type="http://schemas.openxmlformats.org/officeDocument/2006/relationships/image" Target="../media/image1324.png"/><Relationship Id="rId109" Type="http://schemas.openxmlformats.org/officeDocument/2006/relationships/customXml" Target="../ink/ink1542.xml"/><Relationship Id="rId108" Type="http://schemas.openxmlformats.org/officeDocument/2006/relationships/image" Target="../media/image1371.png"/><Relationship Id="rId107" Type="http://schemas.openxmlformats.org/officeDocument/2006/relationships/customXml" Target="../ink/ink1541.xml"/><Relationship Id="rId106" Type="http://schemas.openxmlformats.org/officeDocument/2006/relationships/image" Target="../media/image1370.png"/><Relationship Id="rId105" Type="http://schemas.openxmlformats.org/officeDocument/2006/relationships/customXml" Target="../ink/ink1540.xml"/><Relationship Id="rId104" Type="http://schemas.openxmlformats.org/officeDocument/2006/relationships/image" Target="../media/image1369.png"/><Relationship Id="rId103" Type="http://schemas.openxmlformats.org/officeDocument/2006/relationships/customXml" Target="../ink/ink1539.xml"/><Relationship Id="rId102" Type="http://schemas.openxmlformats.org/officeDocument/2006/relationships/image" Target="../media/image1368.png"/><Relationship Id="rId101" Type="http://schemas.openxmlformats.org/officeDocument/2006/relationships/customXml" Target="../ink/ink1538.xml"/><Relationship Id="rId100" Type="http://schemas.openxmlformats.org/officeDocument/2006/relationships/image" Target="../media/image1367.png"/><Relationship Id="rId10" Type="http://schemas.openxmlformats.org/officeDocument/2006/relationships/customXml" Target="../ink/ink1492.xml"/><Relationship Id="rId1" Type="http://schemas.openxmlformats.org/officeDocument/2006/relationships/image" Target="../media/image1161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61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61.wmf"/></Relationships>
</file>

<file path=ppt/slides/_rels/slide1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614.xml"/><Relationship Id="rId98" Type="http://schemas.openxmlformats.org/officeDocument/2006/relationships/image" Target="../media/image1433.png"/><Relationship Id="rId97" Type="http://schemas.openxmlformats.org/officeDocument/2006/relationships/customXml" Target="../ink/ink1613.xml"/><Relationship Id="rId96" Type="http://schemas.openxmlformats.org/officeDocument/2006/relationships/image" Target="../media/image1432.png"/><Relationship Id="rId95" Type="http://schemas.openxmlformats.org/officeDocument/2006/relationships/customXml" Target="../ink/ink1612.xml"/><Relationship Id="rId94" Type="http://schemas.openxmlformats.org/officeDocument/2006/relationships/image" Target="../media/image1431.png"/><Relationship Id="rId93" Type="http://schemas.openxmlformats.org/officeDocument/2006/relationships/customXml" Target="../ink/ink1611.xml"/><Relationship Id="rId92" Type="http://schemas.openxmlformats.org/officeDocument/2006/relationships/image" Target="../media/image1430.png"/><Relationship Id="rId91" Type="http://schemas.openxmlformats.org/officeDocument/2006/relationships/customXml" Target="../ink/ink1610.xml"/><Relationship Id="rId90" Type="http://schemas.openxmlformats.org/officeDocument/2006/relationships/customXml" Target="../ink/ink1609.xml"/><Relationship Id="rId9" Type="http://schemas.openxmlformats.org/officeDocument/2006/relationships/image" Target="../media/image1394.png"/><Relationship Id="rId89" Type="http://schemas.openxmlformats.org/officeDocument/2006/relationships/image" Target="../media/image1429.png"/><Relationship Id="rId88" Type="http://schemas.openxmlformats.org/officeDocument/2006/relationships/customXml" Target="../ink/ink1608.xml"/><Relationship Id="rId87" Type="http://schemas.openxmlformats.org/officeDocument/2006/relationships/image" Target="../media/image1428.png"/><Relationship Id="rId86" Type="http://schemas.openxmlformats.org/officeDocument/2006/relationships/customXml" Target="../ink/ink1607.xml"/><Relationship Id="rId85" Type="http://schemas.openxmlformats.org/officeDocument/2006/relationships/image" Target="../media/image1427.png"/><Relationship Id="rId84" Type="http://schemas.openxmlformats.org/officeDocument/2006/relationships/customXml" Target="../ink/ink1606.xml"/><Relationship Id="rId83" Type="http://schemas.openxmlformats.org/officeDocument/2006/relationships/image" Target="../media/image1426.png"/><Relationship Id="rId82" Type="http://schemas.openxmlformats.org/officeDocument/2006/relationships/customXml" Target="../ink/ink1605.xml"/><Relationship Id="rId81" Type="http://schemas.openxmlformats.org/officeDocument/2006/relationships/image" Target="../media/image1425.png"/><Relationship Id="rId80" Type="http://schemas.openxmlformats.org/officeDocument/2006/relationships/customXml" Target="../ink/ink1604.xml"/><Relationship Id="rId8" Type="http://schemas.openxmlformats.org/officeDocument/2006/relationships/customXml" Target="../ink/ink1564.xml"/><Relationship Id="rId79" Type="http://schemas.openxmlformats.org/officeDocument/2006/relationships/customXml" Target="../ink/ink1603.xml"/><Relationship Id="rId78" Type="http://schemas.openxmlformats.org/officeDocument/2006/relationships/image" Target="../media/image1424.png"/><Relationship Id="rId77" Type="http://schemas.openxmlformats.org/officeDocument/2006/relationships/customXml" Target="../ink/ink1602.xml"/><Relationship Id="rId76" Type="http://schemas.openxmlformats.org/officeDocument/2006/relationships/image" Target="../media/image1423.png"/><Relationship Id="rId75" Type="http://schemas.openxmlformats.org/officeDocument/2006/relationships/customXml" Target="../ink/ink1601.xml"/><Relationship Id="rId74" Type="http://schemas.openxmlformats.org/officeDocument/2006/relationships/image" Target="../media/image1422.png"/><Relationship Id="rId73" Type="http://schemas.openxmlformats.org/officeDocument/2006/relationships/customXml" Target="../ink/ink1600.xml"/><Relationship Id="rId72" Type="http://schemas.openxmlformats.org/officeDocument/2006/relationships/customXml" Target="../ink/ink1599.xml"/><Relationship Id="rId71" Type="http://schemas.openxmlformats.org/officeDocument/2006/relationships/image" Target="../media/image1421.png"/><Relationship Id="rId70" Type="http://schemas.openxmlformats.org/officeDocument/2006/relationships/customXml" Target="../ink/ink1598.xml"/><Relationship Id="rId7" Type="http://schemas.openxmlformats.org/officeDocument/2006/relationships/image" Target="../media/image1393.png"/><Relationship Id="rId69" Type="http://schemas.openxmlformats.org/officeDocument/2006/relationships/customXml" Target="../ink/ink1597.xml"/><Relationship Id="rId68" Type="http://schemas.openxmlformats.org/officeDocument/2006/relationships/image" Target="../media/image1420.png"/><Relationship Id="rId67" Type="http://schemas.openxmlformats.org/officeDocument/2006/relationships/customXml" Target="../ink/ink1596.xml"/><Relationship Id="rId66" Type="http://schemas.openxmlformats.org/officeDocument/2006/relationships/image" Target="../media/image1419.png"/><Relationship Id="rId65" Type="http://schemas.openxmlformats.org/officeDocument/2006/relationships/customXml" Target="../ink/ink1595.xml"/><Relationship Id="rId64" Type="http://schemas.openxmlformats.org/officeDocument/2006/relationships/customXml" Target="../ink/ink1594.xml"/><Relationship Id="rId63" Type="http://schemas.openxmlformats.org/officeDocument/2006/relationships/image" Target="../media/image1418.png"/><Relationship Id="rId62" Type="http://schemas.openxmlformats.org/officeDocument/2006/relationships/customXml" Target="../ink/ink1593.xml"/><Relationship Id="rId61" Type="http://schemas.openxmlformats.org/officeDocument/2006/relationships/image" Target="../media/image1417.png"/><Relationship Id="rId60" Type="http://schemas.openxmlformats.org/officeDocument/2006/relationships/customXml" Target="../ink/ink1592.xml"/><Relationship Id="rId6" Type="http://schemas.openxmlformats.org/officeDocument/2006/relationships/customXml" Target="../ink/ink1563.xml"/><Relationship Id="rId59" Type="http://schemas.openxmlformats.org/officeDocument/2006/relationships/image" Target="../media/image1416.png"/><Relationship Id="rId58" Type="http://schemas.openxmlformats.org/officeDocument/2006/relationships/customXml" Target="../ink/ink1591.xml"/><Relationship Id="rId57" Type="http://schemas.openxmlformats.org/officeDocument/2006/relationships/image" Target="../media/image1415.png"/><Relationship Id="rId56" Type="http://schemas.openxmlformats.org/officeDocument/2006/relationships/customXml" Target="../ink/ink1590.xml"/><Relationship Id="rId55" Type="http://schemas.openxmlformats.org/officeDocument/2006/relationships/customXml" Target="../ink/ink1589.xml"/><Relationship Id="rId54" Type="http://schemas.openxmlformats.org/officeDocument/2006/relationships/image" Target="../media/image1414.png"/><Relationship Id="rId53" Type="http://schemas.openxmlformats.org/officeDocument/2006/relationships/customXml" Target="../ink/ink1588.xml"/><Relationship Id="rId52" Type="http://schemas.openxmlformats.org/officeDocument/2006/relationships/image" Target="../media/image1413.png"/><Relationship Id="rId51" Type="http://schemas.openxmlformats.org/officeDocument/2006/relationships/customXml" Target="../ink/ink1587.xml"/><Relationship Id="rId50" Type="http://schemas.openxmlformats.org/officeDocument/2006/relationships/image" Target="../media/image1412.png"/><Relationship Id="rId5" Type="http://schemas.openxmlformats.org/officeDocument/2006/relationships/image" Target="../media/image1392.png"/><Relationship Id="rId49" Type="http://schemas.openxmlformats.org/officeDocument/2006/relationships/customXml" Target="../ink/ink1586.xml"/><Relationship Id="rId48" Type="http://schemas.openxmlformats.org/officeDocument/2006/relationships/customXml" Target="../ink/ink1585.xml"/><Relationship Id="rId47" Type="http://schemas.openxmlformats.org/officeDocument/2006/relationships/image" Target="../media/image1411.png"/><Relationship Id="rId46" Type="http://schemas.openxmlformats.org/officeDocument/2006/relationships/customXml" Target="../ink/ink1584.xml"/><Relationship Id="rId45" Type="http://schemas.openxmlformats.org/officeDocument/2006/relationships/customXml" Target="../ink/ink1583.xml"/><Relationship Id="rId44" Type="http://schemas.openxmlformats.org/officeDocument/2006/relationships/image" Target="../media/image1410.png"/><Relationship Id="rId43" Type="http://schemas.openxmlformats.org/officeDocument/2006/relationships/customXml" Target="../ink/ink1582.xml"/><Relationship Id="rId42" Type="http://schemas.openxmlformats.org/officeDocument/2006/relationships/image" Target="../media/image1409.png"/><Relationship Id="rId41" Type="http://schemas.openxmlformats.org/officeDocument/2006/relationships/customXml" Target="../ink/ink1581.xml"/><Relationship Id="rId40" Type="http://schemas.openxmlformats.org/officeDocument/2006/relationships/image" Target="../media/image1408.png"/><Relationship Id="rId4" Type="http://schemas.openxmlformats.org/officeDocument/2006/relationships/customXml" Target="../ink/ink1562.xml"/><Relationship Id="rId39" Type="http://schemas.openxmlformats.org/officeDocument/2006/relationships/customXml" Target="../ink/ink1580.xml"/><Relationship Id="rId38" Type="http://schemas.openxmlformats.org/officeDocument/2006/relationships/image" Target="../media/image1407.png"/><Relationship Id="rId37" Type="http://schemas.openxmlformats.org/officeDocument/2006/relationships/customXml" Target="../ink/ink1579.xml"/><Relationship Id="rId36" Type="http://schemas.openxmlformats.org/officeDocument/2006/relationships/image" Target="../media/image1406.png"/><Relationship Id="rId35" Type="http://schemas.openxmlformats.org/officeDocument/2006/relationships/customXml" Target="../ink/ink1578.xml"/><Relationship Id="rId34" Type="http://schemas.openxmlformats.org/officeDocument/2006/relationships/image" Target="../media/image1405.png"/><Relationship Id="rId33" Type="http://schemas.openxmlformats.org/officeDocument/2006/relationships/customXml" Target="../ink/ink1577.xml"/><Relationship Id="rId32" Type="http://schemas.openxmlformats.org/officeDocument/2006/relationships/image" Target="../media/image1404.png"/><Relationship Id="rId31" Type="http://schemas.openxmlformats.org/officeDocument/2006/relationships/customXml" Target="../ink/ink1576.xml"/><Relationship Id="rId30" Type="http://schemas.openxmlformats.org/officeDocument/2006/relationships/customXml" Target="../ink/ink1575.xml"/><Relationship Id="rId3" Type="http://schemas.openxmlformats.org/officeDocument/2006/relationships/image" Target="../media/image1391.png"/><Relationship Id="rId29" Type="http://schemas.openxmlformats.org/officeDocument/2006/relationships/image" Target="../media/image1403.png"/><Relationship Id="rId28" Type="http://schemas.openxmlformats.org/officeDocument/2006/relationships/customXml" Target="../ink/ink1574.xml"/><Relationship Id="rId27" Type="http://schemas.openxmlformats.org/officeDocument/2006/relationships/image" Target="../media/image1402.png"/><Relationship Id="rId26" Type="http://schemas.openxmlformats.org/officeDocument/2006/relationships/customXml" Target="../ink/ink1573.xml"/><Relationship Id="rId25" Type="http://schemas.openxmlformats.org/officeDocument/2006/relationships/image" Target="../media/image1401.png"/><Relationship Id="rId24" Type="http://schemas.openxmlformats.org/officeDocument/2006/relationships/customXml" Target="../ink/ink1572.xml"/><Relationship Id="rId23" Type="http://schemas.openxmlformats.org/officeDocument/2006/relationships/image" Target="../media/image1400.png"/><Relationship Id="rId22" Type="http://schemas.openxmlformats.org/officeDocument/2006/relationships/customXml" Target="../ink/ink1571.xml"/><Relationship Id="rId21" Type="http://schemas.openxmlformats.org/officeDocument/2006/relationships/image" Target="../media/image1399.png"/><Relationship Id="rId20" Type="http://schemas.openxmlformats.org/officeDocument/2006/relationships/customXml" Target="../ink/ink1570.xml"/><Relationship Id="rId2" Type="http://schemas.openxmlformats.org/officeDocument/2006/relationships/customXml" Target="../ink/ink1561.xml"/><Relationship Id="rId19" Type="http://schemas.openxmlformats.org/officeDocument/2006/relationships/image" Target="../media/image355.png"/><Relationship Id="rId18" Type="http://schemas.openxmlformats.org/officeDocument/2006/relationships/customXml" Target="../ink/ink1569.xml"/><Relationship Id="rId17" Type="http://schemas.openxmlformats.org/officeDocument/2006/relationships/image" Target="../media/image1398.png"/><Relationship Id="rId16" Type="http://schemas.openxmlformats.org/officeDocument/2006/relationships/customXml" Target="../ink/ink1568.xml"/><Relationship Id="rId15" Type="http://schemas.openxmlformats.org/officeDocument/2006/relationships/image" Target="../media/image1397.png"/><Relationship Id="rId14" Type="http://schemas.openxmlformats.org/officeDocument/2006/relationships/customXml" Target="../ink/ink1567.xml"/><Relationship Id="rId133" Type="http://schemas.openxmlformats.org/officeDocument/2006/relationships/slideLayout" Target="../slideLayouts/slideLayout7.xml"/><Relationship Id="rId132" Type="http://schemas.openxmlformats.org/officeDocument/2006/relationships/image" Target="../media/image1449.png"/><Relationship Id="rId131" Type="http://schemas.openxmlformats.org/officeDocument/2006/relationships/customXml" Target="../ink/ink1630.xml"/><Relationship Id="rId130" Type="http://schemas.openxmlformats.org/officeDocument/2006/relationships/image" Target="../media/image1448.png"/><Relationship Id="rId13" Type="http://schemas.openxmlformats.org/officeDocument/2006/relationships/image" Target="../media/image1396.png"/><Relationship Id="rId129" Type="http://schemas.openxmlformats.org/officeDocument/2006/relationships/customXml" Target="../ink/ink1629.xml"/><Relationship Id="rId128" Type="http://schemas.openxmlformats.org/officeDocument/2006/relationships/image" Target="../media/image1447.png"/><Relationship Id="rId127" Type="http://schemas.openxmlformats.org/officeDocument/2006/relationships/customXml" Target="../ink/ink1628.xml"/><Relationship Id="rId126" Type="http://schemas.openxmlformats.org/officeDocument/2006/relationships/image" Target="../media/image1446.png"/><Relationship Id="rId125" Type="http://schemas.openxmlformats.org/officeDocument/2006/relationships/customXml" Target="../ink/ink1627.xml"/><Relationship Id="rId124" Type="http://schemas.openxmlformats.org/officeDocument/2006/relationships/image" Target="../media/image1445.png"/><Relationship Id="rId123" Type="http://schemas.openxmlformats.org/officeDocument/2006/relationships/customXml" Target="../ink/ink1626.xml"/><Relationship Id="rId122" Type="http://schemas.openxmlformats.org/officeDocument/2006/relationships/image" Target="../media/image1444.png"/><Relationship Id="rId121" Type="http://schemas.openxmlformats.org/officeDocument/2006/relationships/customXml" Target="../ink/ink1625.xml"/><Relationship Id="rId120" Type="http://schemas.openxmlformats.org/officeDocument/2006/relationships/image" Target="../media/image1443.png"/><Relationship Id="rId12" Type="http://schemas.openxmlformats.org/officeDocument/2006/relationships/customXml" Target="../ink/ink1566.xml"/><Relationship Id="rId119" Type="http://schemas.openxmlformats.org/officeDocument/2006/relationships/customXml" Target="../ink/ink1624.xml"/><Relationship Id="rId118" Type="http://schemas.openxmlformats.org/officeDocument/2006/relationships/image" Target="../media/image1442.png"/><Relationship Id="rId117" Type="http://schemas.openxmlformats.org/officeDocument/2006/relationships/customXml" Target="../ink/ink1623.xml"/><Relationship Id="rId116" Type="http://schemas.openxmlformats.org/officeDocument/2006/relationships/image" Target="../media/image108.png"/><Relationship Id="rId115" Type="http://schemas.openxmlformats.org/officeDocument/2006/relationships/customXml" Target="../ink/ink1622.xml"/><Relationship Id="rId114" Type="http://schemas.openxmlformats.org/officeDocument/2006/relationships/image" Target="../media/image1441.png"/><Relationship Id="rId113" Type="http://schemas.openxmlformats.org/officeDocument/2006/relationships/customXml" Target="../ink/ink1621.xml"/><Relationship Id="rId112" Type="http://schemas.openxmlformats.org/officeDocument/2006/relationships/image" Target="../media/image1440.png"/><Relationship Id="rId111" Type="http://schemas.openxmlformats.org/officeDocument/2006/relationships/customXml" Target="../ink/ink1620.xml"/><Relationship Id="rId110" Type="http://schemas.openxmlformats.org/officeDocument/2006/relationships/image" Target="../media/image1439.png"/><Relationship Id="rId11" Type="http://schemas.openxmlformats.org/officeDocument/2006/relationships/image" Target="../media/image1395.png"/><Relationship Id="rId109" Type="http://schemas.openxmlformats.org/officeDocument/2006/relationships/customXml" Target="../ink/ink1619.xml"/><Relationship Id="rId108" Type="http://schemas.openxmlformats.org/officeDocument/2006/relationships/image" Target="../media/image1438.png"/><Relationship Id="rId107" Type="http://schemas.openxmlformats.org/officeDocument/2006/relationships/customXml" Target="../ink/ink1618.xml"/><Relationship Id="rId106" Type="http://schemas.openxmlformats.org/officeDocument/2006/relationships/image" Target="../media/image1437.png"/><Relationship Id="rId105" Type="http://schemas.openxmlformats.org/officeDocument/2006/relationships/customXml" Target="../ink/ink1617.xml"/><Relationship Id="rId104" Type="http://schemas.openxmlformats.org/officeDocument/2006/relationships/image" Target="../media/image1436.png"/><Relationship Id="rId103" Type="http://schemas.openxmlformats.org/officeDocument/2006/relationships/customXml" Target="../ink/ink1616.xml"/><Relationship Id="rId102" Type="http://schemas.openxmlformats.org/officeDocument/2006/relationships/image" Target="../media/image1435.png"/><Relationship Id="rId101" Type="http://schemas.openxmlformats.org/officeDocument/2006/relationships/customXml" Target="../ink/ink1615.xml"/><Relationship Id="rId100" Type="http://schemas.openxmlformats.org/officeDocument/2006/relationships/image" Target="../media/image1434.png"/><Relationship Id="rId10" Type="http://schemas.openxmlformats.org/officeDocument/2006/relationships/customXml" Target="../ink/ink1565.xml"/><Relationship Id="rId1" Type="http://schemas.openxmlformats.org/officeDocument/2006/relationships/image" Target="../media/image1161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2.png"/></Relationships>
</file>

<file path=ppt/slides/_rels/slide2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680.xml"/><Relationship Id="rId98" Type="http://schemas.openxmlformats.org/officeDocument/2006/relationships/image" Target="../media/image1496.png"/><Relationship Id="rId97" Type="http://schemas.openxmlformats.org/officeDocument/2006/relationships/customXml" Target="../ink/ink1679.xml"/><Relationship Id="rId96" Type="http://schemas.openxmlformats.org/officeDocument/2006/relationships/image" Target="../media/image1495.png"/><Relationship Id="rId95" Type="http://schemas.openxmlformats.org/officeDocument/2006/relationships/customXml" Target="../ink/ink1678.xml"/><Relationship Id="rId94" Type="http://schemas.openxmlformats.org/officeDocument/2006/relationships/image" Target="../media/image1494.png"/><Relationship Id="rId93" Type="http://schemas.openxmlformats.org/officeDocument/2006/relationships/customXml" Target="../ink/ink1677.xml"/><Relationship Id="rId92" Type="http://schemas.openxmlformats.org/officeDocument/2006/relationships/image" Target="../media/image1493.png"/><Relationship Id="rId91" Type="http://schemas.openxmlformats.org/officeDocument/2006/relationships/customXml" Target="../ink/ink1676.xml"/><Relationship Id="rId90" Type="http://schemas.openxmlformats.org/officeDocument/2006/relationships/image" Target="../media/image1492.png"/><Relationship Id="rId9" Type="http://schemas.openxmlformats.org/officeDocument/2006/relationships/image" Target="../media/image1452.png"/><Relationship Id="rId89" Type="http://schemas.openxmlformats.org/officeDocument/2006/relationships/customXml" Target="../ink/ink1675.xml"/><Relationship Id="rId88" Type="http://schemas.openxmlformats.org/officeDocument/2006/relationships/image" Target="../media/image1491.png"/><Relationship Id="rId87" Type="http://schemas.openxmlformats.org/officeDocument/2006/relationships/customXml" Target="../ink/ink1674.xml"/><Relationship Id="rId86" Type="http://schemas.openxmlformats.org/officeDocument/2006/relationships/image" Target="../media/image1490.png"/><Relationship Id="rId85" Type="http://schemas.openxmlformats.org/officeDocument/2006/relationships/customXml" Target="../ink/ink1673.xml"/><Relationship Id="rId84" Type="http://schemas.openxmlformats.org/officeDocument/2006/relationships/image" Target="../media/image1489.png"/><Relationship Id="rId83" Type="http://schemas.openxmlformats.org/officeDocument/2006/relationships/customXml" Target="../ink/ink1672.xml"/><Relationship Id="rId82" Type="http://schemas.openxmlformats.org/officeDocument/2006/relationships/image" Target="../media/image1488.png"/><Relationship Id="rId81" Type="http://schemas.openxmlformats.org/officeDocument/2006/relationships/customXml" Target="../ink/ink1671.xml"/><Relationship Id="rId80" Type="http://schemas.openxmlformats.org/officeDocument/2006/relationships/image" Target="../media/image1487.png"/><Relationship Id="rId8" Type="http://schemas.openxmlformats.org/officeDocument/2006/relationships/customXml" Target="../ink/ink1634.xml"/><Relationship Id="rId79" Type="http://schemas.openxmlformats.org/officeDocument/2006/relationships/customXml" Target="../ink/ink1670.xml"/><Relationship Id="rId78" Type="http://schemas.openxmlformats.org/officeDocument/2006/relationships/image" Target="../media/image1486.png"/><Relationship Id="rId77" Type="http://schemas.openxmlformats.org/officeDocument/2006/relationships/customXml" Target="../ink/ink1669.xml"/><Relationship Id="rId76" Type="http://schemas.openxmlformats.org/officeDocument/2006/relationships/image" Target="../media/image1485.png"/><Relationship Id="rId75" Type="http://schemas.openxmlformats.org/officeDocument/2006/relationships/customXml" Target="../ink/ink1668.xml"/><Relationship Id="rId74" Type="http://schemas.openxmlformats.org/officeDocument/2006/relationships/image" Target="../media/image1484.png"/><Relationship Id="rId73" Type="http://schemas.openxmlformats.org/officeDocument/2006/relationships/customXml" Target="../ink/ink1667.xml"/><Relationship Id="rId72" Type="http://schemas.openxmlformats.org/officeDocument/2006/relationships/image" Target="../media/image1483.png"/><Relationship Id="rId71" Type="http://schemas.openxmlformats.org/officeDocument/2006/relationships/customXml" Target="../ink/ink1666.xml"/><Relationship Id="rId70" Type="http://schemas.openxmlformats.org/officeDocument/2006/relationships/image" Target="../media/image1482.png"/><Relationship Id="rId7" Type="http://schemas.openxmlformats.org/officeDocument/2006/relationships/image" Target="../media/image1451.png"/><Relationship Id="rId69" Type="http://schemas.openxmlformats.org/officeDocument/2006/relationships/customXml" Target="../ink/ink1665.xml"/><Relationship Id="rId68" Type="http://schemas.openxmlformats.org/officeDocument/2006/relationships/image" Target="../media/image1481.png"/><Relationship Id="rId67" Type="http://schemas.openxmlformats.org/officeDocument/2006/relationships/customXml" Target="../ink/ink1664.xml"/><Relationship Id="rId66" Type="http://schemas.openxmlformats.org/officeDocument/2006/relationships/image" Target="../media/image1480.png"/><Relationship Id="rId65" Type="http://schemas.openxmlformats.org/officeDocument/2006/relationships/customXml" Target="../ink/ink1663.xml"/><Relationship Id="rId64" Type="http://schemas.openxmlformats.org/officeDocument/2006/relationships/image" Target="../media/image1479.png"/><Relationship Id="rId63" Type="http://schemas.openxmlformats.org/officeDocument/2006/relationships/customXml" Target="../ink/ink1662.xml"/><Relationship Id="rId62" Type="http://schemas.openxmlformats.org/officeDocument/2006/relationships/image" Target="../media/image1478.png"/><Relationship Id="rId61" Type="http://schemas.openxmlformats.org/officeDocument/2006/relationships/customXml" Target="../ink/ink1661.xml"/><Relationship Id="rId60" Type="http://schemas.openxmlformats.org/officeDocument/2006/relationships/image" Target="../media/image1477.png"/><Relationship Id="rId6" Type="http://schemas.openxmlformats.org/officeDocument/2006/relationships/customXml" Target="../ink/ink1633.xml"/><Relationship Id="rId59" Type="http://schemas.openxmlformats.org/officeDocument/2006/relationships/customXml" Target="../ink/ink1660.xml"/><Relationship Id="rId58" Type="http://schemas.openxmlformats.org/officeDocument/2006/relationships/image" Target="../media/image1476.png"/><Relationship Id="rId57" Type="http://schemas.openxmlformats.org/officeDocument/2006/relationships/customXml" Target="../ink/ink1659.xml"/><Relationship Id="rId56" Type="http://schemas.openxmlformats.org/officeDocument/2006/relationships/image" Target="../media/image1475.png"/><Relationship Id="rId55" Type="http://schemas.openxmlformats.org/officeDocument/2006/relationships/customXml" Target="../ink/ink1658.xml"/><Relationship Id="rId54" Type="http://schemas.openxmlformats.org/officeDocument/2006/relationships/image" Target="../media/image1474.png"/><Relationship Id="rId53" Type="http://schemas.openxmlformats.org/officeDocument/2006/relationships/customXml" Target="../ink/ink1657.xml"/><Relationship Id="rId52" Type="http://schemas.openxmlformats.org/officeDocument/2006/relationships/image" Target="../media/image1473.png"/><Relationship Id="rId51" Type="http://schemas.openxmlformats.org/officeDocument/2006/relationships/customXml" Target="../ink/ink1656.xml"/><Relationship Id="rId50" Type="http://schemas.openxmlformats.org/officeDocument/2006/relationships/image" Target="../media/image1472.png"/><Relationship Id="rId5" Type="http://schemas.openxmlformats.org/officeDocument/2006/relationships/image" Target="../media/image108.png"/><Relationship Id="rId49" Type="http://schemas.openxmlformats.org/officeDocument/2006/relationships/customXml" Target="../ink/ink1655.xml"/><Relationship Id="rId48" Type="http://schemas.openxmlformats.org/officeDocument/2006/relationships/image" Target="../media/image1471.png"/><Relationship Id="rId47" Type="http://schemas.openxmlformats.org/officeDocument/2006/relationships/customXml" Target="../ink/ink1654.xml"/><Relationship Id="rId46" Type="http://schemas.openxmlformats.org/officeDocument/2006/relationships/image" Target="../media/image1470.png"/><Relationship Id="rId45" Type="http://schemas.openxmlformats.org/officeDocument/2006/relationships/customXml" Target="../ink/ink1653.xml"/><Relationship Id="rId44" Type="http://schemas.openxmlformats.org/officeDocument/2006/relationships/image" Target="../media/image1469.png"/><Relationship Id="rId43" Type="http://schemas.openxmlformats.org/officeDocument/2006/relationships/customXml" Target="../ink/ink1652.xml"/><Relationship Id="rId42" Type="http://schemas.openxmlformats.org/officeDocument/2006/relationships/image" Target="../media/image1468.png"/><Relationship Id="rId41" Type="http://schemas.openxmlformats.org/officeDocument/2006/relationships/customXml" Target="../ink/ink1651.xml"/><Relationship Id="rId40" Type="http://schemas.openxmlformats.org/officeDocument/2006/relationships/image" Target="../media/image1467.png"/><Relationship Id="rId4" Type="http://schemas.openxmlformats.org/officeDocument/2006/relationships/customXml" Target="../ink/ink1632.xml"/><Relationship Id="rId39" Type="http://schemas.openxmlformats.org/officeDocument/2006/relationships/customXml" Target="../ink/ink1650.xml"/><Relationship Id="rId38" Type="http://schemas.openxmlformats.org/officeDocument/2006/relationships/image" Target="../media/image1466.png"/><Relationship Id="rId37" Type="http://schemas.openxmlformats.org/officeDocument/2006/relationships/customXml" Target="../ink/ink1649.xml"/><Relationship Id="rId36" Type="http://schemas.openxmlformats.org/officeDocument/2006/relationships/image" Target="../media/image1465.png"/><Relationship Id="rId35" Type="http://schemas.openxmlformats.org/officeDocument/2006/relationships/customXml" Target="../ink/ink1648.xml"/><Relationship Id="rId34" Type="http://schemas.openxmlformats.org/officeDocument/2006/relationships/image" Target="../media/image1464.png"/><Relationship Id="rId33" Type="http://schemas.openxmlformats.org/officeDocument/2006/relationships/customXml" Target="../ink/ink1647.xml"/><Relationship Id="rId32" Type="http://schemas.openxmlformats.org/officeDocument/2006/relationships/image" Target="../media/image1463.png"/><Relationship Id="rId315" Type="http://schemas.openxmlformats.org/officeDocument/2006/relationships/slideLayout" Target="../slideLayouts/slideLayout7.xml"/><Relationship Id="rId314" Type="http://schemas.openxmlformats.org/officeDocument/2006/relationships/image" Target="../media/image1602.png"/><Relationship Id="rId313" Type="http://schemas.openxmlformats.org/officeDocument/2006/relationships/customXml" Target="../ink/ink1789.xml"/><Relationship Id="rId312" Type="http://schemas.openxmlformats.org/officeDocument/2006/relationships/image" Target="../media/image1601.png"/><Relationship Id="rId311" Type="http://schemas.openxmlformats.org/officeDocument/2006/relationships/customXml" Target="../ink/ink1788.xml"/><Relationship Id="rId310" Type="http://schemas.openxmlformats.org/officeDocument/2006/relationships/image" Target="../media/image1600.png"/><Relationship Id="rId31" Type="http://schemas.openxmlformats.org/officeDocument/2006/relationships/customXml" Target="../ink/ink1646.xml"/><Relationship Id="rId309" Type="http://schemas.openxmlformats.org/officeDocument/2006/relationships/customXml" Target="../ink/ink1787.xml"/><Relationship Id="rId308" Type="http://schemas.openxmlformats.org/officeDocument/2006/relationships/image" Target="../media/image1599.png"/><Relationship Id="rId307" Type="http://schemas.openxmlformats.org/officeDocument/2006/relationships/customXml" Target="../ink/ink1786.xml"/><Relationship Id="rId306" Type="http://schemas.openxmlformats.org/officeDocument/2006/relationships/image" Target="../media/image1598.png"/><Relationship Id="rId305" Type="http://schemas.openxmlformats.org/officeDocument/2006/relationships/customXml" Target="../ink/ink1785.xml"/><Relationship Id="rId304" Type="http://schemas.openxmlformats.org/officeDocument/2006/relationships/image" Target="../media/image1597.png"/><Relationship Id="rId303" Type="http://schemas.openxmlformats.org/officeDocument/2006/relationships/customXml" Target="../ink/ink1784.xml"/><Relationship Id="rId302" Type="http://schemas.openxmlformats.org/officeDocument/2006/relationships/image" Target="../media/image1596.png"/><Relationship Id="rId301" Type="http://schemas.openxmlformats.org/officeDocument/2006/relationships/customXml" Target="../ink/ink1783.xml"/><Relationship Id="rId300" Type="http://schemas.openxmlformats.org/officeDocument/2006/relationships/image" Target="../media/image1595.png"/><Relationship Id="rId30" Type="http://schemas.openxmlformats.org/officeDocument/2006/relationships/image" Target="../media/image1462.png"/><Relationship Id="rId3" Type="http://schemas.openxmlformats.org/officeDocument/2006/relationships/image" Target="../media/image1450.png"/><Relationship Id="rId299" Type="http://schemas.openxmlformats.org/officeDocument/2006/relationships/customXml" Target="../ink/ink1782.xml"/><Relationship Id="rId298" Type="http://schemas.openxmlformats.org/officeDocument/2006/relationships/image" Target="../media/image1594.png"/><Relationship Id="rId297" Type="http://schemas.openxmlformats.org/officeDocument/2006/relationships/customXml" Target="../ink/ink1781.xml"/><Relationship Id="rId296" Type="http://schemas.openxmlformats.org/officeDocument/2006/relationships/image" Target="../media/image1593.png"/><Relationship Id="rId295" Type="http://schemas.openxmlformats.org/officeDocument/2006/relationships/customXml" Target="../ink/ink1780.xml"/><Relationship Id="rId294" Type="http://schemas.openxmlformats.org/officeDocument/2006/relationships/image" Target="../media/image1592.png"/><Relationship Id="rId293" Type="http://schemas.openxmlformats.org/officeDocument/2006/relationships/customXml" Target="../ink/ink1779.xml"/><Relationship Id="rId292" Type="http://schemas.openxmlformats.org/officeDocument/2006/relationships/image" Target="../media/image1591.png"/><Relationship Id="rId291" Type="http://schemas.openxmlformats.org/officeDocument/2006/relationships/customXml" Target="../ink/ink1778.xml"/><Relationship Id="rId290" Type="http://schemas.openxmlformats.org/officeDocument/2006/relationships/image" Target="../media/image1590.png"/><Relationship Id="rId29" Type="http://schemas.openxmlformats.org/officeDocument/2006/relationships/customXml" Target="../ink/ink1645.xml"/><Relationship Id="rId289" Type="http://schemas.openxmlformats.org/officeDocument/2006/relationships/customXml" Target="../ink/ink1777.xml"/><Relationship Id="rId288" Type="http://schemas.openxmlformats.org/officeDocument/2006/relationships/image" Target="../media/image1589.png"/><Relationship Id="rId287" Type="http://schemas.openxmlformats.org/officeDocument/2006/relationships/customXml" Target="../ink/ink1776.xml"/><Relationship Id="rId286" Type="http://schemas.openxmlformats.org/officeDocument/2006/relationships/image" Target="../media/image1588.png"/><Relationship Id="rId285" Type="http://schemas.openxmlformats.org/officeDocument/2006/relationships/customXml" Target="../ink/ink1775.xml"/><Relationship Id="rId284" Type="http://schemas.openxmlformats.org/officeDocument/2006/relationships/image" Target="../media/image1587.png"/><Relationship Id="rId283" Type="http://schemas.openxmlformats.org/officeDocument/2006/relationships/customXml" Target="../ink/ink1774.xml"/><Relationship Id="rId282" Type="http://schemas.openxmlformats.org/officeDocument/2006/relationships/image" Target="../media/image1586.png"/><Relationship Id="rId281" Type="http://schemas.openxmlformats.org/officeDocument/2006/relationships/customXml" Target="../ink/ink1773.xml"/><Relationship Id="rId280" Type="http://schemas.openxmlformats.org/officeDocument/2006/relationships/image" Target="../media/image1585.png"/><Relationship Id="rId28" Type="http://schemas.openxmlformats.org/officeDocument/2006/relationships/image" Target="../media/image1461.png"/><Relationship Id="rId279" Type="http://schemas.openxmlformats.org/officeDocument/2006/relationships/customXml" Target="../ink/ink1772.xml"/><Relationship Id="rId278" Type="http://schemas.openxmlformats.org/officeDocument/2006/relationships/image" Target="../media/image1584.png"/><Relationship Id="rId277" Type="http://schemas.openxmlformats.org/officeDocument/2006/relationships/customXml" Target="../ink/ink1771.xml"/><Relationship Id="rId276" Type="http://schemas.openxmlformats.org/officeDocument/2006/relationships/image" Target="../media/image1583.png"/><Relationship Id="rId275" Type="http://schemas.openxmlformats.org/officeDocument/2006/relationships/customXml" Target="../ink/ink1770.xml"/><Relationship Id="rId274" Type="http://schemas.openxmlformats.org/officeDocument/2006/relationships/customXml" Target="../ink/ink1769.xml"/><Relationship Id="rId273" Type="http://schemas.openxmlformats.org/officeDocument/2006/relationships/image" Target="../media/image1582.png"/><Relationship Id="rId272" Type="http://schemas.openxmlformats.org/officeDocument/2006/relationships/customXml" Target="../ink/ink1768.xml"/><Relationship Id="rId271" Type="http://schemas.openxmlformats.org/officeDocument/2006/relationships/image" Target="../media/image1581.png"/><Relationship Id="rId270" Type="http://schemas.openxmlformats.org/officeDocument/2006/relationships/customXml" Target="../ink/ink1767.xml"/><Relationship Id="rId27" Type="http://schemas.openxmlformats.org/officeDocument/2006/relationships/customXml" Target="../ink/ink1644.xml"/><Relationship Id="rId269" Type="http://schemas.openxmlformats.org/officeDocument/2006/relationships/image" Target="../media/image1580.png"/><Relationship Id="rId268" Type="http://schemas.openxmlformats.org/officeDocument/2006/relationships/customXml" Target="../ink/ink1766.xml"/><Relationship Id="rId267" Type="http://schemas.openxmlformats.org/officeDocument/2006/relationships/image" Target="../media/image1579.png"/><Relationship Id="rId266" Type="http://schemas.openxmlformats.org/officeDocument/2006/relationships/customXml" Target="../ink/ink1765.xml"/><Relationship Id="rId265" Type="http://schemas.openxmlformats.org/officeDocument/2006/relationships/image" Target="../media/image1578.png"/><Relationship Id="rId264" Type="http://schemas.openxmlformats.org/officeDocument/2006/relationships/customXml" Target="../ink/ink1764.xml"/><Relationship Id="rId263" Type="http://schemas.openxmlformats.org/officeDocument/2006/relationships/image" Target="../media/image1577.png"/><Relationship Id="rId262" Type="http://schemas.openxmlformats.org/officeDocument/2006/relationships/customXml" Target="../ink/ink1763.xml"/><Relationship Id="rId261" Type="http://schemas.openxmlformats.org/officeDocument/2006/relationships/image" Target="../media/image1576.png"/><Relationship Id="rId260" Type="http://schemas.openxmlformats.org/officeDocument/2006/relationships/customXml" Target="../ink/ink1762.xml"/><Relationship Id="rId26" Type="http://schemas.openxmlformats.org/officeDocument/2006/relationships/image" Target="../media/image1460.png"/><Relationship Id="rId259" Type="http://schemas.openxmlformats.org/officeDocument/2006/relationships/image" Target="../media/image1575.png"/><Relationship Id="rId258" Type="http://schemas.openxmlformats.org/officeDocument/2006/relationships/customXml" Target="../ink/ink1761.xml"/><Relationship Id="rId257" Type="http://schemas.openxmlformats.org/officeDocument/2006/relationships/image" Target="../media/image1574.png"/><Relationship Id="rId256" Type="http://schemas.openxmlformats.org/officeDocument/2006/relationships/customXml" Target="../ink/ink1760.xml"/><Relationship Id="rId255" Type="http://schemas.openxmlformats.org/officeDocument/2006/relationships/image" Target="../media/image1573.png"/><Relationship Id="rId254" Type="http://schemas.openxmlformats.org/officeDocument/2006/relationships/customXml" Target="../ink/ink1759.xml"/><Relationship Id="rId253" Type="http://schemas.openxmlformats.org/officeDocument/2006/relationships/image" Target="../media/image1572.png"/><Relationship Id="rId252" Type="http://schemas.openxmlformats.org/officeDocument/2006/relationships/customXml" Target="../ink/ink1758.xml"/><Relationship Id="rId251" Type="http://schemas.openxmlformats.org/officeDocument/2006/relationships/image" Target="../media/image1571.png"/><Relationship Id="rId250" Type="http://schemas.openxmlformats.org/officeDocument/2006/relationships/customXml" Target="../ink/ink1757.xml"/><Relationship Id="rId25" Type="http://schemas.openxmlformats.org/officeDocument/2006/relationships/customXml" Target="../ink/ink1643.xml"/><Relationship Id="rId249" Type="http://schemas.openxmlformats.org/officeDocument/2006/relationships/customXml" Target="../ink/ink1756.xml"/><Relationship Id="rId248" Type="http://schemas.openxmlformats.org/officeDocument/2006/relationships/image" Target="../media/image1570.png"/><Relationship Id="rId247" Type="http://schemas.openxmlformats.org/officeDocument/2006/relationships/customXml" Target="../ink/ink1755.xml"/><Relationship Id="rId246" Type="http://schemas.openxmlformats.org/officeDocument/2006/relationships/image" Target="../media/image1569.png"/><Relationship Id="rId245" Type="http://schemas.openxmlformats.org/officeDocument/2006/relationships/customXml" Target="../ink/ink1754.xml"/><Relationship Id="rId244" Type="http://schemas.openxmlformats.org/officeDocument/2006/relationships/image" Target="../media/image1568.png"/><Relationship Id="rId243" Type="http://schemas.openxmlformats.org/officeDocument/2006/relationships/customXml" Target="../ink/ink1753.xml"/><Relationship Id="rId242" Type="http://schemas.openxmlformats.org/officeDocument/2006/relationships/image" Target="../media/image1567.png"/><Relationship Id="rId241" Type="http://schemas.openxmlformats.org/officeDocument/2006/relationships/customXml" Target="../ink/ink1752.xml"/><Relationship Id="rId240" Type="http://schemas.openxmlformats.org/officeDocument/2006/relationships/image" Target="../media/image1566.png"/><Relationship Id="rId24" Type="http://schemas.openxmlformats.org/officeDocument/2006/relationships/image" Target="../media/image1459.png"/><Relationship Id="rId239" Type="http://schemas.openxmlformats.org/officeDocument/2006/relationships/customXml" Target="../ink/ink1751.xml"/><Relationship Id="rId238" Type="http://schemas.openxmlformats.org/officeDocument/2006/relationships/image" Target="../media/image1565.png"/><Relationship Id="rId237" Type="http://schemas.openxmlformats.org/officeDocument/2006/relationships/customXml" Target="../ink/ink1750.xml"/><Relationship Id="rId236" Type="http://schemas.openxmlformats.org/officeDocument/2006/relationships/image" Target="../media/image1564.png"/><Relationship Id="rId235" Type="http://schemas.openxmlformats.org/officeDocument/2006/relationships/customXml" Target="../ink/ink1749.xml"/><Relationship Id="rId234" Type="http://schemas.openxmlformats.org/officeDocument/2006/relationships/image" Target="../media/image1563.png"/><Relationship Id="rId233" Type="http://schemas.openxmlformats.org/officeDocument/2006/relationships/customXml" Target="../ink/ink1748.xml"/><Relationship Id="rId232" Type="http://schemas.openxmlformats.org/officeDocument/2006/relationships/image" Target="../media/image1562.png"/><Relationship Id="rId231" Type="http://schemas.openxmlformats.org/officeDocument/2006/relationships/customXml" Target="../ink/ink1747.xml"/><Relationship Id="rId230" Type="http://schemas.openxmlformats.org/officeDocument/2006/relationships/image" Target="../media/image1561.png"/><Relationship Id="rId23" Type="http://schemas.openxmlformats.org/officeDocument/2006/relationships/customXml" Target="../ink/ink1642.xml"/><Relationship Id="rId229" Type="http://schemas.openxmlformats.org/officeDocument/2006/relationships/customXml" Target="../ink/ink1746.xml"/><Relationship Id="rId228" Type="http://schemas.openxmlformats.org/officeDocument/2006/relationships/image" Target="../media/image1560.png"/><Relationship Id="rId227" Type="http://schemas.openxmlformats.org/officeDocument/2006/relationships/customXml" Target="../ink/ink1745.xml"/><Relationship Id="rId226" Type="http://schemas.openxmlformats.org/officeDocument/2006/relationships/image" Target="../media/image1559.png"/><Relationship Id="rId225" Type="http://schemas.openxmlformats.org/officeDocument/2006/relationships/customXml" Target="../ink/ink1744.xml"/><Relationship Id="rId224" Type="http://schemas.openxmlformats.org/officeDocument/2006/relationships/image" Target="../media/image1558.png"/><Relationship Id="rId223" Type="http://schemas.openxmlformats.org/officeDocument/2006/relationships/customXml" Target="../ink/ink1743.xml"/><Relationship Id="rId222" Type="http://schemas.openxmlformats.org/officeDocument/2006/relationships/image" Target="../media/image1557.png"/><Relationship Id="rId221" Type="http://schemas.openxmlformats.org/officeDocument/2006/relationships/customXml" Target="../ink/ink1742.xml"/><Relationship Id="rId220" Type="http://schemas.openxmlformats.org/officeDocument/2006/relationships/image" Target="../media/image1556.png"/><Relationship Id="rId22" Type="http://schemas.openxmlformats.org/officeDocument/2006/relationships/image" Target="../media/image1458.png"/><Relationship Id="rId219" Type="http://schemas.openxmlformats.org/officeDocument/2006/relationships/customXml" Target="../ink/ink1741.xml"/><Relationship Id="rId218" Type="http://schemas.openxmlformats.org/officeDocument/2006/relationships/image" Target="../media/image1555.png"/><Relationship Id="rId217" Type="http://schemas.openxmlformats.org/officeDocument/2006/relationships/customXml" Target="../ink/ink1740.xml"/><Relationship Id="rId216" Type="http://schemas.openxmlformats.org/officeDocument/2006/relationships/image" Target="../media/image1554.png"/><Relationship Id="rId215" Type="http://schemas.openxmlformats.org/officeDocument/2006/relationships/customXml" Target="../ink/ink1739.xml"/><Relationship Id="rId214" Type="http://schemas.openxmlformats.org/officeDocument/2006/relationships/image" Target="../media/image1553.png"/><Relationship Id="rId213" Type="http://schemas.openxmlformats.org/officeDocument/2006/relationships/customXml" Target="../ink/ink1738.xml"/><Relationship Id="rId212" Type="http://schemas.openxmlformats.org/officeDocument/2006/relationships/image" Target="../media/image1552.png"/><Relationship Id="rId211" Type="http://schemas.openxmlformats.org/officeDocument/2006/relationships/customXml" Target="../ink/ink1737.xml"/><Relationship Id="rId210" Type="http://schemas.openxmlformats.org/officeDocument/2006/relationships/image" Target="../media/image1551.png"/><Relationship Id="rId21" Type="http://schemas.openxmlformats.org/officeDocument/2006/relationships/customXml" Target="../ink/ink1641.xml"/><Relationship Id="rId209" Type="http://schemas.openxmlformats.org/officeDocument/2006/relationships/customXml" Target="../ink/ink1736.xml"/><Relationship Id="rId208" Type="http://schemas.openxmlformats.org/officeDocument/2006/relationships/image" Target="../media/image1550.png"/><Relationship Id="rId207" Type="http://schemas.openxmlformats.org/officeDocument/2006/relationships/customXml" Target="../ink/ink1735.xml"/><Relationship Id="rId206" Type="http://schemas.openxmlformats.org/officeDocument/2006/relationships/image" Target="../media/image1549.png"/><Relationship Id="rId205" Type="http://schemas.openxmlformats.org/officeDocument/2006/relationships/customXml" Target="../ink/ink1734.xml"/><Relationship Id="rId204" Type="http://schemas.openxmlformats.org/officeDocument/2006/relationships/image" Target="../media/image1548.png"/><Relationship Id="rId203" Type="http://schemas.openxmlformats.org/officeDocument/2006/relationships/customXml" Target="../ink/ink1733.xml"/><Relationship Id="rId202" Type="http://schemas.openxmlformats.org/officeDocument/2006/relationships/image" Target="../media/image1547.png"/><Relationship Id="rId201" Type="http://schemas.openxmlformats.org/officeDocument/2006/relationships/customXml" Target="../ink/ink1732.xml"/><Relationship Id="rId200" Type="http://schemas.openxmlformats.org/officeDocument/2006/relationships/image" Target="../media/image1546.png"/><Relationship Id="rId20" Type="http://schemas.openxmlformats.org/officeDocument/2006/relationships/image" Target="../media/image1457.png"/><Relationship Id="rId2" Type="http://schemas.openxmlformats.org/officeDocument/2006/relationships/customXml" Target="../ink/ink1631.xml"/><Relationship Id="rId199" Type="http://schemas.openxmlformats.org/officeDocument/2006/relationships/customXml" Target="../ink/ink1731.xml"/><Relationship Id="rId198" Type="http://schemas.openxmlformats.org/officeDocument/2006/relationships/image" Target="../media/image1545.png"/><Relationship Id="rId197" Type="http://schemas.openxmlformats.org/officeDocument/2006/relationships/customXml" Target="../ink/ink1730.xml"/><Relationship Id="rId196" Type="http://schemas.openxmlformats.org/officeDocument/2006/relationships/image" Target="../media/image1544.png"/><Relationship Id="rId195" Type="http://schemas.openxmlformats.org/officeDocument/2006/relationships/customXml" Target="../ink/ink1729.xml"/><Relationship Id="rId194" Type="http://schemas.openxmlformats.org/officeDocument/2006/relationships/image" Target="../media/image1543.png"/><Relationship Id="rId193" Type="http://schemas.openxmlformats.org/officeDocument/2006/relationships/customXml" Target="../ink/ink1728.xml"/><Relationship Id="rId192" Type="http://schemas.openxmlformats.org/officeDocument/2006/relationships/image" Target="../media/image1542.png"/><Relationship Id="rId191" Type="http://schemas.openxmlformats.org/officeDocument/2006/relationships/customXml" Target="../ink/ink1727.xml"/><Relationship Id="rId190" Type="http://schemas.openxmlformats.org/officeDocument/2006/relationships/image" Target="../media/image1541.png"/><Relationship Id="rId19" Type="http://schemas.openxmlformats.org/officeDocument/2006/relationships/customXml" Target="../ink/ink1640.xml"/><Relationship Id="rId189" Type="http://schemas.openxmlformats.org/officeDocument/2006/relationships/customXml" Target="../ink/ink1726.xml"/><Relationship Id="rId188" Type="http://schemas.openxmlformats.org/officeDocument/2006/relationships/image" Target="../media/image1540.png"/><Relationship Id="rId187" Type="http://schemas.openxmlformats.org/officeDocument/2006/relationships/customXml" Target="../ink/ink1725.xml"/><Relationship Id="rId186" Type="http://schemas.openxmlformats.org/officeDocument/2006/relationships/image" Target="../media/image1539.png"/><Relationship Id="rId185" Type="http://schemas.openxmlformats.org/officeDocument/2006/relationships/customXml" Target="../ink/ink1724.xml"/><Relationship Id="rId184" Type="http://schemas.openxmlformats.org/officeDocument/2006/relationships/image" Target="../media/image1538.png"/><Relationship Id="rId183" Type="http://schemas.openxmlformats.org/officeDocument/2006/relationships/customXml" Target="../ink/ink1723.xml"/><Relationship Id="rId182" Type="http://schemas.openxmlformats.org/officeDocument/2006/relationships/customXml" Target="../ink/ink1722.xml"/><Relationship Id="rId181" Type="http://schemas.openxmlformats.org/officeDocument/2006/relationships/image" Target="../media/image1537.png"/><Relationship Id="rId180" Type="http://schemas.openxmlformats.org/officeDocument/2006/relationships/customXml" Target="../ink/ink1721.xml"/><Relationship Id="rId18" Type="http://schemas.openxmlformats.org/officeDocument/2006/relationships/customXml" Target="../ink/ink1639.xml"/><Relationship Id="rId179" Type="http://schemas.openxmlformats.org/officeDocument/2006/relationships/image" Target="../media/image1536.png"/><Relationship Id="rId178" Type="http://schemas.openxmlformats.org/officeDocument/2006/relationships/customXml" Target="../ink/ink1720.xml"/><Relationship Id="rId177" Type="http://schemas.openxmlformats.org/officeDocument/2006/relationships/image" Target="../media/image1535.png"/><Relationship Id="rId176" Type="http://schemas.openxmlformats.org/officeDocument/2006/relationships/customXml" Target="../ink/ink1719.xml"/><Relationship Id="rId175" Type="http://schemas.openxmlformats.org/officeDocument/2006/relationships/image" Target="../media/image1534.png"/><Relationship Id="rId174" Type="http://schemas.openxmlformats.org/officeDocument/2006/relationships/customXml" Target="../ink/ink1718.xml"/><Relationship Id="rId173" Type="http://schemas.openxmlformats.org/officeDocument/2006/relationships/image" Target="../media/image1533.png"/><Relationship Id="rId172" Type="http://schemas.openxmlformats.org/officeDocument/2006/relationships/customXml" Target="../ink/ink1717.xml"/><Relationship Id="rId171" Type="http://schemas.openxmlformats.org/officeDocument/2006/relationships/image" Target="../media/image1532.png"/><Relationship Id="rId170" Type="http://schemas.openxmlformats.org/officeDocument/2006/relationships/customXml" Target="../ink/ink1716.xml"/><Relationship Id="rId17" Type="http://schemas.openxmlformats.org/officeDocument/2006/relationships/image" Target="../media/image1456.png"/><Relationship Id="rId169" Type="http://schemas.openxmlformats.org/officeDocument/2006/relationships/image" Target="../media/image1531.png"/><Relationship Id="rId168" Type="http://schemas.openxmlformats.org/officeDocument/2006/relationships/customXml" Target="../ink/ink1715.xml"/><Relationship Id="rId167" Type="http://schemas.openxmlformats.org/officeDocument/2006/relationships/image" Target="../media/image1530.png"/><Relationship Id="rId166" Type="http://schemas.openxmlformats.org/officeDocument/2006/relationships/customXml" Target="../ink/ink1714.xml"/><Relationship Id="rId165" Type="http://schemas.openxmlformats.org/officeDocument/2006/relationships/image" Target="../media/image1529.png"/><Relationship Id="rId164" Type="http://schemas.openxmlformats.org/officeDocument/2006/relationships/customXml" Target="../ink/ink1713.xml"/><Relationship Id="rId163" Type="http://schemas.openxmlformats.org/officeDocument/2006/relationships/image" Target="../media/image1528.png"/><Relationship Id="rId162" Type="http://schemas.openxmlformats.org/officeDocument/2006/relationships/customXml" Target="../ink/ink1712.xml"/><Relationship Id="rId161" Type="http://schemas.openxmlformats.org/officeDocument/2006/relationships/image" Target="../media/image1527.png"/><Relationship Id="rId160" Type="http://schemas.openxmlformats.org/officeDocument/2006/relationships/customXml" Target="../ink/ink1711.xml"/><Relationship Id="rId16" Type="http://schemas.openxmlformats.org/officeDocument/2006/relationships/customXml" Target="../ink/ink1638.xml"/><Relationship Id="rId159" Type="http://schemas.openxmlformats.org/officeDocument/2006/relationships/image" Target="../media/image1526.png"/><Relationship Id="rId158" Type="http://schemas.openxmlformats.org/officeDocument/2006/relationships/customXml" Target="../ink/ink1710.xml"/><Relationship Id="rId157" Type="http://schemas.openxmlformats.org/officeDocument/2006/relationships/image" Target="../media/image1525.png"/><Relationship Id="rId156" Type="http://schemas.openxmlformats.org/officeDocument/2006/relationships/customXml" Target="../ink/ink1709.xml"/><Relationship Id="rId155" Type="http://schemas.openxmlformats.org/officeDocument/2006/relationships/image" Target="../media/image1524.png"/><Relationship Id="rId154" Type="http://schemas.openxmlformats.org/officeDocument/2006/relationships/customXml" Target="../ink/ink1708.xml"/><Relationship Id="rId153" Type="http://schemas.openxmlformats.org/officeDocument/2006/relationships/image" Target="../media/image1523.png"/><Relationship Id="rId152" Type="http://schemas.openxmlformats.org/officeDocument/2006/relationships/customXml" Target="../ink/ink1707.xml"/><Relationship Id="rId151" Type="http://schemas.openxmlformats.org/officeDocument/2006/relationships/image" Target="../media/image1522.png"/><Relationship Id="rId150" Type="http://schemas.openxmlformats.org/officeDocument/2006/relationships/customXml" Target="../ink/ink1706.xml"/><Relationship Id="rId15" Type="http://schemas.openxmlformats.org/officeDocument/2006/relationships/image" Target="../media/image1455.png"/><Relationship Id="rId149" Type="http://schemas.openxmlformats.org/officeDocument/2006/relationships/image" Target="../media/image1521.png"/><Relationship Id="rId148" Type="http://schemas.openxmlformats.org/officeDocument/2006/relationships/customXml" Target="../ink/ink1705.xml"/><Relationship Id="rId147" Type="http://schemas.openxmlformats.org/officeDocument/2006/relationships/image" Target="../media/image1520.png"/><Relationship Id="rId146" Type="http://schemas.openxmlformats.org/officeDocument/2006/relationships/customXml" Target="../ink/ink1704.xml"/><Relationship Id="rId145" Type="http://schemas.openxmlformats.org/officeDocument/2006/relationships/image" Target="../media/image1519.png"/><Relationship Id="rId144" Type="http://schemas.openxmlformats.org/officeDocument/2006/relationships/customXml" Target="../ink/ink1703.xml"/><Relationship Id="rId143" Type="http://schemas.openxmlformats.org/officeDocument/2006/relationships/image" Target="../media/image1518.png"/><Relationship Id="rId142" Type="http://schemas.openxmlformats.org/officeDocument/2006/relationships/customXml" Target="../ink/ink1702.xml"/><Relationship Id="rId141" Type="http://schemas.openxmlformats.org/officeDocument/2006/relationships/image" Target="../media/image1517.png"/><Relationship Id="rId140" Type="http://schemas.openxmlformats.org/officeDocument/2006/relationships/customXml" Target="../ink/ink1701.xml"/><Relationship Id="rId14" Type="http://schemas.openxmlformats.org/officeDocument/2006/relationships/customXml" Target="../ink/ink1637.xml"/><Relationship Id="rId139" Type="http://schemas.openxmlformats.org/officeDocument/2006/relationships/customXml" Target="../ink/ink1700.xml"/><Relationship Id="rId138" Type="http://schemas.openxmlformats.org/officeDocument/2006/relationships/image" Target="../media/image1516.png"/><Relationship Id="rId137" Type="http://schemas.openxmlformats.org/officeDocument/2006/relationships/customXml" Target="../ink/ink1699.xml"/><Relationship Id="rId136" Type="http://schemas.openxmlformats.org/officeDocument/2006/relationships/image" Target="../media/image1515.png"/><Relationship Id="rId135" Type="http://schemas.openxmlformats.org/officeDocument/2006/relationships/customXml" Target="../ink/ink1698.xml"/><Relationship Id="rId134" Type="http://schemas.openxmlformats.org/officeDocument/2006/relationships/image" Target="../media/image1514.png"/><Relationship Id="rId133" Type="http://schemas.openxmlformats.org/officeDocument/2006/relationships/customXml" Target="../ink/ink1697.xml"/><Relationship Id="rId132" Type="http://schemas.openxmlformats.org/officeDocument/2006/relationships/image" Target="../media/image1513.png"/><Relationship Id="rId131" Type="http://schemas.openxmlformats.org/officeDocument/2006/relationships/customXml" Target="../ink/ink1696.xml"/><Relationship Id="rId130" Type="http://schemas.openxmlformats.org/officeDocument/2006/relationships/image" Target="../media/image1512.png"/><Relationship Id="rId13" Type="http://schemas.openxmlformats.org/officeDocument/2006/relationships/image" Target="../media/image1454.png"/><Relationship Id="rId129" Type="http://schemas.openxmlformats.org/officeDocument/2006/relationships/customXml" Target="../ink/ink1695.xml"/><Relationship Id="rId128" Type="http://schemas.openxmlformats.org/officeDocument/2006/relationships/image" Target="../media/image1511.png"/><Relationship Id="rId127" Type="http://schemas.openxmlformats.org/officeDocument/2006/relationships/customXml" Target="../ink/ink1694.xml"/><Relationship Id="rId126" Type="http://schemas.openxmlformats.org/officeDocument/2006/relationships/image" Target="../media/image1510.png"/><Relationship Id="rId125" Type="http://schemas.openxmlformats.org/officeDocument/2006/relationships/customXml" Target="../ink/ink1693.xml"/><Relationship Id="rId124" Type="http://schemas.openxmlformats.org/officeDocument/2006/relationships/image" Target="../media/image1509.png"/><Relationship Id="rId123" Type="http://schemas.openxmlformats.org/officeDocument/2006/relationships/customXml" Target="../ink/ink1692.xml"/><Relationship Id="rId122" Type="http://schemas.openxmlformats.org/officeDocument/2006/relationships/image" Target="../media/image1508.png"/><Relationship Id="rId121" Type="http://schemas.openxmlformats.org/officeDocument/2006/relationships/customXml" Target="../ink/ink1691.xml"/><Relationship Id="rId120" Type="http://schemas.openxmlformats.org/officeDocument/2006/relationships/image" Target="../media/image1507.png"/><Relationship Id="rId12" Type="http://schemas.openxmlformats.org/officeDocument/2006/relationships/customXml" Target="../ink/ink1636.xml"/><Relationship Id="rId119" Type="http://schemas.openxmlformats.org/officeDocument/2006/relationships/customXml" Target="../ink/ink1690.xml"/><Relationship Id="rId118" Type="http://schemas.openxmlformats.org/officeDocument/2006/relationships/image" Target="../media/image1506.png"/><Relationship Id="rId117" Type="http://schemas.openxmlformats.org/officeDocument/2006/relationships/customXml" Target="../ink/ink1689.xml"/><Relationship Id="rId116" Type="http://schemas.openxmlformats.org/officeDocument/2006/relationships/image" Target="../media/image1505.png"/><Relationship Id="rId115" Type="http://schemas.openxmlformats.org/officeDocument/2006/relationships/customXml" Target="../ink/ink1688.xml"/><Relationship Id="rId114" Type="http://schemas.openxmlformats.org/officeDocument/2006/relationships/image" Target="../media/image1504.png"/><Relationship Id="rId113" Type="http://schemas.openxmlformats.org/officeDocument/2006/relationships/customXml" Target="../ink/ink1687.xml"/><Relationship Id="rId112" Type="http://schemas.openxmlformats.org/officeDocument/2006/relationships/image" Target="../media/image1503.png"/><Relationship Id="rId111" Type="http://schemas.openxmlformats.org/officeDocument/2006/relationships/customXml" Target="../ink/ink1686.xml"/><Relationship Id="rId110" Type="http://schemas.openxmlformats.org/officeDocument/2006/relationships/image" Target="../media/image1502.png"/><Relationship Id="rId11" Type="http://schemas.openxmlformats.org/officeDocument/2006/relationships/image" Target="../media/image1453.png"/><Relationship Id="rId109" Type="http://schemas.openxmlformats.org/officeDocument/2006/relationships/customXml" Target="../ink/ink1685.xml"/><Relationship Id="rId108" Type="http://schemas.openxmlformats.org/officeDocument/2006/relationships/image" Target="../media/image1501.png"/><Relationship Id="rId107" Type="http://schemas.openxmlformats.org/officeDocument/2006/relationships/customXml" Target="../ink/ink1684.xml"/><Relationship Id="rId106" Type="http://schemas.openxmlformats.org/officeDocument/2006/relationships/image" Target="../media/image1500.png"/><Relationship Id="rId105" Type="http://schemas.openxmlformats.org/officeDocument/2006/relationships/customXml" Target="../ink/ink1683.xml"/><Relationship Id="rId104" Type="http://schemas.openxmlformats.org/officeDocument/2006/relationships/image" Target="../media/image1499.png"/><Relationship Id="rId103" Type="http://schemas.openxmlformats.org/officeDocument/2006/relationships/customXml" Target="../ink/ink1682.xml"/><Relationship Id="rId102" Type="http://schemas.openxmlformats.org/officeDocument/2006/relationships/image" Target="../media/image1498.png"/><Relationship Id="rId101" Type="http://schemas.openxmlformats.org/officeDocument/2006/relationships/customXml" Target="../ink/ink1681.xml"/><Relationship Id="rId100" Type="http://schemas.openxmlformats.org/officeDocument/2006/relationships/image" Target="../media/image1497.png"/><Relationship Id="rId10" Type="http://schemas.openxmlformats.org/officeDocument/2006/relationships/customXml" Target="../ink/ink1635.xml"/><Relationship Id="rId1" Type="http://schemas.openxmlformats.org/officeDocument/2006/relationships/image" Target="../media/image1161.wmf"/></Relationships>
</file>

<file path=ppt/slides/_rels/slide2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650.png"/><Relationship Id="rId98" Type="http://schemas.openxmlformats.org/officeDocument/2006/relationships/customXml" Target="../ink/ink1838.xml"/><Relationship Id="rId97" Type="http://schemas.openxmlformats.org/officeDocument/2006/relationships/image" Target="../media/image1649.png"/><Relationship Id="rId96" Type="http://schemas.openxmlformats.org/officeDocument/2006/relationships/customXml" Target="../ink/ink1837.xml"/><Relationship Id="rId95" Type="http://schemas.openxmlformats.org/officeDocument/2006/relationships/image" Target="../media/image1648.png"/><Relationship Id="rId94" Type="http://schemas.openxmlformats.org/officeDocument/2006/relationships/customXml" Target="../ink/ink1836.xml"/><Relationship Id="rId93" Type="http://schemas.openxmlformats.org/officeDocument/2006/relationships/image" Target="../media/image1647.png"/><Relationship Id="rId92" Type="http://schemas.openxmlformats.org/officeDocument/2006/relationships/customXml" Target="../ink/ink1835.xml"/><Relationship Id="rId91" Type="http://schemas.openxmlformats.org/officeDocument/2006/relationships/image" Target="../media/image1646.png"/><Relationship Id="rId90" Type="http://schemas.openxmlformats.org/officeDocument/2006/relationships/customXml" Target="../ink/ink1834.xml"/><Relationship Id="rId9" Type="http://schemas.openxmlformats.org/officeDocument/2006/relationships/image" Target="../media/image1605.png"/><Relationship Id="rId89" Type="http://schemas.openxmlformats.org/officeDocument/2006/relationships/image" Target="../media/image1645.png"/><Relationship Id="rId88" Type="http://schemas.openxmlformats.org/officeDocument/2006/relationships/customXml" Target="../ink/ink1833.xml"/><Relationship Id="rId87" Type="http://schemas.openxmlformats.org/officeDocument/2006/relationships/image" Target="../media/image1644.png"/><Relationship Id="rId86" Type="http://schemas.openxmlformats.org/officeDocument/2006/relationships/customXml" Target="../ink/ink1832.xml"/><Relationship Id="rId85" Type="http://schemas.openxmlformats.org/officeDocument/2006/relationships/image" Target="../media/image1643.png"/><Relationship Id="rId84" Type="http://schemas.openxmlformats.org/officeDocument/2006/relationships/customXml" Target="../ink/ink1831.xml"/><Relationship Id="rId83" Type="http://schemas.openxmlformats.org/officeDocument/2006/relationships/image" Target="../media/image1642.png"/><Relationship Id="rId82" Type="http://schemas.openxmlformats.org/officeDocument/2006/relationships/customXml" Target="../ink/ink1830.xml"/><Relationship Id="rId81" Type="http://schemas.openxmlformats.org/officeDocument/2006/relationships/image" Target="../media/image1641.png"/><Relationship Id="rId80" Type="http://schemas.openxmlformats.org/officeDocument/2006/relationships/customXml" Target="../ink/ink1829.xml"/><Relationship Id="rId8" Type="http://schemas.openxmlformats.org/officeDocument/2006/relationships/customXml" Target="../ink/ink1793.xml"/><Relationship Id="rId79" Type="http://schemas.openxmlformats.org/officeDocument/2006/relationships/image" Target="../media/image1640.png"/><Relationship Id="rId78" Type="http://schemas.openxmlformats.org/officeDocument/2006/relationships/customXml" Target="../ink/ink1828.xml"/><Relationship Id="rId77" Type="http://schemas.openxmlformats.org/officeDocument/2006/relationships/image" Target="../media/image1639.png"/><Relationship Id="rId76" Type="http://schemas.openxmlformats.org/officeDocument/2006/relationships/customXml" Target="../ink/ink1827.xml"/><Relationship Id="rId75" Type="http://schemas.openxmlformats.org/officeDocument/2006/relationships/image" Target="../media/image1638.png"/><Relationship Id="rId74" Type="http://schemas.openxmlformats.org/officeDocument/2006/relationships/customXml" Target="../ink/ink1826.xml"/><Relationship Id="rId73" Type="http://schemas.openxmlformats.org/officeDocument/2006/relationships/image" Target="../media/image1637.png"/><Relationship Id="rId72" Type="http://schemas.openxmlformats.org/officeDocument/2006/relationships/customXml" Target="../ink/ink1825.xml"/><Relationship Id="rId71" Type="http://schemas.openxmlformats.org/officeDocument/2006/relationships/image" Target="../media/image1636.png"/><Relationship Id="rId70" Type="http://schemas.openxmlformats.org/officeDocument/2006/relationships/customXml" Target="../ink/ink1824.xml"/><Relationship Id="rId7" Type="http://schemas.openxmlformats.org/officeDocument/2006/relationships/image" Target="../media/image1604.png"/><Relationship Id="rId69" Type="http://schemas.openxmlformats.org/officeDocument/2006/relationships/image" Target="../media/image1635.png"/><Relationship Id="rId68" Type="http://schemas.openxmlformats.org/officeDocument/2006/relationships/customXml" Target="../ink/ink1823.xml"/><Relationship Id="rId67" Type="http://schemas.openxmlformats.org/officeDocument/2006/relationships/image" Target="../media/image1634.png"/><Relationship Id="rId66" Type="http://schemas.openxmlformats.org/officeDocument/2006/relationships/customXml" Target="../ink/ink1822.xml"/><Relationship Id="rId65" Type="http://schemas.openxmlformats.org/officeDocument/2006/relationships/image" Target="../media/image1633.png"/><Relationship Id="rId64" Type="http://schemas.openxmlformats.org/officeDocument/2006/relationships/customXml" Target="../ink/ink1821.xml"/><Relationship Id="rId63" Type="http://schemas.openxmlformats.org/officeDocument/2006/relationships/image" Target="../media/image1632.png"/><Relationship Id="rId62" Type="http://schemas.openxmlformats.org/officeDocument/2006/relationships/customXml" Target="../ink/ink1820.xml"/><Relationship Id="rId61" Type="http://schemas.openxmlformats.org/officeDocument/2006/relationships/image" Target="../media/image1631.png"/><Relationship Id="rId60" Type="http://schemas.openxmlformats.org/officeDocument/2006/relationships/customXml" Target="../ink/ink1819.xml"/><Relationship Id="rId6" Type="http://schemas.openxmlformats.org/officeDocument/2006/relationships/customXml" Target="../ink/ink1792.xml"/><Relationship Id="rId59" Type="http://schemas.openxmlformats.org/officeDocument/2006/relationships/image" Target="../media/image1630.png"/><Relationship Id="rId58" Type="http://schemas.openxmlformats.org/officeDocument/2006/relationships/customXml" Target="../ink/ink1818.xml"/><Relationship Id="rId57" Type="http://schemas.openxmlformats.org/officeDocument/2006/relationships/image" Target="../media/image1629.png"/><Relationship Id="rId56" Type="http://schemas.openxmlformats.org/officeDocument/2006/relationships/customXml" Target="../ink/ink1817.xml"/><Relationship Id="rId55" Type="http://schemas.openxmlformats.org/officeDocument/2006/relationships/image" Target="../media/image1628.png"/><Relationship Id="rId54" Type="http://schemas.openxmlformats.org/officeDocument/2006/relationships/customXml" Target="../ink/ink1816.xml"/><Relationship Id="rId53" Type="http://schemas.openxmlformats.org/officeDocument/2006/relationships/image" Target="../media/image1627.png"/><Relationship Id="rId52" Type="http://schemas.openxmlformats.org/officeDocument/2006/relationships/customXml" Target="../ink/ink1815.xml"/><Relationship Id="rId51" Type="http://schemas.openxmlformats.org/officeDocument/2006/relationships/image" Target="../media/image1626.png"/><Relationship Id="rId50" Type="http://schemas.openxmlformats.org/officeDocument/2006/relationships/customXml" Target="../ink/ink1814.xml"/><Relationship Id="rId5" Type="http://schemas.openxmlformats.org/officeDocument/2006/relationships/image" Target="../media/image1597.png"/><Relationship Id="rId49" Type="http://schemas.openxmlformats.org/officeDocument/2006/relationships/image" Target="../media/image1625.png"/><Relationship Id="rId48" Type="http://schemas.openxmlformats.org/officeDocument/2006/relationships/customXml" Target="../ink/ink1813.xml"/><Relationship Id="rId47" Type="http://schemas.openxmlformats.org/officeDocument/2006/relationships/image" Target="../media/image1624.png"/><Relationship Id="rId46" Type="http://schemas.openxmlformats.org/officeDocument/2006/relationships/customXml" Target="../ink/ink1812.xml"/><Relationship Id="rId45" Type="http://schemas.openxmlformats.org/officeDocument/2006/relationships/image" Target="../media/image1623.png"/><Relationship Id="rId44" Type="http://schemas.openxmlformats.org/officeDocument/2006/relationships/customXml" Target="../ink/ink1811.xml"/><Relationship Id="rId43" Type="http://schemas.openxmlformats.org/officeDocument/2006/relationships/image" Target="../media/image1622.png"/><Relationship Id="rId42" Type="http://schemas.openxmlformats.org/officeDocument/2006/relationships/customXml" Target="../ink/ink1810.xml"/><Relationship Id="rId41" Type="http://schemas.openxmlformats.org/officeDocument/2006/relationships/image" Target="../media/image1621.png"/><Relationship Id="rId40" Type="http://schemas.openxmlformats.org/officeDocument/2006/relationships/customXml" Target="../ink/ink1809.xml"/><Relationship Id="rId4" Type="http://schemas.openxmlformats.org/officeDocument/2006/relationships/customXml" Target="../ink/ink1791.xml"/><Relationship Id="rId39" Type="http://schemas.openxmlformats.org/officeDocument/2006/relationships/image" Target="../media/image1620.png"/><Relationship Id="rId38" Type="http://schemas.openxmlformats.org/officeDocument/2006/relationships/customXml" Target="../ink/ink1808.xml"/><Relationship Id="rId37" Type="http://schemas.openxmlformats.org/officeDocument/2006/relationships/image" Target="../media/image1619.png"/><Relationship Id="rId36" Type="http://schemas.openxmlformats.org/officeDocument/2006/relationships/customXml" Target="../ink/ink1807.xml"/><Relationship Id="rId35" Type="http://schemas.openxmlformats.org/officeDocument/2006/relationships/image" Target="../media/image1618.png"/><Relationship Id="rId34" Type="http://schemas.openxmlformats.org/officeDocument/2006/relationships/customXml" Target="../ink/ink1806.xml"/><Relationship Id="rId33" Type="http://schemas.openxmlformats.org/officeDocument/2006/relationships/image" Target="../media/image1617.png"/><Relationship Id="rId32" Type="http://schemas.openxmlformats.org/officeDocument/2006/relationships/customXml" Target="../ink/ink1805.xml"/><Relationship Id="rId31" Type="http://schemas.openxmlformats.org/officeDocument/2006/relationships/image" Target="../media/image1616.png"/><Relationship Id="rId30" Type="http://schemas.openxmlformats.org/officeDocument/2006/relationships/customXml" Target="../ink/ink1804.xml"/><Relationship Id="rId3" Type="http://schemas.openxmlformats.org/officeDocument/2006/relationships/image" Target="../media/image1603.png"/><Relationship Id="rId291" Type="http://schemas.openxmlformats.org/officeDocument/2006/relationships/slideLayout" Target="../slideLayouts/slideLayout7.xml"/><Relationship Id="rId290" Type="http://schemas.openxmlformats.org/officeDocument/2006/relationships/image" Target="../media/image1745.png"/><Relationship Id="rId29" Type="http://schemas.openxmlformats.org/officeDocument/2006/relationships/image" Target="../media/image1615.png"/><Relationship Id="rId289" Type="http://schemas.openxmlformats.org/officeDocument/2006/relationships/customXml" Target="../ink/ink1934.xml"/><Relationship Id="rId288" Type="http://schemas.openxmlformats.org/officeDocument/2006/relationships/image" Target="../media/image1744.png"/><Relationship Id="rId287" Type="http://schemas.openxmlformats.org/officeDocument/2006/relationships/customXml" Target="../ink/ink1933.xml"/><Relationship Id="rId286" Type="http://schemas.openxmlformats.org/officeDocument/2006/relationships/image" Target="../media/image1743.png"/><Relationship Id="rId285" Type="http://schemas.openxmlformats.org/officeDocument/2006/relationships/customXml" Target="../ink/ink1932.xml"/><Relationship Id="rId284" Type="http://schemas.openxmlformats.org/officeDocument/2006/relationships/image" Target="../media/image1742.png"/><Relationship Id="rId283" Type="http://schemas.openxmlformats.org/officeDocument/2006/relationships/customXml" Target="../ink/ink1931.xml"/><Relationship Id="rId282" Type="http://schemas.openxmlformats.org/officeDocument/2006/relationships/image" Target="../media/image1741.png"/><Relationship Id="rId281" Type="http://schemas.openxmlformats.org/officeDocument/2006/relationships/customXml" Target="../ink/ink1930.xml"/><Relationship Id="rId280" Type="http://schemas.openxmlformats.org/officeDocument/2006/relationships/image" Target="../media/image1740.png"/><Relationship Id="rId28" Type="http://schemas.openxmlformats.org/officeDocument/2006/relationships/customXml" Target="../ink/ink1803.xml"/><Relationship Id="rId279" Type="http://schemas.openxmlformats.org/officeDocument/2006/relationships/customXml" Target="../ink/ink1929.xml"/><Relationship Id="rId278" Type="http://schemas.openxmlformats.org/officeDocument/2006/relationships/image" Target="../media/image1739.png"/><Relationship Id="rId277" Type="http://schemas.openxmlformats.org/officeDocument/2006/relationships/customXml" Target="../ink/ink1928.xml"/><Relationship Id="rId276" Type="http://schemas.openxmlformats.org/officeDocument/2006/relationships/image" Target="../media/image1738.png"/><Relationship Id="rId275" Type="http://schemas.openxmlformats.org/officeDocument/2006/relationships/customXml" Target="../ink/ink1927.xml"/><Relationship Id="rId274" Type="http://schemas.openxmlformats.org/officeDocument/2006/relationships/image" Target="../media/image1737.png"/><Relationship Id="rId273" Type="http://schemas.openxmlformats.org/officeDocument/2006/relationships/customXml" Target="../ink/ink1926.xml"/><Relationship Id="rId272" Type="http://schemas.openxmlformats.org/officeDocument/2006/relationships/image" Target="../media/image1736.png"/><Relationship Id="rId271" Type="http://schemas.openxmlformats.org/officeDocument/2006/relationships/customXml" Target="../ink/ink1925.xml"/><Relationship Id="rId270" Type="http://schemas.openxmlformats.org/officeDocument/2006/relationships/image" Target="../media/image1735.png"/><Relationship Id="rId27" Type="http://schemas.openxmlformats.org/officeDocument/2006/relationships/image" Target="../media/image1614.png"/><Relationship Id="rId269" Type="http://schemas.openxmlformats.org/officeDocument/2006/relationships/customXml" Target="../ink/ink1924.xml"/><Relationship Id="rId268" Type="http://schemas.openxmlformats.org/officeDocument/2006/relationships/image" Target="../media/image1734.png"/><Relationship Id="rId267" Type="http://schemas.openxmlformats.org/officeDocument/2006/relationships/customXml" Target="../ink/ink1923.xml"/><Relationship Id="rId266" Type="http://schemas.openxmlformats.org/officeDocument/2006/relationships/image" Target="../media/image1733.png"/><Relationship Id="rId265" Type="http://schemas.openxmlformats.org/officeDocument/2006/relationships/customXml" Target="../ink/ink1922.xml"/><Relationship Id="rId264" Type="http://schemas.openxmlformats.org/officeDocument/2006/relationships/image" Target="../media/image1732.png"/><Relationship Id="rId263" Type="http://schemas.openxmlformats.org/officeDocument/2006/relationships/customXml" Target="../ink/ink1921.xml"/><Relationship Id="rId262" Type="http://schemas.openxmlformats.org/officeDocument/2006/relationships/image" Target="../media/image1731.png"/><Relationship Id="rId261" Type="http://schemas.openxmlformats.org/officeDocument/2006/relationships/customXml" Target="../ink/ink1920.xml"/><Relationship Id="rId260" Type="http://schemas.openxmlformats.org/officeDocument/2006/relationships/image" Target="../media/image1730.png"/><Relationship Id="rId26" Type="http://schemas.openxmlformats.org/officeDocument/2006/relationships/customXml" Target="../ink/ink1802.xml"/><Relationship Id="rId259" Type="http://schemas.openxmlformats.org/officeDocument/2006/relationships/customXml" Target="../ink/ink1919.xml"/><Relationship Id="rId258" Type="http://schemas.openxmlformats.org/officeDocument/2006/relationships/image" Target="../media/image1729.png"/><Relationship Id="rId257" Type="http://schemas.openxmlformats.org/officeDocument/2006/relationships/customXml" Target="../ink/ink1918.xml"/><Relationship Id="rId256" Type="http://schemas.openxmlformats.org/officeDocument/2006/relationships/image" Target="../media/image1728.png"/><Relationship Id="rId255" Type="http://schemas.openxmlformats.org/officeDocument/2006/relationships/customXml" Target="../ink/ink1917.xml"/><Relationship Id="rId254" Type="http://schemas.openxmlformats.org/officeDocument/2006/relationships/image" Target="../media/image1727.png"/><Relationship Id="rId253" Type="http://schemas.openxmlformats.org/officeDocument/2006/relationships/customXml" Target="../ink/ink1916.xml"/><Relationship Id="rId252" Type="http://schemas.openxmlformats.org/officeDocument/2006/relationships/image" Target="../media/image1726.png"/><Relationship Id="rId251" Type="http://schemas.openxmlformats.org/officeDocument/2006/relationships/customXml" Target="../ink/ink1915.xml"/><Relationship Id="rId250" Type="http://schemas.openxmlformats.org/officeDocument/2006/relationships/image" Target="../media/image1725.png"/><Relationship Id="rId25" Type="http://schemas.openxmlformats.org/officeDocument/2006/relationships/image" Target="../media/image1613.png"/><Relationship Id="rId249" Type="http://schemas.openxmlformats.org/officeDocument/2006/relationships/customXml" Target="../ink/ink1914.xml"/><Relationship Id="rId248" Type="http://schemas.openxmlformats.org/officeDocument/2006/relationships/image" Target="../media/image1724.png"/><Relationship Id="rId247" Type="http://schemas.openxmlformats.org/officeDocument/2006/relationships/customXml" Target="../ink/ink1913.xml"/><Relationship Id="rId246" Type="http://schemas.openxmlformats.org/officeDocument/2006/relationships/image" Target="../media/image1723.png"/><Relationship Id="rId245" Type="http://schemas.openxmlformats.org/officeDocument/2006/relationships/customXml" Target="../ink/ink1912.xml"/><Relationship Id="rId244" Type="http://schemas.openxmlformats.org/officeDocument/2006/relationships/image" Target="../media/image1722.png"/><Relationship Id="rId243" Type="http://schemas.openxmlformats.org/officeDocument/2006/relationships/customXml" Target="../ink/ink1911.xml"/><Relationship Id="rId242" Type="http://schemas.openxmlformats.org/officeDocument/2006/relationships/image" Target="../media/image1721.png"/><Relationship Id="rId241" Type="http://schemas.openxmlformats.org/officeDocument/2006/relationships/customXml" Target="../ink/ink1910.xml"/><Relationship Id="rId240" Type="http://schemas.openxmlformats.org/officeDocument/2006/relationships/image" Target="../media/image1720.png"/><Relationship Id="rId24" Type="http://schemas.openxmlformats.org/officeDocument/2006/relationships/customXml" Target="../ink/ink1801.xml"/><Relationship Id="rId239" Type="http://schemas.openxmlformats.org/officeDocument/2006/relationships/customXml" Target="../ink/ink1909.xml"/><Relationship Id="rId238" Type="http://schemas.openxmlformats.org/officeDocument/2006/relationships/image" Target="../media/image1719.png"/><Relationship Id="rId237" Type="http://schemas.openxmlformats.org/officeDocument/2006/relationships/customXml" Target="../ink/ink1908.xml"/><Relationship Id="rId236" Type="http://schemas.openxmlformats.org/officeDocument/2006/relationships/image" Target="../media/image1718.png"/><Relationship Id="rId235" Type="http://schemas.openxmlformats.org/officeDocument/2006/relationships/customXml" Target="../ink/ink1907.xml"/><Relationship Id="rId234" Type="http://schemas.openxmlformats.org/officeDocument/2006/relationships/image" Target="../media/image1717.png"/><Relationship Id="rId233" Type="http://schemas.openxmlformats.org/officeDocument/2006/relationships/customXml" Target="../ink/ink1906.xml"/><Relationship Id="rId232" Type="http://schemas.openxmlformats.org/officeDocument/2006/relationships/image" Target="../media/image1716.png"/><Relationship Id="rId231" Type="http://schemas.openxmlformats.org/officeDocument/2006/relationships/customXml" Target="../ink/ink1905.xml"/><Relationship Id="rId230" Type="http://schemas.openxmlformats.org/officeDocument/2006/relationships/image" Target="../media/image1715.png"/><Relationship Id="rId23" Type="http://schemas.openxmlformats.org/officeDocument/2006/relationships/image" Target="../media/image1612.png"/><Relationship Id="rId229" Type="http://schemas.openxmlformats.org/officeDocument/2006/relationships/customXml" Target="../ink/ink1904.xml"/><Relationship Id="rId228" Type="http://schemas.openxmlformats.org/officeDocument/2006/relationships/image" Target="../media/image1714.png"/><Relationship Id="rId227" Type="http://schemas.openxmlformats.org/officeDocument/2006/relationships/customXml" Target="../ink/ink1903.xml"/><Relationship Id="rId226" Type="http://schemas.openxmlformats.org/officeDocument/2006/relationships/image" Target="../media/image1713.png"/><Relationship Id="rId225" Type="http://schemas.openxmlformats.org/officeDocument/2006/relationships/customXml" Target="../ink/ink1902.xml"/><Relationship Id="rId224" Type="http://schemas.openxmlformats.org/officeDocument/2006/relationships/image" Target="../media/image1712.png"/><Relationship Id="rId223" Type="http://schemas.openxmlformats.org/officeDocument/2006/relationships/customXml" Target="../ink/ink1901.xml"/><Relationship Id="rId222" Type="http://schemas.openxmlformats.org/officeDocument/2006/relationships/image" Target="../media/image1711.png"/><Relationship Id="rId221" Type="http://schemas.openxmlformats.org/officeDocument/2006/relationships/customXml" Target="../ink/ink1900.xml"/><Relationship Id="rId220" Type="http://schemas.openxmlformats.org/officeDocument/2006/relationships/image" Target="../media/image1710.png"/><Relationship Id="rId22" Type="http://schemas.openxmlformats.org/officeDocument/2006/relationships/customXml" Target="../ink/ink1800.xml"/><Relationship Id="rId219" Type="http://schemas.openxmlformats.org/officeDocument/2006/relationships/customXml" Target="../ink/ink1899.xml"/><Relationship Id="rId218" Type="http://schemas.openxmlformats.org/officeDocument/2006/relationships/image" Target="../media/image1709.png"/><Relationship Id="rId217" Type="http://schemas.openxmlformats.org/officeDocument/2006/relationships/customXml" Target="../ink/ink1898.xml"/><Relationship Id="rId216" Type="http://schemas.openxmlformats.org/officeDocument/2006/relationships/image" Target="../media/image1708.png"/><Relationship Id="rId215" Type="http://schemas.openxmlformats.org/officeDocument/2006/relationships/customXml" Target="../ink/ink1897.xml"/><Relationship Id="rId214" Type="http://schemas.openxmlformats.org/officeDocument/2006/relationships/image" Target="../media/image1707.png"/><Relationship Id="rId213" Type="http://schemas.openxmlformats.org/officeDocument/2006/relationships/customXml" Target="../ink/ink1896.xml"/><Relationship Id="rId212" Type="http://schemas.openxmlformats.org/officeDocument/2006/relationships/image" Target="../media/image1706.png"/><Relationship Id="rId211" Type="http://schemas.openxmlformats.org/officeDocument/2006/relationships/customXml" Target="../ink/ink1895.xml"/><Relationship Id="rId210" Type="http://schemas.openxmlformats.org/officeDocument/2006/relationships/image" Target="../media/image1705.png"/><Relationship Id="rId21" Type="http://schemas.openxmlformats.org/officeDocument/2006/relationships/image" Target="../media/image1611.png"/><Relationship Id="rId209" Type="http://schemas.openxmlformats.org/officeDocument/2006/relationships/customXml" Target="../ink/ink1894.xml"/><Relationship Id="rId208" Type="http://schemas.openxmlformats.org/officeDocument/2006/relationships/image" Target="../media/image1704.png"/><Relationship Id="rId207" Type="http://schemas.openxmlformats.org/officeDocument/2006/relationships/customXml" Target="../ink/ink1893.xml"/><Relationship Id="rId206" Type="http://schemas.openxmlformats.org/officeDocument/2006/relationships/image" Target="../media/image1703.png"/><Relationship Id="rId205" Type="http://schemas.openxmlformats.org/officeDocument/2006/relationships/customXml" Target="../ink/ink1892.xml"/><Relationship Id="rId204" Type="http://schemas.openxmlformats.org/officeDocument/2006/relationships/image" Target="../media/image1702.png"/><Relationship Id="rId203" Type="http://schemas.openxmlformats.org/officeDocument/2006/relationships/customXml" Target="../ink/ink1891.xml"/><Relationship Id="rId202" Type="http://schemas.openxmlformats.org/officeDocument/2006/relationships/image" Target="../media/image1701.png"/><Relationship Id="rId201" Type="http://schemas.openxmlformats.org/officeDocument/2006/relationships/customXml" Target="../ink/ink1890.xml"/><Relationship Id="rId200" Type="http://schemas.openxmlformats.org/officeDocument/2006/relationships/image" Target="../media/image1700.png"/><Relationship Id="rId20" Type="http://schemas.openxmlformats.org/officeDocument/2006/relationships/customXml" Target="../ink/ink1799.xml"/><Relationship Id="rId2" Type="http://schemas.openxmlformats.org/officeDocument/2006/relationships/customXml" Target="../ink/ink1790.xml"/><Relationship Id="rId199" Type="http://schemas.openxmlformats.org/officeDocument/2006/relationships/customXml" Target="../ink/ink1889.xml"/><Relationship Id="rId198" Type="http://schemas.openxmlformats.org/officeDocument/2006/relationships/image" Target="../media/image1699.png"/><Relationship Id="rId197" Type="http://schemas.openxmlformats.org/officeDocument/2006/relationships/customXml" Target="../ink/ink1888.xml"/><Relationship Id="rId196" Type="http://schemas.openxmlformats.org/officeDocument/2006/relationships/image" Target="../media/image1698.png"/><Relationship Id="rId195" Type="http://schemas.openxmlformats.org/officeDocument/2006/relationships/customXml" Target="../ink/ink1887.xml"/><Relationship Id="rId194" Type="http://schemas.openxmlformats.org/officeDocument/2006/relationships/image" Target="../media/image1697.png"/><Relationship Id="rId193" Type="http://schemas.openxmlformats.org/officeDocument/2006/relationships/customXml" Target="../ink/ink1886.xml"/><Relationship Id="rId192" Type="http://schemas.openxmlformats.org/officeDocument/2006/relationships/image" Target="../media/image1696.png"/><Relationship Id="rId191" Type="http://schemas.openxmlformats.org/officeDocument/2006/relationships/customXml" Target="../ink/ink1885.xml"/><Relationship Id="rId190" Type="http://schemas.openxmlformats.org/officeDocument/2006/relationships/image" Target="../media/image1695.png"/><Relationship Id="rId19" Type="http://schemas.openxmlformats.org/officeDocument/2006/relationships/image" Target="../media/image1610.png"/><Relationship Id="rId189" Type="http://schemas.openxmlformats.org/officeDocument/2006/relationships/customXml" Target="../ink/ink1884.xml"/><Relationship Id="rId188" Type="http://schemas.openxmlformats.org/officeDocument/2006/relationships/image" Target="../media/image1694.png"/><Relationship Id="rId187" Type="http://schemas.openxmlformats.org/officeDocument/2006/relationships/customXml" Target="../ink/ink1883.xml"/><Relationship Id="rId186" Type="http://schemas.openxmlformats.org/officeDocument/2006/relationships/image" Target="../media/image1693.png"/><Relationship Id="rId185" Type="http://schemas.openxmlformats.org/officeDocument/2006/relationships/customXml" Target="../ink/ink1882.xml"/><Relationship Id="rId184" Type="http://schemas.openxmlformats.org/officeDocument/2006/relationships/image" Target="../media/image1692.png"/><Relationship Id="rId183" Type="http://schemas.openxmlformats.org/officeDocument/2006/relationships/customXml" Target="../ink/ink1881.xml"/><Relationship Id="rId182" Type="http://schemas.openxmlformats.org/officeDocument/2006/relationships/image" Target="../media/image1691.png"/><Relationship Id="rId181" Type="http://schemas.openxmlformats.org/officeDocument/2006/relationships/customXml" Target="../ink/ink1880.xml"/><Relationship Id="rId180" Type="http://schemas.openxmlformats.org/officeDocument/2006/relationships/image" Target="../media/image1690.png"/><Relationship Id="rId18" Type="http://schemas.openxmlformats.org/officeDocument/2006/relationships/customXml" Target="../ink/ink1798.xml"/><Relationship Id="rId179" Type="http://schemas.openxmlformats.org/officeDocument/2006/relationships/customXml" Target="../ink/ink1879.xml"/><Relationship Id="rId178" Type="http://schemas.openxmlformats.org/officeDocument/2006/relationships/image" Target="../media/image1689.png"/><Relationship Id="rId177" Type="http://schemas.openxmlformats.org/officeDocument/2006/relationships/customXml" Target="../ink/ink1878.xml"/><Relationship Id="rId176" Type="http://schemas.openxmlformats.org/officeDocument/2006/relationships/image" Target="../media/image1688.png"/><Relationship Id="rId175" Type="http://schemas.openxmlformats.org/officeDocument/2006/relationships/customXml" Target="../ink/ink1877.xml"/><Relationship Id="rId174" Type="http://schemas.openxmlformats.org/officeDocument/2006/relationships/image" Target="../media/image1687.png"/><Relationship Id="rId173" Type="http://schemas.openxmlformats.org/officeDocument/2006/relationships/customXml" Target="../ink/ink1876.xml"/><Relationship Id="rId172" Type="http://schemas.openxmlformats.org/officeDocument/2006/relationships/image" Target="../media/image1686.png"/><Relationship Id="rId171" Type="http://schemas.openxmlformats.org/officeDocument/2006/relationships/customXml" Target="../ink/ink1875.xml"/><Relationship Id="rId170" Type="http://schemas.openxmlformats.org/officeDocument/2006/relationships/image" Target="../media/image1685.png"/><Relationship Id="rId17" Type="http://schemas.openxmlformats.org/officeDocument/2006/relationships/image" Target="../media/image1609.png"/><Relationship Id="rId169" Type="http://schemas.openxmlformats.org/officeDocument/2006/relationships/customXml" Target="../ink/ink1874.xml"/><Relationship Id="rId168" Type="http://schemas.openxmlformats.org/officeDocument/2006/relationships/image" Target="../media/image1684.png"/><Relationship Id="rId167" Type="http://schemas.openxmlformats.org/officeDocument/2006/relationships/customXml" Target="../ink/ink1873.xml"/><Relationship Id="rId166" Type="http://schemas.openxmlformats.org/officeDocument/2006/relationships/image" Target="../media/image1683.png"/><Relationship Id="rId165" Type="http://schemas.openxmlformats.org/officeDocument/2006/relationships/customXml" Target="../ink/ink1872.xml"/><Relationship Id="rId164" Type="http://schemas.openxmlformats.org/officeDocument/2006/relationships/image" Target="../media/image1682.png"/><Relationship Id="rId163" Type="http://schemas.openxmlformats.org/officeDocument/2006/relationships/customXml" Target="../ink/ink1871.xml"/><Relationship Id="rId162" Type="http://schemas.openxmlformats.org/officeDocument/2006/relationships/image" Target="../media/image1681.png"/><Relationship Id="rId161" Type="http://schemas.openxmlformats.org/officeDocument/2006/relationships/customXml" Target="../ink/ink1870.xml"/><Relationship Id="rId160" Type="http://schemas.openxmlformats.org/officeDocument/2006/relationships/image" Target="../media/image1680.png"/><Relationship Id="rId16" Type="http://schemas.openxmlformats.org/officeDocument/2006/relationships/customXml" Target="../ink/ink1797.xml"/><Relationship Id="rId159" Type="http://schemas.openxmlformats.org/officeDocument/2006/relationships/customXml" Target="../ink/ink1869.xml"/><Relationship Id="rId158" Type="http://schemas.openxmlformats.org/officeDocument/2006/relationships/image" Target="../media/image1679.png"/><Relationship Id="rId157" Type="http://schemas.openxmlformats.org/officeDocument/2006/relationships/customXml" Target="../ink/ink1868.xml"/><Relationship Id="rId156" Type="http://schemas.openxmlformats.org/officeDocument/2006/relationships/image" Target="../media/image1678.png"/><Relationship Id="rId155" Type="http://schemas.openxmlformats.org/officeDocument/2006/relationships/customXml" Target="../ink/ink1867.xml"/><Relationship Id="rId154" Type="http://schemas.openxmlformats.org/officeDocument/2006/relationships/image" Target="../media/image1677.png"/><Relationship Id="rId153" Type="http://schemas.openxmlformats.org/officeDocument/2006/relationships/customXml" Target="../ink/ink1866.xml"/><Relationship Id="rId152" Type="http://schemas.openxmlformats.org/officeDocument/2006/relationships/image" Target="../media/image1676.png"/><Relationship Id="rId151" Type="http://schemas.openxmlformats.org/officeDocument/2006/relationships/customXml" Target="../ink/ink1865.xml"/><Relationship Id="rId150" Type="http://schemas.openxmlformats.org/officeDocument/2006/relationships/image" Target="../media/image1675.png"/><Relationship Id="rId15" Type="http://schemas.openxmlformats.org/officeDocument/2006/relationships/image" Target="../media/image1608.png"/><Relationship Id="rId149" Type="http://schemas.openxmlformats.org/officeDocument/2006/relationships/customXml" Target="../ink/ink1864.xml"/><Relationship Id="rId148" Type="http://schemas.openxmlformats.org/officeDocument/2006/relationships/image" Target="../media/image1674.png"/><Relationship Id="rId147" Type="http://schemas.openxmlformats.org/officeDocument/2006/relationships/customXml" Target="../ink/ink1863.xml"/><Relationship Id="rId146" Type="http://schemas.openxmlformats.org/officeDocument/2006/relationships/image" Target="../media/image1673.png"/><Relationship Id="rId145" Type="http://schemas.openxmlformats.org/officeDocument/2006/relationships/customXml" Target="../ink/ink1862.xml"/><Relationship Id="rId144" Type="http://schemas.openxmlformats.org/officeDocument/2006/relationships/image" Target="../media/image1672.png"/><Relationship Id="rId143" Type="http://schemas.openxmlformats.org/officeDocument/2006/relationships/customXml" Target="../ink/ink1861.xml"/><Relationship Id="rId142" Type="http://schemas.openxmlformats.org/officeDocument/2006/relationships/image" Target="../media/image1671.png"/><Relationship Id="rId141" Type="http://schemas.openxmlformats.org/officeDocument/2006/relationships/customXml" Target="../ink/ink1860.xml"/><Relationship Id="rId140" Type="http://schemas.openxmlformats.org/officeDocument/2006/relationships/image" Target="../media/image1670.png"/><Relationship Id="rId14" Type="http://schemas.openxmlformats.org/officeDocument/2006/relationships/customXml" Target="../ink/ink1796.xml"/><Relationship Id="rId139" Type="http://schemas.openxmlformats.org/officeDocument/2006/relationships/customXml" Target="../ink/ink1859.xml"/><Relationship Id="rId138" Type="http://schemas.openxmlformats.org/officeDocument/2006/relationships/image" Target="../media/image1669.png"/><Relationship Id="rId137" Type="http://schemas.openxmlformats.org/officeDocument/2006/relationships/customXml" Target="../ink/ink1858.xml"/><Relationship Id="rId136" Type="http://schemas.openxmlformats.org/officeDocument/2006/relationships/image" Target="../media/image1668.png"/><Relationship Id="rId135" Type="http://schemas.openxmlformats.org/officeDocument/2006/relationships/customXml" Target="../ink/ink1857.xml"/><Relationship Id="rId134" Type="http://schemas.openxmlformats.org/officeDocument/2006/relationships/image" Target="../media/image1667.png"/><Relationship Id="rId133" Type="http://schemas.openxmlformats.org/officeDocument/2006/relationships/customXml" Target="../ink/ink1856.xml"/><Relationship Id="rId132" Type="http://schemas.openxmlformats.org/officeDocument/2006/relationships/image" Target="../media/image1666.png"/><Relationship Id="rId131" Type="http://schemas.openxmlformats.org/officeDocument/2006/relationships/customXml" Target="../ink/ink1855.xml"/><Relationship Id="rId130" Type="http://schemas.openxmlformats.org/officeDocument/2006/relationships/image" Target="../media/image1665.png"/><Relationship Id="rId13" Type="http://schemas.openxmlformats.org/officeDocument/2006/relationships/image" Target="../media/image1607.png"/><Relationship Id="rId129" Type="http://schemas.openxmlformats.org/officeDocument/2006/relationships/customXml" Target="../ink/ink1854.xml"/><Relationship Id="rId128" Type="http://schemas.openxmlformats.org/officeDocument/2006/relationships/image" Target="../media/image1664.png"/><Relationship Id="rId127" Type="http://schemas.openxmlformats.org/officeDocument/2006/relationships/customXml" Target="../ink/ink1853.xml"/><Relationship Id="rId126" Type="http://schemas.openxmlformats.org/officeDocument/2006/relationships/image" Target="../media/image1663.png"/><Relationship Id="rId125" Type="http://schemas.openxmlformats.org/officeDocument/2006/relationships/customXml" Target="../ink/ink1852.xml"/><Relationship Id="rId124" Type="http://schemas.openxmlformats.org/officeDocument/2006/relationships/customXml" Target="../ink/ink1851.xml"/><Relationship Id="rId123" Type="http://schemas.openxmlformats.org/officeDocument/2006/relationships/image" Target="../media/image1662.png"/><Relationship Id="rId122" Type="http://schemas.openxmlformats.org/officeDocument/2006/relationships/customXml" Target="../ink/ink1850.xml"/><Relationship Id="rId121" Type="http://schemas.openxmlformats.org/officeDocument/2006/relationships/image" Target="../media/image1661.png"/><Relationship Id="rId120" Type="http://schemas.openxmlformats.org/officeDocument/2006/relationships/customXml" Target="../ink/ink1849.xml"/><Relationship Id="rId12" Type="http://schemas.openxmlformats.org/officeDocument/2006/relationships/customXml" Target="../ink/ink1795.xml"/><Relationship Id="rId119" Type="http://schemas.openxmlformats.org/officeDocument/2006/relationships/image" Target="../media/image1660.png"/><Relationship Id="rId118" Type="http://schemas.openxmlformats.org/officeDocument/2006/relationships/customXml" Target="../ink/ink1848.xml"/><Relationship Id="rId117" Type="http://schemas.openxmlformats.org/officeDocument/2006/relationships/image" Target="../media/image1659.png"/><Relationship Id="rId116" Type="http://schemas.openxmlformats.org/officeDocument/2006/relationships/customXml" Target="../ink/ink1847.xml"/><Relationship Id="rId115" Type="http://schemas.openxmlformats.org/officeDocument/2006/relationships/image" Target="../media/image1658.png"/><Relationship Id="rId114" Type="http://schemas.openxmlformats.org/officeDocument/2006/relationships/customXml" Target="../ink/ink1846.xml"/><Relationship Id="rId113" Type="http://schemas.openxmlformats.org/officeDocument/2006/relationships/image" Target="../media/image1657.png"/><Relationship Id="rId112" Type="http://schemas.openxmlformats.org/officeDocument/2006/relationships/customXml" Target="../ink/ink1845.xml"/><Relationship Id="rId111" Type="http://schemas.openxmlformats.org/officeDocument/2006/relationships/image" Target="../media/image1656.png"/><Relationship Id="rId110" Type="http://schemas.openxmlformats.org/officeDocument/2006/relationships/customXml" Target="../ink/ink1844.xml"/><Relationship Id="rId11" Type="http://schemas.openxmlformats.org/officeDocument/2006/relationships/image" Target="../media/image1606.png"/><Relationship Id="rId109" Type="http://schemas.openxmlformats.org/officeDocument/2006/relationships/image" Target="../media/image1655.png"/><Relationship Id="rId108" Type="http://schemas.openxmlformats.org/officeDocument/2006/relationships/customXml" Target="../ink/ink1843.xml"/><Relationship Id="rId107" Type="http://schemas.openxmlformats.org/officeDocument/2006/relationships/image" Target="../media/image1654.png"/><Relationship Id="rId106" Type="http://schemas.openxmlformats.org/officeDocument/2006/relationships/customXml" Target="../ink/ink1842.xml"/><Relationship Id="rId105" Type="http://schemas.openxmlformats.org/officeDocument/2006/relationships/image" Target="../media/image1653.png"/><Relationship Id="rId104" Type="http://schemas.openxmlformats.org/officeDocument/2006/relationships/customXml" Target="../ink/ink1841.xml"/><Relationship Id="rId103" Type="http://schemas.openxmlformats.org/officeDocument/2006/relationships/image" Target="../media/image1652.png"/><Relationship Id="rId102" Type="http://schemas.openxmlformats.org/officeDocument/2006/relationships/customXml" Target="../ink/ink1840.xml"/><Relationship Id="rId101" Type="http://schemas.openxmlformats.org/officeDocument/2006/relationships/image" Target="../media/image1651.png"/><Relationship Id="rId100" Type="http://schemas.openxmlformats.org/officeDocument/2006/relationships/customXml" Target="../ink/ink1839.xml"/><Relationship Id="rId10" Type="http://schemas.openxmlformats.org/officeDocument/2006/relationships/customXml" Target="../ink/ink1794.xml"/><Relationship Id="rId1" Type="http://schemas.openxmlformats.org/officeDocument/2006/relationships/image" Target="../media/image1161.wmf"/></Relationships>
</file>

<file path=ppt/slides/_rels/slide2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794.png"/><Relationship Id="rId98" Type="http://schemas.openxmlformats.org/officeDocument/2006/relationships/customXml" Target="../ink/ink1983.xml"/><Relationship Id="rId97" Type="http://schemas.openxmlformats.org/officeDocument/2006/relationships/image" Target="../media/image1793.png"/><Relationship Id="rId96" Type="http://schemas.openxmlformats.org/officeDocument/2006/relationships/customXml" Target="../ink/ink1982.xml"/><Relationship Id="rId95" Type="http://schemas.openxmlformats.org/officeDocument/2006/relationships/image" Target="../media/image1792.png"/><Relationship Id="rId94" Type="http://schemas.openxmlformats.org/officeDocument/2006/relationships/customXml" Target="../ink/ink1981.xml"/><Relationship Id="rId93" Type="http://schemas.openxmlformats.org/officeDocument/2006/relationships/image" Target="../media/image1791.png"/><Relationship Id="rId92" Type="http://schemas.openxmlformats.org/officeDocument/2006/relationships/customXml" Target="../ink/ink1980.xml"/><Relationship Id="rId91" Type="http://schemas.openxmlformats.org/officeDocument/2006/relationships/image" Target="../media/image1790.png"/><Relationship Id="rId90" Type="http://schemas.openxmlformats.org/officeDocument/2006/relationships/customXml" Target="../ink/ink1979.xml"/><Relationship Id="rId9" Type="http://schemas.openxmlformats.org/officeDocument/2006/relationships/image" Target="../media/image1749.png"/><Relationship Id="rId89" Type="http://schemas.openxmlformats.org/officeDocument/2006/relationships/image" Target="../media/image1789.png"/><Relationship Id="rId88" Type="http://schemas.openxmlformats.org/officeDocument/2006/relationships/customXml" Target="../ink/ink1978.xml"/><Relationship Id="rId87" Type="http://schemas.openxmlformats.org/officeDocument/2006/relationships/image" Target="../media/image1788.png"/><Relationship Id="rId86" Type="http://schemas.openxmlformats.org/officeDocument/2006/relationships/customXml" Target="../ink/ink1977.xml"/><Relationship Id="rId85" Type="http://schemas.openxmlformats.org/officeDocument/2006/relationships/image" Target="../media/image1787.png"/><Relationship Id="rId84" Type="http://schemas.openxmlformats.org/officeDocument/2006/relationships/customXml" Target="../ink/ink1976.xml"/><Relationship Id="rId83" Type="http://schemas.openxmlformats.org/officeDocument/2006/relationships/image" Target="../media/image1786.png"/><Relationship Id="rId82" Type="http://schemas.openxmlformats.org/officeDocument/2006/relationships/customXml" Target="../ink/ink1975.xml"/><Relationship Id="rId81" Type="http://schemas.openxmlformats.org/officeDocument/2006/relationships/image" Target="../media/image1785.png"/><Relationship Id="rId80" Type="http://schemas.openxmlformats.org/officeDocument/2006/relationships/customXml" Target="../ink/ink1974.xml"/><Relationship Id="rId8" Type="http://schemas.openxmlformats.org/officeDocument/2006/relationships/customXml" Target="../ink/ink1938.xml"/><Relationship Id="rId79" Type="http://schemas.openxmlformats.org/officeDocument/2006/relationships/image" Target="../media/image1784.png"/><Relationship Id="rId78" Type="http://schemas.openxmlformats.org/officeDocument/2006/relationships/customXml" Target="../ink/ink1973.xml"/><Relationship Id="rId77" Type="http://schemas.openxmlformats.org/officeDocument/2006/relationships/image" Target="../media/image1783.png"/><Relationship Id="rId76" Type="http://schemas.openxmlformats.org/officeDocument/2006/relationships/customXml" Target="../ink/ink1972.xml"/><Relationship Id="rId75" Type="http://schemas.openxmlformats.org/officeDocument/2006/relationships/image" Target="../media/image1782.png"/><Relationship Id="rId74" Type="http://schemas.openxmlformats.org/officeDocument/2006/relationships/customXml" Target="../ink/ink1971.xml"/><Relationship Id="rId73" Type="http://schemas.openxmlformats.org/officeDocument/2006/relationships/image" Target="../media/image1781.png"/><Relationship Id="rId72" Type="http://schemas.openxmlformats.org/officeDocument/2006/relationships/customXml" Target="../ink/ink1970.xml"/><Relationship Id="rId71" Type="http://schemas.openxmlformats.org/officeDocument/2006/relationships/image" Target="../media/image1780.png"/><Relationship Id="rId70" Type="http://schemas.openxmlformats.org/officeDocument/2006/relationships/customXml" Target="../ink/ink1969.xml"/><Relationship Id="rId7" Type="http://schemas.openxmlformats.org/officeDocument/2006/relationships/image" Target="../media/image1748.png"/><Relationship Id="rId69" Type="http://schemas.openxmlformats.org/officeDocument/2006/relationships/image" Target="../media/image1779.png"/><Relationship Id="rId68" Type="http://schemas.openxmlformats.org/officeDocument/2006/relationships/customXml" Target="../ink/ink1968.xml"/><Relationship Id="rId67" Type="http://schemas.openxmlformats.org/officeDocument/2006/relationships/image" Target="../media/image1778.png"/><Relationship Id="rId66" Type="http://schemas.openxmlformats.org/officeDocument/2006/relationships/customXml" Target="../ink/ink1967.xml"/><Relationship Id="rId65" Type="http://schemas.openxmlformats.org/officeDocument/2006/relationships/image" Target="../media/image1777.png"/><Relationship Id="rId64" Type="http://schemas.openxmlformats.org/officeDocument/2006/relationships/customXml" Target="../ink/ink1966.xml"/><Relationship Id="rId63" Type="http://schemas.openxmlformats.org/officeDocument/2006/relationships/image" Target="../media/image1776.png"/><Relationship Id="rId62" Type="http://schemas.openxmlformats.org/officeDocument/2006/relationships/customXml" Target="../ink/ink1965.xml"/><Relationship Id="rId61" Type="http://schemas.openxmlformats.org/officeDocument/2006/relationships/image" Target="../media/image1775.png"/><Relationship Id="rId60" Type="http://schemas.openxmlformats.org/officeDocument/2006/relationships/customXml" Target="../ink/ink1964.xml"/><Relationship Id="rId6" Type="http://schemas.openxmlformats.org/officeDocument/2006/relationships/customXml" Target="../ink/ink1937.xml"/><Relationship Id="rId59" Type="http://schemas.openxmlformats.org/officeDocument/2006/relationships/image" Target="../media/image1774.png"/><Relationship Id="rId58" Type="http://schemas.openxmlformats.org/officeDocument/2006/relationships/customXml" Target="../ink/ink1963.xml"/><Relationship Id="rId57" Type="http://schemas.openxmlformats.org/officeDocument/2006/relationships/image" Target="../media/image1773.png"/><Relationship Id="rId56" Type="http://schemas.openxmlformats.org/officeDocument/2006/relationships/customXml" Target="../ink/ink1962.xml"/><Relationship Id="rId55" Type="http://schemas.openxmlformats.org/officeDocument/2006/relationships/image" Target="../media/image1772.png"/><Relationship Id="rId54" Type="http://schemas.openxmlformats.org/officeDocument/2006/relationships/customXml" Target="../ink/ink1961.xml"/><Relationship Id="rId53" Type="http://schemas.openxmlformats.org/officeDocument/2006/relationships/image" Target="../media/image1771.png"/><Relationship Id="rId52" Type="http://schemas.openxmlformats.org/officeDocument/2006/relationships/customXml" Target="../ink/ink1960.xml"/><Relationship Id="rId51" Type="http://schemas.openxmlformats.org/officeDocument/2006/relationships/image" Target="../media/image1770.png"/><Relationship Id="rId50" Type="http://schemas.openxmlformats.org/officeDocument/2006/relationships/customXml" Target="../ink/ink1959.xml"/><Relationship Id="rId5" Type="http://schemas.openxmlformats.org/officeDocument/2006/relationships/image" Target="../media/image1747.png"/><Relationship Id="rId49" Type="http://schemas.openxmlformats.org/officeDocument/2006/relationships/image" Target="../media/image1769.png"/><Relationship Id="rId48" Type="http://schemas.openxmlformats.org/officeDocument/2006/relationships/customXml" Target="../ink/ink1958.xml"/><Relationship Id="rId47" Type="http://schemas.openxmlformats.org/officeDocument/2006/relationships/image" Target="../media/image1768.png"/><Relationship Id="rId46" Type="http://schemas.openxmlformats.org/officeDocument/2006/relationships/customXml" Target="../ink/ink1957.xml"/><Relationship Id="rId45" Type="http://schemas.openxmlformats.org/officeDocument/2006/relationships/image" Target="../media/image1767.png"/><Relationship Id="rId44" Type="http://schemas.openxmlformats.org/officeDocument/2006/relationships/customXml" Target="../ink/ink1956.xml"/><Relationship Id="rId43" Type="http://schemas.openxmlformats.org/officeDocument/2006/relationships/image" Target="../media/image1766.png"/><Relationship Id="rId42" Type="http://schemas.openxmlformats.org/officeDocument/2006/relationships/customXml" Target="../ink/ink1955.xml"/><Relationship Id="rId41" Type="http://schemas.openxmlformats.org/officeDocument/2006/relationships/image" Target="../media/image1765.png"/><Relationship Id="rId40" Type="http://schemas.openxmlformats.org/officeDocument/2006/relationships/customXml" Target="../ink/ink1954.xml"/><Relationship Id="rId4" Type="http://schemas.openxmlformats.org/officeDocument/2006/relationships/customXml" Target="../ink/ink1936.xml"/><Relationship Id="rId39" Type="http://schemas.openxmlformats.org/officeDocument/2006/relationships/image" Target="../media/image1764.png"/><Relationship Id="rId38" Type="http://schemas.openxmlformats.org/officeDocument/2006/relationships/customXml" Target="../ink/ink1953.xml"/><Relationship Id="rId37" Type="http://schemas.openxmlformats.org/officeDocument/2006/relationships/image" Target="../media/image1763.png"/><Relationship Id="rId36" Type="http://schemas.openxmlformats.org/officeDocument/2006/relationships/customXml" Target="../ink/ink1952.xml"/><Relationship Id="rId35" Type="http://schemas.openxmlformats.org/officeDocument/2006/relationships/image" Target="../media/image1762.png"/><Relationship Id="rId34" Type="http://schemas.openxmlformats.org/officeDocument/2006/relationships/customXml" Target="../ink/ink1951.xml"/><Relationship Id="rId33" Type="http://schemas.openxmlformats.org/officeDocument/2006/relationships/image" Target="../media/image1761.png"/><Relationship Id="rId32" Type="http://schemas.openxmlformats.org/officeDocument/2006/relationships/customXml" Target="../ink/ink1950.xml"/><Relationship Id="rId314" Type="http://schemas.openxmlformats.org/officeDocument/2006/relationships/slideLayout" Target="../slideLayouts/slideLayout7.xml"/><Relationship Id="rId313" Type="http://schemas.openxmlformats.org/officeDocument/2006/relationships/image" Target="../media/image1901.png"/><Relationship Id="rId312" Type="http://schemas.openxmlformats.org/officeDocument/2006/relationships/customXml" Target="../ink/ink2090.xml"/><Relationship Id="rId311" Type="http://schemas.openxmlformats.org/officeDocument/2006/relationships/image" Target="../media/image1900.png"/><Relationship Id="rId310" Type="http://schemas.openxmlformats.org/officeDocument/2006/relationships/customXml" Target="../ink/ink2089.xml"/><Relationship Id="rId31" Type="http://schemas.openxmlformats.org/officeDocument/2006/relationships/image" Target="../media/image1760.png"/><Relationship Id="rId309" Type="http://schemas.openxmlformats.org/officeDocument/2006/relationships/image" Target="../media/image1899.png"/><Relationship Id="rId308" Type="http://schemas.openxmlformats.org/officeDocument/2006/relationships/customXml" Target="../ink/ink2088.xml"/><Relationship Id="rId307" Type="http://schemas.openxmlformats.org/officeDocument/2006/relationships/image" Target="../media/image1898.png"/><Relationship Id="rId306" Type="http://schemas.openxmlformats.org/officeDocument/2006/relationships/customXml" Target="../ink/ink2087.xml"/><Relationship Id="rId305" Type="http://schemas.openxmlformats.org/officeDocument/2006/relationships/image" Target="../media/image1897.png"/><Relationship Id="rId304" Type="http://schemas.openxmlformats.org/officeDocument/2006/relationships/customXml" Target="../ink/ink2086.xml"/><Relationship Id="rId303" Type="http://schemas.openxmlformats.org/officeDocument/2006/relationships/image" Target="../media/image1896.png"/><Relationship Id="rId302" Type="http://schemas.openxmlformats.org/officeDocument/2006/relationships/customXml" Target="../ink/ink2085.xml"/><Relationship Id="rId301" Type="http://schemas.openxmlformats.org/officeDocument/2006/relationships/image" Target="../media/image1895.png"/><Relationship Id="rId300" Type="http://schemas.openxmlformats.org/officeDocument/2006/relationships/customXml" Target="../ink/ink2084.xml"/><Relationship Id="rId30" Type="http://schemas.openxmlformats.org/officeDocument/2006/relationships/customXml" Target="../ink/ink1949.xml"/><Relationship Id="rId3" Type="http://schemas.openxmlformats.org/officeDocument/2006/relationships/image" Target="../media/image1746.png"/><Relationship Id="rId299" Type="http://schemas.openxmlformats.org/officeDocument/2006/relationships/image" Target="../media/image1894.png"/><Relationship Id="rId298" Type="http://schemas.openxmlformats.org/officeDocument/2006/relationships/customXml" Target="../ink/ink2083.xml"/><Relationship Id="rId297" Type="http://schemas.openxmlformats.org/officeDocument/2006/relationships/image" Target="../media/image1893.png"/><Relationship Id="rId296" Type="http://schemas.openxmlformats.org/officeDocument/2006/relationships/customXml" Target="../ink/ink2082.xml"/><Relationship Id="rId295" Type="http://schemas.openxmlformats.org/officeDocument/2006/relationships/image" Target="../media/image1892.png"/><Relationship Id="rId294" Type="http://schemas.openxmlformats.org/officeDocument/2006/relationships/customXml" Target="../ink/ink2081.xml"/><Relationship Id="rId293" Type="http://schemas.openxmlformats.org/officeDocument/2006/relationships/image" Target="../media/image1891.png"/><Relationship Id="rId292" Type="http://schemas.openxmlformats.org/officeDocument/2006/relationships/customXml" Target="../ink/ink2080.xml"/><Relationship Id="rId291" Type="http://schemas.openxmlformats.org/officeDocument/2006/relationships/image" Target="../media/image1890.png"/><Relationship Id="rId290" Type="http://schemas.openxmlformats.org/officeDocument/2006/relationships/customXml" Target="../ink/ink2079.xml"/><Relationship Id="rId29" Type="http://schemas.openxmlformats.org/officeDocument/2006/relationships/image" Target="../media/image1759.png"/><Relationship Id="rId289" Type="http://schemas.openxmlformats.org/officeDocument/2006/relationships/image" Target="../media/image1889.png"/><Relationship Id="rId288" Type="http://schemas.openxmlformats.org/officeDocument/2006/relationships/customXml" Target="../ink/ink2078.xml"/><Relationship Id="rId287" Type="http://schemas.openxmlformats.org/officeDocument/2006/relationships/image" Target="../media/image1888.png"/><Relationship Id="rId286" Type="http://schemas.openxmlformats.org/officeDocument/2006/relationships/customXml" Target="../ink/ink2077.xml"/><Relationship Id="rId285" Type="http://schemas.openxmlformats.org/officeDocument/2006/relationships/image" Target="../media/image1887.png"/><Relationship Id="rId284" Type="http://schemas.openxmlformats.org/officeDocument/2006/relationships/customXml" Target="../ink/ink2076.xml"/><Relationship Id="rId283" Type="http://schemas.openxmlformats.org/officeDocument/2006/relationships/image" Target="../media/image1886.png"/><Relationship Id="rId282" Type="http://schemas.openxmlformats.org/officeDocument/2006/relationships/customXml" Target="../ink/ink2075.xml"/><Relationship Id="rId281" Type="http://schemas.openxmlformats.org/officeDocument/2006/relationships/image" Target="../media/image1885.png"/><Relationship Id="rId280" Type="http://schemas.openxmlformats.org/officeDocument/2006/relationships/customXml" Target="../ink/ink2074.xml"/><Relationship Id="rId28" Type="http://schemas.openxmlformats.org/officeDocument/2006/relationships/customXml" Target="../ink/ink1948.xml"/><Relationship Id="rId279" Type="http://schemas.openxmlformats.org/officeDocument/2006/relationships/image" Target="../media/image1884.png"/><Relationship Id="rId278" Type="http://schemas.openxmlformats.org/officeDocument/2006/relationships/customXml" Target="../ink/ink2073.xml"/><Relationship Id="rId277" Type="http://schemas.openxmlformats.org/officeDocument/2006/relationships/image" Target="../media/image1883.png"/><Relationship Id="rId276" Type="http://schemas.openxmlformats.org/officeDocument/2006/relationships/customXml" Target="../ink/ink2072.xml"/><Relationship Id="rId275" Type="http://schemas.openxmlformats.org/officeDocument/2006/relationships/image" Target="../media/image1882.png"/><Relationship Id="rId274" Type="http://schemas.openxmlformats.org/officeDocument/2006/relationships/customXml" Target="../ink/ink2071.xml"/><Relationship Id="rId273" Type="http://schemas.openxmlformats.org/officeDocument/2006/relationships/image" Target="../media/image1881.png"/><Relationship Id="rId272" Type="http://schemas.openxmlformats.org/officeDocument/2006/relationships/customXml" Target="../ink/ink2070.xml"/><Relationship Id="rId271" Type="http://schemas.openxmlformats.org/officeDocument/2006/relationships/image" Target="../media/image1880.png"/><Relationship Id="rId270" Type="http://schemas.openxmlformats.org/officeDocument/2006/relationships/customXml" Target="../ink/ink2069.xml"/><Relationship Id="rId27" Type="http://schemas.openxmlformats.org/officeDocument/2006/relationships/image" Target="../media/image1758.png"/><Relationship Id="rId269" Type="http://schemas.openxmlformats.org/officeDocument/2006/relationships/image" Target="../media/image1879.png"/><Relationship Id="rId268" Type="http://schemas.openxmlformats.org/officeDocument/2006/relationships/customXml" Target="../ink/ink2068.xml"/><Relationship Id="rId267" Type="http://schemas.openxmlformats.org/officeDocument/2006/relationships/image" Target="../media/image1878.png"/><Relationship Id="rId266" Type="http://schemas.openxmlformats.org/officeDocument/2006/relationships/customXml" Target="../ink/ink2067.xml"/><Relationship Id="rId265" Type="http://schemas.openxmlformats.org/officeDocument/2006/relationships/image" Target="../media/image1877.png"/><Relationship Id="rId264" Type="http://schemas.openxmlformats.org/officeDocument/2006/relationships/customXml" Target="../ink/ink2066.xml"/><Relationship Id="rId263" Type="http://schemas.openxmlformats.org/officeDocument/2006/relationships/image" Target="../media/image1876.png"/><Relationship Id="rId262" Type="http://schemas.openxmlformats.org/officeDocument/2006/relationships/customXml" Target="../ink/ink2065.xml"/><Relationship Id="rId261" Type="http://schemas.openxmlformats.org/officeDocument/2006/relationships/image" Target="../media/image1875.png"/><Relationship Id="rId260" Type="http://schemas.openxmlformats.org/officeDocument/2006/relationships/customXml" Target="../ink/ink2064.xml"/><Relationship Id="rId26" Type="http://schemas.openxmlformats.org/officeDocument/2006/relationships/customXml" Target="../ink/ink1947.xml"/><Relationship Id="rId259" Type="http://schemas.openxmlformats.org/officeDocument/2006/relationships/image" Target="../media/image1874.png"/><Relationship Id="rId258" Type="http://schemas.openxmlformats.org/officeDocument/2006/relationships/customXml" Target="../ink/ink2063.xml"/><Relationship Id="rId257" Type="http://schemas.openxmlformats.org/officeDocument/2006/relationships/image" Target="../media/image1873.png"/><Relationship Id="rId256" Type="http://schemas.openxmlformats.org/officeDocument/2006/relationships/customXml" Target="../ink/ink2062.xml"/><Relationship Id="rId255" Type="http://schemas.openxmlformats.org/officeDocument/2006/relationships/image" Target="../media/image1872.png"/><Relationship Id="rId254" Type="http://schemas.openxmlformats.org/officeDocument/2006/relationships/customXml" Target="../ink/ink2061.xml"/><Relationship Id="rId253" Type="http://schemas.openxmlformats.org/officeDocument/2006/relationships/image" Target="../media/image1871.png"/><Relationship Id="rId252" Type="http://schemas.openxmlformats.org/officeDocument/2006/relationships/customXml" Target="../ink/ink2060.xml"/><Relationship Id="rId251" Type="http://schemas.openxmlformats.org/officeDocument/2006/relationships/image" Target="../media/image1870.png"/><Relationship Id="rId250" Type="http://schemas.openxmlformats.org/officeDocument/2006/relationships/customXml" Target="../ink/ink2059.xml"/><Relationship Id="rId25" Type="http://schemas.openxmlformats.org/officeDocument/2006/relationships/image" Target="../media/image1757.png"/><Relationship Id="rId249" Type="http://schemas.openxmlformats.org/officeDocument/2006/relationships/image" Target="../media/image1869.png"/><Relationship Id="rId248" Type="http://schemas.openxmlformats.org/officeDocument/2006/relationships/customXml" Target="../ink/ink2058.xml"/><Relationship Id="rId247" Type="http://schemas.openxmlformats.org/officeDocument/2006/relationships/image" Target="../media/image1868.png"/><Relationship Id="rId246" Type="http://schemas.openxmlformats.org/officeDocument/2006/relationships/customXml" Target="../ink/ink2057.xml"/><Relationship Id="rId245" Type="http://schemas.openxmlformats.org/officeDocument/2006/relationships/image" Target="../media/image1867.png"/><Relationship Id="rId244" Type="http://schemas.openxmlformats.org/officeDocument/2006/relationships/customXml" Target="../ink/ink2056.xml"/><Relationship Id="rId243" Type="http://schemas.openxmlformats.org/officeDocument/2006/relationships/image" Target="../media/image1866.png"/><Relationship Id="rId242" Type="http://schemas.openxmlformats.org/officeDocument/2006/relationships/customXml" Target="../ink/ink2055.xml"/><Relationship Id="rId241" Type="http://schemas.openxmlformats.org/officeDocument/2006/relationships/image" Target="../media/image1865.png"/><Relationship Id="rId240" Type="http://schemas.openxmlformats.org/officeDocument/2006/relationships/customXml" Target="../ink/ink2054.xml"/><Relationship Id="rId24" Type="http://schemas.openxmlformats.org/officeDocument/2006/relationships/customXml" Target="../ink/ink1946.xml"/><Relationship Id="rId239" Type="http://schemas.openxmlformats.org/officeDocument/2006/relationships/image" Target="../media/image1864.png"/><Relationship Id="rId238" Type="http://schemas.openxmlformats.org/officeDocument/2006/relationships/customXml" Target="../ink/ink2053.xml"/><Relationship Id="rId237" Type="http://schemas.openxmlformats.org/officeDocument/2006/relationships/image" Target="../media/image1863.png"/><Relationship Id="rId236" Type="http://schemas.openxmlformats.org/officeDocument/2006/relationships/customXml" Target="../ink/ink2052.xml"/><Relationship Id="rId235" Type="http://schemas.openxmlformats.org/officeDocument/2006/relationships/image" Target="../media/image1862.png"/><Relationship Id="rId234" Type="http://schemas.openxmlformats.org/officeDocument/2006/relationships/customXml" Target="../ink/ink2051.xml"/><Relationship Id="rId233" Type="http://schemas.openxmlformats.org/officeDocument/2006/relationships/image" Target="../media/image1861.png"/><Relationship Id="rId232" Type="http://schemas.openxmlformats.org/officeDocument/2006/relationships/customXml" Target="../ink/ink2050.xml"/><Relationship Id="rId231" Type="http://schemas.openxmlformats.org/officeDocument/2006/relationships/image" Target="../media/image1860.png"/><Relationship Id="rId230" Type="http://schemas.openxmlformats.org/officeDocument/2006/relationships/customXml" Target="../ink/ink2049.xml"/><Relationship Id="rId23" Type="http://schemas.openxmlformats.org/officeDocument/2006/relationships/image" Target="../media/image1756.png"/><Relationship Id="rId229" Type="http://schemas.openxmlformats.org/officeDocument/2006/relationships/image" Target="../media/image1859.png"/><Relationship Id="rId228" Type="http://schemas.openxmlformats.org/officeDocument/2006/relationships/customXml" Target="../ink/ink2048.xml"/><Relationship Id="rId227" Type="http://schemas.openxmlformats.org/officeDocument/2006/relationships/image" Target="../media/image1858.png"/><Relationship Id="rId226" Type="http://schemas.openxmlformats.org/officeDocument/2006/relationships/customXml" Target="../ink/ink2047.xml"/><Relationship Id="rId225" Type="http://schemas.openxmlformats.org/officeDocument/2006/relationships/image" Target="../media/image1857.png"/><Relationship Id="rId224" Type="http://schemas.openxmlformats.org/officeDocument/2006/relationships/customXml" Target="../ink/ink2046.xml"/><Relationship Id="rId223" Type="http://schemas.openxmlformats.org/officeDocument/2006/relationships/image" Target="../media/image1856.png"/><Relationship Id="rId222" Type="http://schemas.openxmlformats.org/officeDocument/2006/relationships/customXml" Target="../ink/ink2045.xml"/><Relationship Id="rId221" Type="http://schemas.openxmlformats.org/officeDocument/2006/relationships/image" Target="../media/image1855.png"/><Relationship Id="rId220" Type="http://schemas.openxmlformats.org/officeDocument/2006/relationships/customXml" Target="../ink/ink2044.xml"/><Relationship Id="rId22" Type="http://schemas.openxmlformats.org/officeDocument/2006/relationships/customXml" Target="../ink/ink1945.xml"/><Relationship Id="rId219" Type="http://schemas.openxmlformats.org/officeDocument/2006/relationships/image" Target="../media/image1854.png"/><Relationship Id="rId218" Type="http://schemas.openxmlformats.org/officeDocument/2006/relationships/customXml" Target="../ink/ink2043.xml"/><Relationship Id="rId217" Type="http://schemas.openxmlformats.org/officeDocument/2006/relationships/image" Target="../media/image1853.png"/><Relationship Id="rId216" Type="http://schemas.openxmlformats.org/officeDocument/2006/relationships/customXml" Target="../ink/ink2042.xml"/><Relationship Id="rId215" Type="http://schemas.openxmlformats.org/officeDocument/2006/relationships/image" Target="../media/image1852.png"/><Relationship Id="rId214" Type="http://schemas.openxmlformats.org/officeDocument/2006/relationships/customXml" Target="../ink/ink2041.xml"/><Relationship Id="rId213" Type="http://schemas.openxmlformats.org/officeDocument/2006/relationships/image" Target="../media/image1851.png"/><Relationship Id="rId212" Type="http://schemas.openxmlformats.org/officeDocument/2006/relationships/customXml" Target="../ink/ink2040.xml"/><Relationship Id="rId211" Type="http://schemas.openxmlformats.org/officeDocument/2006/relationships/image" Target="../media/image1850.png"/><Relationship Id="rId210" Type="http://schemas.openxmlformats.org/officeDocument/2006/relationships/customXml" Target="../ink/ink2039.xml"/><Relationship Id="rId21" Type="http://schemas.openxmlformats.org/officeDocument/2006/relationships/image" Target="../media/image1755.png"/><Relationship Id="rId209" Type="http://schemas.openxmlformats.org/officeDocument/2006/relationships/image" Target="../media/image1849.png"/><Relationship Id="rId208" Type="http://schemas.openxmlformats.org/officeDocument/2006/relationships/customXml" Target="../ink/ink2038.xml"/><Relationship Id="rId207" Type="http://schemas.openxmlformats.org/officeDocument/2006/relationships/image" Target="../media/image1848.png"/><Relationship Id="rId206" Type="http://schemas.openxmlformats.org/officeDocument/2006/relationships/customXml" Target="../ink/ink2037.xml"/><Relationship Id="rId205" Type="http://schemas.openxmlformats.org/officeDocument/2006/relationships/image" Target="../media/image1847.png"/><Relationship Id="rId204" Type="http://schemas.openxmlformats.org/officeDocument/2006/relationships/customXml" Target="../ink/ink2036.xml"/><Relationship Id="rId203" Type="http://schemas.openxmlformats.org/officeDocument/2006/relationships/image" Target="../media/image1846.png"/><Relationship Id="rId202" Type="http://schemas.openxmlformats.org/officeDocument/2006/relationships/customXml" Target="../ink/ink2035.xml"/><Relationship Id="rId201" Type="http://schemas.openxmlformats.org/officeDocument/2006/relationships/image" Target="../media/image1845.png"/><Relationship Id="rId200" Type="http://schemas.openxmlformats.org/officeDocument/2006/relationships/customXml" Target="../ink/ink2034.xml"/><Relationship Id="rId20" Type="http://schemas.openxmlformats.org/officeDocument/2006/relationships/customXml" Target="../ink/ink1944.xml"/><Relationship Id="rId2" Type="http://schemas.openxmlformats.org/officeDocument/2006/relationships/customXml" Target="../ink/ink1935.xml"/><Relationship Id="rId199" Type="http://schemas.openxmlformats.org/officeDocument/2006/relationships/image" Target="../media/image1844.png"/><Relationship Id="rId198" Type="http://schemas.openxmlformats.org/officeDocument/2006/relationships/customXml" Target="../ink/ink2033.xml"/><Relationship Id="rId197" Type="http://schemas.openxmlformats.org/officeDocument/2006/relationships/image" Target="../media/image1843.png"/><Relationship Id="rId196" Type="http://schemas.openxmlformats.org/officeDocument/2006/relationships/customXml" Target="../ink/ink2032.xml"/><Relationship Id="rId195" Type="http://schemas.openxmlformats.org/officeDocument/2006/relationships/image" Target="../media/image1842.png"/><Relationship Id="rId194" Type="http://schemas.openxmlformats.org/officeDocument/2006/relationships/customXml" Target="../ink/ink2031.xml"/><Relationship Id="rId193" Type="http://schemas.openxmlformats.org/officeDocument/2006/relationships/image" Target="../media/image1841.png"/><Relationship Id="rId192" Type="http://schemas.openxmlformats.org/officeDocument/2006/relationships/customXml" Target="../ink/ink2030.xml"/><Relationship Id="rId191" Type="http://schemas.openxmlformats.org/officeDocument/2006/relationships/image" Target="../media/image1840.png"/><Relationship Id="rId190" Type="http://schemas.openxmlformats.org/officeDocument/2006/relationships/customXml" Target="../ink/ink2029.xml"/><Relationship Id="rId19" Type="http://schemas.openxmlformats.org/officeDocument/2006/relationships/image" Target="../media/image1754.png"/><Relationship Id="rId189" Type="http://schemas.openxmlformats.org/officeDocument/2006/relationships/image" Target="../media/image1839.png"/><Relationship Id="rId188" Type="http://schemas.openxmlformats.org/officeDocument/2006/relationships/customXml" Target="../ink/ink2028.xml"/><Relationship Id="rId187" Type="http://schemas.openxmlformats.org/officeDocument/2006/relationships/image" Target="../media/image1838.png"/><Relationship Id="rId186" Type="http://schemas.openxmlformats.org/officeDocument/2006/relationships/customXml" Target="../ink/ink2027.xml"/><Relationship Id="rId185" Type="http://schemas.openxmlformats.org/officeDocument/2006/relationships/image" Target="../media/image1837.png"/><Relationship Id="rId184" Type="http://schemas.openxmlformats.org/officeDocument/2006/relationships/customXml" Target="../ink/ink2026.xml"/><Relationship Id="rId183" Type="http://schemas.openxmlformats.org/officeDocument/2006/relationships/image" Target="../media/image1836.png"/><Relationship Id="rId182" Type="http://schemas.openxmlformats.org/officeDocument/2006/relationships/customXml" Target="../ink/ink2025.xml"/><Relationship Id="rId181" Type="http://schemas.openxmlformats.org/officeDocument/2006/relationships/image" Target="../media/image1835.png"/><Relationship Id="rId180" Type="http://schemas.openxmlformats.org/officeDocument/2006/relationships/customXml" Target="../ink/ink2024.xml"/><Relationship Id="rId18" Type="http://schemas.openxmlformats.org/officeDocument/2006/relationships/customXml" Target="../ink/ink1943.xml"/><Relationship Id="rId179" Type="http://schemas.openxmlformats.org/officeDocument/2006/relationships/image" Target="../media/image1834.png"/><Relationship Id="rId178" Type="http://schemas.openxmlformats.org/officeDocument/2006/relationships/customXml" Target="../ink/ink2023.xml"/><Relationship Id="rId177" Type="http://schemas.openxmlformats.org/officeDocument/2006/relationships/image" Target="../media/image1833.png"/><Relationship Id="rId176" Type="http://schemas.openxmlformats.org/officeDocument/2006/relationships/customXml" Target="../ink/ink2022.xml"/><Relationship Id="rId175" Type="http://schemas.openxmlformats.org/officeDocument/2006/relationships/image" Target="../media/image1832.png"/><Relationship Id="rId174" Type="http://schemas.openxmlformats.org/officeDocument/2006/relationships/customXml" Target="../ink/ink2021.xml"/><Relationship Id="rId173" Type="http://schemas.openxmlformats.org/officeDocument/2006/relationships/image" Target="../media/image1831.png"/><Relationship Id="rId172" Type="http://schemas.openxmlformats.org/officeDocument/2006/relationships/customXml" Target="../ink/ink2020.xml"/><Relationship Id="rId171" Type="http://schemas.openxmlformats.org/officeDocument/2006/relationships/image" Target="../media/image1830.png"/><Relationship Id="rId170" Type="http://schemas.openxmlformats.org/officeDocument/2006/relationships/customXml" Target="../ink/ink2019.xml"/><Relationship Id="rId17" Type="http://schemas.openxmlformats.org/officeDocument/2006/relationships/image" Target="../media/image1753.png"/><Relationship Id="rId169" Type="http://schemas.openxmlformats.org/officeDocument/2006/relationships/image" Target="../media/image1829.png"/><Relationship Id="rId168" Type="http://schemas.openxmlformats.org/officeDocument/2006/relationships/customXml" Target="../ink/ink2018.xml"/><Relationship Id="rId167" Type="http://schemas.openxmlformats.org/officeDocument/2006/relationships/image" Target="../media/image1828.png"/><Relationship Id="rId166" Type="http://schemas.openxmlformats.org/officeDocument/2006/relationships/customXml" Target="../ink/ink2017.xml"/><Relationship Id="rId165" Type="http://schemas.openxmlformats.org/officeDocument/2006/relationships/image" Target="../media/image1827.png"/><Relationship Id="rId164" Type="http://schemas.openxmlformats.org/officeDocument/2006/relationships/customXml" Target="../ink/ink2016.xml"/><Relationship Id="rId163" Type="http://schemas.openxmlformats.org/officeDocument/2006/relationships/image" Target="../media/image1826.png"/><Relationship Id="rId162" Type="http://schemas.openxmlformats.org/officeDocument/2006/relationships/customXml" Target="../ink/ink2015.xml"/><Relationship Id="rId161" Type="http://schemas.openxmlformats.org/officeDocument/2006/relationships/image" Target="../media/image1825.png"/><Relationship Id="rId160" Type="http://schemas.openxmlformats.org/officeDocument/2006/relationships/customXml" Target="../ink/ink2014.xml"/><Relationship Id="rId16" Type="http://schemas.openxmlformats.org/officeDocument/2006/relationships/customXml" Target="../ink/ink1942.xml"/><Relationship Id="rId159" Type="http://schemas.openxmlformats.org/officeDocument/2006/relationships/image" Target="../media/image1824.png"/><Relationship Id="rId158" Type="http://schemas.openxmlformats.org/officeDocument/2006/relationships/customXml" Target="../ink/ink2013.xml"/><Relationship Id="rId157" Type="http://schemas.openxmlformats.org/officeDocument/2006/relationships/image" Target="../media/image1823.png"/><Relationship Id="rId156" Type="http://schemas.openxmlformats.org/officeDocument/2006/relationships/customXml" Target="../ink/ink2012.xml"/><Relationship Id="rId155" Type="http://schemas.openxmlformats.org/officeDocument/2006/relationships/image" Target="../media/image1822.png"/><Relationship Id="rId154" Type="http://schemas.openxmlformats.org/officeDocument/2006/relationships/customXml" Target="../ink/ink2011.xml"/><Relationship Id="rId153" Type="http://schemas.openxmlformats.org/officeDocument/2006/relationships/image" Target="../media/image1821.png"/><Relationship Id="rId152" Type="http://schemas.openxmlformats.org/officeDocument/2006/relationships/customXml" Target="../ink/ink2010.xml"/><Relationship Id="rId151" Type="http://schemas.openxmlformats.org/officeDocument/2006/relationships/image" Target="../media/image1820.png"/><Relationship Id="rId150" Type="http://schemas.openxmlformats.org/officeDocument/2006/relationships/customXml" Target="../ink/ink2009.xml"/><Relationship Id="rId15" Type="http://schemas.openxmlformats.org/officeDocument/2006/relationships/image" Target="../media/image1752.png"/><Relationship Id="rId149" Type="http://schemas.openxmlformats.org/officeDocument/2006/relationships/image" Target="../media/image1819.png"/><Relationship Id="rId148" Type="http://schemas.openxmlformats.org/officeDocument/2006/relationships/customXml" Target="../ink/ink2008.xml"/><Relationship Id="rId147" Type="http://schemas.openxmlformats.org/officeDocument/2006/relationships/image" Target="../media/image1818.png"/><Relationship Id="rId146" Type="http://schemas.openxmlformats.org/officeDocument/2006/relationships/customXml" Target="../ink/ink2007.xml"/><Relationship Id="rId145" Type="http://schemas.openxmlformats.org/officeDocument/2006/relationships/image" Target="../media/image1817.png"/><Relationship Id="rId144" Type="http://schemas.openxmlformats.org/officeDocument/2006/relationships/customXml" Target="../ink/ink2006.xml"/><Relationship Id="rId143" Type="http://schemas.openxmlformats.org/officeDocument/2006/relationships/image" Target="../media/image1816.png"/><Relationship Id="rId142" Type="http://schemas.openxmlformats.org/officeDocument/2006/relationships/customXml" Target="../ink/ink2005.xml"/><Relationship Id="rId141" Type="http://schemas.openxmlformats.org/officeDocument/2006/relationships/image" Target="../media/image1815.png"/><Relationship Id="rId140" Type="http://schemas.openxmlformats.org/officeDocument/2006/relationships/customXml" Target="../ink/ink2004.xml"/><Relationship Id="rId14" Type="http://schemas.openxmlformats.org/officeDocument/2006/relationships/customXml" Target="../ink/ink1941.xml"/><Relationship Id="rId139" Type="http://schemas.openxmlformats.org/officeDocument/2006/relationships/image" Target="../media/image1814.png"/><Relationship Id="rId138" Type="http://schemas.openxmlformats.org/officeDocument/2006/relationships/customXml" Target="../ink/ink2003.xml"/><Relationship Id="rId137" Type="http://schemas.openxmlformats.org/officeDocument/2006/relationships/image" Target="../media/image1813.png"/><Relationship Id="rId136" Type="http://schemas.openxmlformats.org/officeDocument/2006/relationships/customXml" Target="../ink/ink2002.xml"/><Relationship Id="rId135" Type="http://schemas.openxmlformats.org/officeDocument/2006/relationships/image" Target="../media/image1812.png"/><Relationship Id="rId134" Type="http://schemas.openxmlformats.org/officeDocument/2006/relationships/customXml" Target="../ink/ink2001.xml"/><Relationship Id="rId133" Type="http://schemas.openxmlformats.org/officeDocument/2006/relationships/image" Target="../media/image1811.png"/><Relationship Id="rId132" Type="http://schemas.openxmlformats.org/officeDocument/2006/relationships/customXml" Target="../ink/ink2000.xml"/><Relationship Id="rId131" Type="http://schemas.openxmlformats.org/officeDocument/2006/relationships/image" Target="../media/image1810.png"/><Relationship Id="rId130" Type="http://schemas.openxmlformats.org/officeDocument/2006/relationships/customXml" Target="../ink/ink1999.xml"/><Relationship Id="rId13" Type="http://schemas.openxmlformats.org/officeDocument/2006/relationships/image" Target="../media/image1751.png"/><Relationship Id="rId129" Type="http://schemas.openxmlformats.org/officeDocument/2006/relationships/image" Target="../media/image1809.png"/><Relationship Id="rId128" Type="http://schemas.openxmlformats.org/officeDocument/2006/relationships/customXml" Target="../ink/ink1998.xml"/><Relationship Id="rId127" Type="http://schemas.openxmlformats.org/officeDocument/2006/relationships/image" Target="../media/image1808.png"/><Relationship Id="rId126" Type="http://schemas.openxmlformats.org/officeDocument/2006/relationships/customXml" Target="../ink/ink1997.xml"/><Relationship Id="rId125" Type="http://schemas.openxmlformats.org/officeDocument/2006/relationships/image" Target="../media/image1807.png"/><Relationship Id="rId124" Type="http://schemas.openxmlformats.org/officeDocument/2006/relationships/customXml" Target="../ink/ink1996.xml"/><Relationship Id="rId123" Type="http://schemas.openxmlformats.org/officeDocument/2006/relationships/image" Target="../media/image1806.png"/><Relationship Id="rId122" Type="http://schemas.openxmlformats.org/officeDocument/2006/relationships/customXml" Target="../ink/ink1995.xml"/><Relationship Id="rId121" Type="http://schemas.openxmlformats.org/officeDocument/2006/relationships/image" Target="../media/image1805.png"/><Relationship Id="rId120" Type="http://schemas.openxmlformats.org/officeDocument/2006/relationships/customXml" Target="../ink/ink1994.xml"/><Relationship Id="rId12" Type="http://schemas.openxmlformats.org/officeDocument/2006/relationships/customXml" Target="../ink/ink1940.xml"/><Relationship Id="rId119" Type="http://schemas.openxmlformats.org/officeDocument/2006/relationships/image" Target="../media/image1804.png"/><Relationship Id="rId118" Type="http://schemas.openxmlformats.org/officeDocument/2006/relationships/customXml" Target="../ink/ink1993.xml"/><Relationship Id="rId117" Type="http://schemas.openxmlformats.org/officeDocument/2006/relationships/image" Target="../media/image1803.png"/><Relationship Id="rId116" Type="http://schemas.openxmlformats.org/officeDocument/2006/relationships/customXml" Target="../ink/ink1992.xml"/><Relationship Id="rId115" Type="http://schemas.openxmlformats.org/officeDocument/2006/relationships/image" Target="../media/image1802.png"/><Relationship Id="rId114" Type="http://schemas.openxmlformats.org/officeDocument/2006/relationships/customXml" Target="../ink/ink1991.xml"/><Relationship Id="rId113" Type="http://schemas.openxmlformats.org/officeDocument/2006/relationships/image" Target="../media/image1801.png"/><Relationship Id="rId112" Type="http://schemas.openxmlformats.org/officeDocument/2006/relationships/customXml" Target="../ink/ink1990.xml"/><Relationship Id="rId111" Type="http://schemas.openxmlformats.org/officeDocument/2006/relationships/image" Target="../media/image1800.png"/><Relationship Id="rId110" Type="http://schemas.openxmlformats.org/officeDocument/2006/relationships/customXml" Target="../ink/ink1989.xml"/><Relationship Id="rId11" Type="http://schemas.openxmlformats.org/officeDocument/2006/relationships/image" Target="../media/image1750.png"/><Relationship Id="rId109" Type="http://schemas.openxmlformats.org/officeDocument/2006/relationships/image" Target="../media/image1799.png"/><Relationship Id="rId108" Type="http://schemas.openxmlformats.org/officeDocument/2006/relationships/customXml" Target="../ink/ink1988.xml"/><Relationship Id="rId107" Type="http://schemas.openxmlformats.org/officeDocument/2006/relationships/image" Target="../media/image1798.png"/><Relationship Id="rId106" Type="http://schemas.openxmlformats.org/officeDocument/2006/relationships/customXml" Target="../ink/ink1987.xml"/><Relationship Id="rId105" Type="http://schemas.openxmlformats.org/officeDocument/2006/relationships/image" Target="../media/image1797.png"/><Relationship Id="rId104" Type="http://schemas.openxmlformats.org/officeDocument/2006/relationships/customXml" Target="../ink/ink1986.xml"/><Relationship Id="rId103" Type="http://schemas.openxmlformats.org/officeDocument/2006/relationships/image" Target="../media/image1796.png"/><Relationship Id="rId102" Type="http://schemas.openxmlformats.org/officeDocument/2006/relationships/customXml" Target="../ink/ink1985.xml"/><Relationship Id="rId101" Type="http://schemas.openxmlformats.org/officeDocument/2006/relationships/image" Target="../media/image1795.png"/><Relationship Id="rId100" Type="http://schemas.openxmlformats.org/officeDocument/2006/relationships/customXml" Target="../ink/ink1984.xml"/><Relationship Id="rId10" Type="http://schemas.openxmlformats.org/officeDocument/2006/relationships/customXml" Target="../ink/ink1939.xml"/><Relationship Id="rId1" Type="http://schemas.openxmlformats.org/officeDocument/2006/relationships/image" Target="../media/image1161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02.wmf"/></Relationships>
</file>

<file path=ppt/slides/_rels/slide2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951.png"/><Relationship Id="rId98" Type="http://schemas.openxmlformats.org/officeDocument/2006/relationships/customXml" Target="../ink/ink2139.xml"/><Relationship Id="rId97" Type="http://schemas.openxmlformats.org/officeDocument/2006/relationships/image" Target="../media/image1950.png"/><Relationship Id="rId96" Type="http://schemas.openxmlformats.org/officeDocument/2006/relationships/customXml" Target="../ink/ink2138.xml"/><Relationship Id="rId95" Type="http://schemas.openxmlformats.org/officeDocument/2006/relationships/image" Target="../media/image1949.png"/><Relationship Id="rId94" Type="http://schemas.openxmlformats.org/officeDocument/2006/relationships/customXml" Target="../ink/ink2137.xml"/><Relationship Id="rId93" Type="http://schemas.openxmlformats.org/officeDocument/2006/relationships/image" Target="../media/image1948.png"/><Relationship Id="rId92" Type="http://schemas.openxmlformats.org/officeDocument/2006/relationships/customXml" Target="../ink/ink2136.xml"/><Relationship Id="rId91" Type="http://schemas.openxmlformats.org/officeDocument/2006/relationships/image" Target="../media/image1947.png"/><Relationship Id="rId90" Type="http://schemas.openxmlformats.org/officeDocument/2006/relationships/customXml" Target="../ink/ink2135.xml"/><Relationship Id="rId9" Type="http://schemas.openxmlformats.org/officeDocument/2006/relationships/image" Target="../media/image1906.png"/><Relationship Id="rId89" Type="http://schemas.openxmlformats.org/officeDocument/2006/relationships/image" Target="../media/image1946.png"/><Relationship Id="rId88" Type="http://schemas.openxmlformats.org/officeDocument/2006/relationships/customXml" Target="../ink/ink2134.xml"/><Relationship Id="rId87" Type="http://schemas.openxmlformats.org/officeDocument/2006/relationships/image" Target="../media/image1945.png"/><Relationship Id="rId86" Type="http://schemas.openxmlformats.org/officeDocument/2006/relationships/customXml" Target="../ink/ink2133.xml"/><Relationship Id="rId85" Type="http://schemas.openxmlformats.org/officeDocument/2006/relationships/image" Target="../media/image1944.png"/><Relationship Id="rId84" Type="http://schemas.openxmlformats.org/officeDocument/2006/relationships/customXml" Target="../ink/ink2132.xml"/><Relationship Id="rId83" Type="http://schemas.openxmlformats.org/officeDocument/2006/relationships/image" Target="../media/image1943.png"/><Relationship Id="rId82" Type="http://schemas.openxmlformats.org/officeDocument/2006/relationships/customXml" Target="../ink/ink2131.xml"/><Relationship Id="rId81" Type="http://schemas.openxmlformats.org/officeDocument/2006/relationships/image" Target="../media/image1942.png"/><Relationship Id="rId80" Type="http://schemas.openxmlformats.org/officeDocument/2006/relationships/customXml" Target="../ink/ink2130.xml"/><Relationship Id="rId8" Type="http://schemas.openxmlformats.org/officeDocument/2006/relationships/customXml" Target="../ink/ink2094.xml"/><Relationship Id="rId79" Type="http://schemas.openxmlformats.org/officeDocument/2006/relationships/image" Target="../media/image1941.png"/><Relationship Id="rId78" Type="http://schemas.openxmlformats.org/officeDocument/2006/relationships/customXml" Target="../ink/ink2129.xml"/><Relationship Id="rId77" Type="http://schemas.openxmlformats.org/officeDocument/2006/relationships/image" Target="../media/image1940.png"/><Relationship Id="rId76" Type="http://schemas.openxmlformats.org/officeDocument/2006/relationships/customXml" Target="../ink/ink2128.xml"/><Relationship Id="rId75" Type="http://schemas.openxmlformats.org/officeDocument/2006/relationships/image" Target="../media/image1939.png"/><Relationship Id="rId74" Type="http://schemas.openxmlformats.org/officeDocument/2006/relationships/customXml" Target="../ink/ink2127.xml"/><Relationship Id="rId73" Type="http://schemas.openxmlformats.org/officeDocument/2006/relationships/image" Target="../media/image1938.png"/><Relationship Id="rId72" Type="http://schemas.openxmlformats.org/officeDocument/2006/relationships/customXml" Target="../ink/ink2126.xml"/><Relationship Id="rId71" Type="http://schemas.openxmlformats.org/officeDocument/2006/relationships/image" Target="../media/image1937.png"/><Relationship Id="rId70" Type="http://schemas.openxmlformats.org/officeDocument/2006/relationships/customXml" Target="../ink/ink2125.xml"/><Relationship Id="rId7" Type="http://schemas.openxmlformats.org/officeDocument/2006/relationships/image" Target="../media/image1905.png"/><Relationship Id="rId69" Type="http://schemas.openxmlformats.org/officeDocument/2006/relationships/image" Target="../media/image1936.png"/><Relationship Id="rId68" Type="http://schemas.openxmlformats.org/officeDocument/2006/relationships/customXml" Target="../ink/ink2124.xml"/><Relationship Id="rId67" Type="http://schemas.openxmlformats.org/officeDocument/2006/relationships/image" Target="../media/image1935.png"/><Relationship Id="rId66" Type="http://schemas.openxmlformats.org/officeDocument/2006/relationships/customXml" Target="../ink/ink2123.xml"/><Relationship Id="rId65" Type="http://schemas.openxmlformats.org/officeDocument/2006/relationships/image" Target="../media/image1934.png"/><Relationship Id="rId64" Type="http://schemas.openxmlformats.org/officeDocument/2006/relationships/customXml" Target="../ink/ink2122.xml"/><Relationship Id="rId63" Type="http://schemas.openxmlformats.org/officeDocument/2006/relationships/image" Target="../media/image1933.png"/><Relationship Id="rId62" Type="http://schemas.openxmlformats.org/officeDocument/2006/relationships/customXml" Target="../ink/ink2121.xml"/><Relationship Id="rId61" Type="http://schemas.openxmlformats.org/officeDocument/2006/relationships/image" Target="../media/image1932.png"/><Relationship Id="rId60" Type="http://schemas.openxmlformats.org/officeDocument/2006/relationships/customXml" Target="../ink/ink2120.xml"/><Relationship Id="rId6" Type="http://schemas.openxmlformats.org/officeDocument/2006/relationships/customXml" Target="../ink/ink2093.xml"/><Relationship Id="rId59" Type="http://schemas.openxmlformats.org/officeDocument/2006/relationships/image" Target="../media/image1931.png"/><Relationship Id="rId58" Type="http://schemas.openxmlformats.org/officeDocument/2006/relationships/customXml" Target="../ink/ink2119.xml"/><Relationship Id="rId57" Type="http://schemas.openxmlformats.org/officeDocument/2006/relationships/image" Target="../media/image1930.png"/><Relationship Id="rId56" Type="http://schemas.openxmlformats.org/officeDocument/2006/relationships/customXml" Target="../ink/ink2118.xml"/><Relationship Id="rId55" Type="http://schemas.openxmlformats.org/officeDocument/2006/relationships/image" Target="../media/image1929.png"/><Relationship Id="rId54" Type="http://schemas.openxmlformats.org/officeDocument/2006/relationships/customXml" Target="../ink/ink2117.xml"/><Relationship Id="rId53" Type="http://schemas.openxmlformats.org/officeDocument/2006/relationships/image" Target="../media/image1928.png"/><Relationship Id="rId52" Type="http://schemas.openxmlformats.org/officeDocument/2006/relationships/customXml" Target="../ink/ink2116.xml"/><Relationship Id="rId515" Type="http://schemas.openxmlformats.org/officeDocument/2006/relationships/slideLayout" Target="../slideLayouts/slideLayout7.xml"/><Relationship Id="rId514" Type="http://schemas.openxmlformats.org/officeDocument/2006/relationships/image" Target="../media/image2154.png"/><Relationship Id="rId513" Type="http://schemas.openxmlformats.org/officeDocument/2006/relationships/customXml" Target="../ink/ink2348.xml"/><Relationship Id="rId512" Type="http://schemas.openxmlformats.org/officeDocument/2006/relationships/image" Target="../media/image2153.png"/><Relationship Id="rId511" Type="http://schemas.openxmlformats.org/officeDocument/2006/relationships/customXml" Target="../ink/ink2347.xml"/><Relationship Id="rId510" Type="http://schemas.openxmlformats.org/officeDocument/2006/relationships/image" Target="../media/image1869.png"/><Relationship Id="rId51" Type="http://schemas.openxmlformats.org/officeDocument/2006/relationships/image" Target="../media/image1927.png"/><Relationship Id="rId509" Type="http://schemas.openxmlformats.org/officeDocument/2006/relationships/customXml" Target="../ink/ink2346.xml"/><Relationship Id="rId508" Type="http://schemas.openxmlformats.org/officeDocument/2006/relationships/image" Target="../media/image2152.png"/><Relationship Id="rId507" Type="http://schemas.openxmlformats.org/officeDocument/2006/relationships/customXml" Target="../ink/ink2345.xml"/><Relationship Id="rId506" Type="http://schemas.openxmlformats.org/officeDocument/2006/relationships/image" Target="../media/image2151.png"/><Relationship Id="rId505" Type="http://schemas.openxmlformats.org/officeDocument/2006/relationships/customXml" Target="../ink/ink2344.xml"/><Relationship Id="rId504" Type="http://schemas.openxmlformats.org/officeDocument/2006/relationships/image" Target="../media/image2150.png"/><Relationship Id="rId503" Type="http://schemas.openxmlformats.org/officeDocument/2006/relationships/customXml" Target="../ink/ink2343.xml"/><Relationship Id="rId502" Type="http://schemas.openxmlformats.org/officeDocument/2006/relationships/image" Target="../media/image2149.png"/><Relationship Id="rId501" Type="http://schemas.openxmlformats.org/officeDocument/2006/relationships/customXml" Target="../ink/ink2342.xml"/><Relationship Id="rId500" Type="http://schemas.openxmlformats.org/officeDocument/2006/relationships/image" Target="../media/image2148.png"/><Relationship Id="rId50" Type="http://schemas.openxmlformats.org/officeDocument/2006/relationships/customXml" Target="../ink/ink2115.xml"/><Relationship Id="rId5" Type="http://schemas.openxmlformats.org/officeDocument/2006/relationships/image" Target="../media/image1904.png"/><Relationship Id="rId499" Type="http://schemas.openxmlformats.org/officeDocument/2006/relationships/customXml" Target="../ink/ink2341.xml"/><Relationship Id="rId498" Type="http://schemas.openxmlformats.org/officeDocument/2006/relationships/image" Target="../media/image2147.png"/><Relationship Id="rId497" Type="http://schemas.openxmlformats.org/officeDocument/2006/relationships/customXml" Target="../ink/ink2340.xml"/><Relationship Id="rId496" Type="http://schemas.openxmlformats.org/officeDocument/2006/relationships/image" Target="../media/image2146.png"/><Relationship Id="rId495" Type="http://schemas.openxmlformats.org/officeDocument/2006/relationships/customXml" Target="../ink/ink2339.xml"/><Relationship Id="rId494" Type="http://schemas.openxmlformats.org/officeDocument/2006/relationships/image" Target="../media/image2145.png"/><Relationship Id="rId493" Type="http://schemas.openxmlformats.org/officeDocument/2006/relationships/customXml" Target="../ink/ink2338.xml"/><Relationship Id="rId492" Type="http://schemas.openxmlformats.org/officeDocument/2006/relationships/image" Target="../media/image2144.png"/><Relationship Id="rId491" Type="http://schemas.openxmlformats.org/officeDocument/2006/relationships/customXml" Target="../ink/ink2337.xml"/><Relationship Id="rId490" Type="http://schemas.openxmlformats.org/officeDocument/2006/relationships/image" Target="../media/image2143.png"/><Relationship Id="rId49" Type="http://schemas.openxmlformats.org/officeDocument/2006/relationships/image" Target="../media/image1926.png"/><Relationship Id="rId489" Type="http://schemas.openxmlformats.org/officeDocument/2006/relationships/customXml" Target="../ink/ink2336.xml"/><Relationship Id="rId488" Type="http://schemas.openxmlformats.org/officeDocument/2006/relationships/image" Target="../media/image2142.png"/><Relationship Id="rId487" Type="http://schemas.openxmlformats.org/officeDocument/2006/relationships/customXml" Target="../ink/ink2335.xml"/><Relationship Id="rId486" Type="http://schemas.openxmlformats.org/officeDocument/2006/relationships/image" Target="../media/image2141.png"/><Relationship Id="rId485" Type="http://schemas.openxmlformats.org/officeDocument/2006/relationships/customXml" Target="../ink/ink2334.xml"/><Relationship Id="rId484" Type="http://schemas.openxmlformats.org/officeDocument/2006/relationships/image" Target="../media/image2140.png"/><Relationship Id="rId483" Type="http://schemas.openxmlformats.org/officeDocument/2006/relationships/customXml" Target="../ink/ink2333.xml"/><Relationship Id="rId482" Type="http://schemas.openxmlformats.org/officeDocument/2006/relationships/image" Target="../media/image2139.png"/><Relationship Id="rId481" Type="http://schemas.openxmlformats.org/officeDocument/2006/relationships/customXml" Target="../ink/ink2332.xml"/><Relationship Id="rId480" Type="http://schemas.openxmlformats.org/officeDocument/2006/relationships/image" Target="../media/image2138.png"/><Relationship Id="rId48" Type="http://schemas.openxmlformats.org/officeDocument/2006/relationships/customXml" Target="../ink/ink2114.xml"/><Relationship Id="rId479" Type="http://schemas.openxmlformats.org/officeDocument/2006/relationships/customXml" Target="../ink/ink2331.xml"/><Relationship Id="rId478" Type="http://schemas.openxmlformats.org/officeDocument/2006/relationships/image" Target="../media/image2137.png"/><Relationship Id="rId477" Type="http://schemas.openxmlformats.org/officeDocument/2006/relationships/customXml" Target="../ink/ink2330.xml"/><Relationship Id="rId476" Type="http://schemas.openxmlformats.org/officeDocument/2006/relationships/customXml" Target="../ink/ink2329.xml"/><Relationship Id="rId475" Type="http://schemas.openxmlformats.org/officeDocument/2006/relationships/image" Target="../media/image2136.png"/><Relationship Id="rId474" Type="http://schemas.openxmlformats.org/officeDocument/2006/relationships/customXml" Target="../ink/ink2328.xml"/><Relationship Id="rId473" Type="http://schemas.openxmlformats.org/officeDocument/2006/relationships/image" Target="../media/image2135.png"/><Relationship Id="rId472" Type="http://schemas.openxmlformats.org/officeDocument/2006/relationships/customXml" Target="../ink/ink2327.xml"/><Relationship Id="rId471" Type="http://schemas.openxmlformats.org/officeDocument/2006/relationships/customXml" Target="../ink/ink2326.xml"/><Relationship Id="rId470" Type="http://schemas.openxmlformats.org/officeDocument/2006/relationships/image" Target="../media/image2134.png"/><Relationship Id="rId47" Type="http://schemas.openxmlformats.org/officeDocument/2006/relationships/image" Target="../media/image1925.png"/><Relationship Id="rId469" Type="http://schemas.openxmlformats.org/officeDocument/2006/relationships/customXml" Target="../ink/ink2325.xml"/><Relationship Id="rId468" Type="http://schemas.openxmlformats.org/officeDocument/2006/relationships/image" Target="../media/image2133.png"/><Relationship Id="rId467" Type="http://schemas.openxmlformats.org/officeDocument/2006/relationships/customXml" Target="../ink/ink2324.xml"/><Relationship Id="rId466" Type="http://schemas.openxmlformats.org/officeDocument/2006/relationships/image" Target="../media/image2132.png"/><Relationship Id="rId465" Type="http://schemas.openxmlformats.org/officeDocument/2006/relationships/customXml" Target="../ink/ink2323.xml"/><Relationship Id="rId464" Type="http://schemas.openxmlformats.org/officeDocument/2006/relationships/image" Target="../media/image2131.png"/><Relationship Id="rId463" Type="http://schemas.openxmlformats.org/officeDocument/2006/relationships/customXml" Target="../ink/ink2322.xml"/><Relationship Id="rId462" Type="http://schemas.openxmlformats.org/officeDocument/2006/relationships/image" Target="../media/image2130.png"/><Relationship Id="rId461" Type="http://schemas.openxmlformats.org/officeDocument/2006/relationships/customXml" Target="../ink/ink2321.xml"/><Relationship Id="rId460" Type="http://schemas.openxmlformats.org/officeDocument/2006/relationships/image" Target="../media/image2129.png"/><Relationship Id="rId46" Type="http://schemas.openxmlformats.org/officeDocument/2006/relationships/customXml" Target="../ink/ink2113.xml"/><Relationship Id="rId459" Type="http://schemas.openxmlformats.org/officeDocument/2006/relationships/customXml" Target="../ink/ink2320.xml"/><Relationship Id="rId458" Type="http://schemas.openxmlformats.org/officeDocument/2006/relationships/image" Target="../media/image2128.png"/><Relationship Id="rId457" Type="http://schemas.openxmlformats.org/officeDocument/2006/relationships/customXml" Target="../ink/ink2319.xml"/><Relationship Id="rId456" Type="http://schemas.openxmlformats.org/officeDocument/2006/relationships/customXml" Target="../ink/ink2318.xml"/><Relationship Id="rId455" Type="http://schemas.openxmlformats.org/officeDocument/2006/relationships/image" Target="../media/image2127.png"/><Relationship Id="rId454" Type="http://schemas.openxmlformats.org/officeDocument/2006/relationships/customXml" Target="../ink/ink2317.xml"/><Relationship Id="rId453" Type="http://schemas.openxmlformats.org/officeDocument/2006/relationships/image" Target="../media/image2126.png"/><Relationship Id="rId452" Type="http://schemas.openxmlformats.org/officeDocument/2006/relationships/customXml" Target="../ink/ink2316.xml"/><Relationship Id="rId451" Type="http://schemas.openxmlformats.org/officeDocument/2006/relationships/image" Target="../media/image1797.png"/><Relationship Id="rId450" Type="http://schemas.openxmlformats.org/officeDocument/2006/relationships/customXml" Target="../ink/ink2315.xml"/><Relationship Id="rId45" Type="http://schemas.openxmlformats.org/officeDocument/2006/relationships/image" Target="../media/image1924.png"/><Relationship Id="rId449" Type="http://schemas.openxmlformats.org/officeDocument/2006/relationships/image" Target="../media/image2125.png"/><Relationship Id="rId448" Type="http://schemas.openxmlformats.org/officeDocument/2006/relationships/customXml" Target="../ink/ink2314.xml"/><Relationship Id="rId447" Type="http://schemas.openxmlformats.org/officeDocument/2006/relationships/image" Target="../media/image2124.png"/><Relationship Id="rId446" Type="http://schemas.openxmlformats.org/officeDocument/2006/relationships/customXml" Target="../ink/ink2313.xml"/><Relationship Id="rId445" Type="http://schemas.openxmlformats.org/officeDocument/2006/relationships/image" Target="../media/image2123.png"/><Relationship Id="rId444" Type="http://schemas.openxmlformats.org/officeDocument/2006/relationships/customXml" Target="../ink/ink2312.xml"/><Relationship Id="rId443" Type="http://schemas.openxmlformats.org/officeDocument/2006/relationships/image" Target="../media/image2122.png"/><Relationship Id="rId442" Type="http://schemas.openxmlformats.org/officeDocument/2006/relationships/customXml" Target="../ink/ink2311.xml"/><Relationship Id="rId441" Type="http://schemas.openxmlformats.org/officeDocument/2006/relationships/image" Target="../media/image2121.png"/><Relationship Id="rId440" Type="http://schemas.openxmlformats.org/officeDocument/2006/relationships/customXml" Target="../ink/ink2310.xml"/><Relationship Id="rId44" Type="http://schemas.openxmlformats.org/officeDocument/2006/relationships/customXml" Target="../ink/ink2112.xml"/><Relationship Id="rId439" Type="http://schemas.openxmlformats.org/officeDocument/2006/relationships/image" Target="../media/image2120.png"/><Relationship Id="rId438" Type="http://schemas.openxmlformats.org/officeDocument/2006/relationships/customXml" Target="../ink/ink2309.xml"/><Relationship Id="rId437" Type="http://schemas.openxmlformats.org/officeDocument/2006/relationships/image" Target="../media/image2119.png"/><Relationship Id="rId436" Type="http://schemas.openxmlformats.org/officeDocument/2006/relationships/customXml" Target="../ink/ink2308.xml"/><Relationship Id="rId435" Type="http://schemas.openxmlformats.org/officeDocument/2006/relationships/image" Target="../media/image2118.png"/><Relationship Id="rId434" Type="http://schemas.openxmlformats.org/officeDocument/2006/relationships/customXml" Target="../ink/ink2307.xml"/><Relationship Id="rId433" Type="http://schemas.openxmlformats.org/officeDocument/2006/relationships/image" Target="../media/image2117.png"/><Relationship Id="rId432" Type="http://schemas.openxmlformats.org/officeDocument/2006/relationships/customXml" Target="../ink/ink2306.xml"/><Relationship Id="rId431" Type="http://schemas.openxmlformats.org/officeDocument/2006/relationships/image" Target="../media/image2116.png"/><Relationship Id="rId430" Type="http://schemas.openxmlformats.org/officeDocument/2006/relationships/customXml" Target="../ink/ink2305.xml"/><Relationship Id="rId43" Type="http://schemas.openxmlformats.org/officeDocument/2006/relationships/image" Target="../media/image1923.png"/><Relationship Id="rId429" Type="http://schemas.openxmlformats.org/officeDocument/2006/relationships/image" Target="../media/image2115.png"/><Relationship Id="rId428" Type="http://schemas.openxmlformats.org/officeDocument/2006/relationships/customXml" Target="../ink/ink2304.xml"/><Relationship Id="rId427" Type="http://schemas.openxmlformats.org/officeDocument/2006/relationships/image" Target="../media/image2114.png"/><Relationship Id="rId426" Type="http://schemas.openxmlformats.org/officeDocument/2006/relationships/customXml" Target="../ink/ink2303.xml"/><Relationship Id="rId425" Type="http://schemas.openxmlformats.org/officeDocument/2006/relationships/image" Target="../media/image2113.png"/><Relationship Id="rId424" Type="http://schemas.openxmlformats.org/officeDocument/2006/relationships/customXml" Target="../ink/ink2302.xml"/><Relationship Id="rId423" Type="http://schemas.openxmlformats.org/officeDocument/2006/relationships/image" Target="../media/image2112.png"/><Relationship Id="rId422" Type="http://schemas.openxmlformats.org/officeDocument/2006/relationships/customXml" Target="../ink/ink2301.xml"/><Relationship Id="rId421" Type="http://schemas.openxmlformats.org/officeDocument/2006/relationships/image" Target="../media/image2111.png"/><Relationship Id="rId420" Type="http://schemas.openxmlformats.org/officeDocument/2006/relationships/customXml" Target="../ink/ink2300.xml"/><Relationship Id="rId42" Type="http://schemas.openxmlformats.org/officeDocument/2006/relationships/customXml" Target="../ink/ink2111.xml"/><Relationship Id="rId419" Type="http://schemas.openxmlformats.org/officeDocument/2006/relationships/image" Target="../media/image2110.png"/><Relationship Id="rId418" Type="http://schemas.openxmlformats.org/officeDocument/2006/relationships/customXml" Target="../ink/ink2299.xml"/><Relationship Id="rId417" Type="http://schemas.openxmlformats.org/officeDocument/2006/relationships/image" Target="../media/image2109.png"/><Relationship Id="rId416" Type="http://schemas.openxmlformats.org/officeDocument/2006/relationships/customXml" Target="../ink/ink2298.xml"/><Relationship Id="rId415" Type="http://schemas.openxmlformats.org/officeDocument/2006/relationships/image" Target="../media/image2108.png"/><Relationship Id="rId414" Type="http://schemas.openxmlformats.org/officeDocument/2006/relationships/customXml" Target="../ink/ink2297.xml"/><Relationship Id="rId413" Type="http://schemas.openxmlformats.org/officeDocument/2006/relationships/image" Target="../media/image2107.png"/><Relationship Id="rId412" Type="http://schemas.openxmlformats.org/officeDocument/2006/relationships/customXml" Target="../ink/ink2296.xml"/><Relationship Id="rId411" Type="http://schemas.openxmlformats.org/officeDocument/2006/relationships/image" Target="../media/image2106.png"/><Relationship Id="rId410" Type="http://schemas.openxmlformats.org/officeDocument/2006/relationships/customXml" Target="../ink/ink2295.xml"/><Relationship Id="rId41" Type="http://schemas.openxmlformats.org/officeDocument/2006/relationships/image" Target="../media/image1922.png"/><Relationship Id="rId409" Type="http://schemas.openxmlformats.org/officeDocument/2006/relationships/image" Target="../media/image2105.png"/><Relationship Id="rId408" Type="http://schemas.openxmlformats.org/officeDocument/2006/relationships/customXml" Target="../ink/ink2294.xml"/><Relationship Id="rId407" Type="http://schemas.openxmlformats.org/officeDocument/2006/relationships/image" Target="../media/image2104.png"/><Relationship Id="rId406" Type="http://schemas.openxmlformats.org/officeDocument/2006/relationships/customXml" Target="../ink/ink2293.xml"/><Relationship Id="rId405" Type="http://schemas.openxmlformats.org/officeDocument/2006/relationships/image" Target="../media/image2103.png"/><Relationship Id="rId404" Type="http://schemas.openxmlformats.org/officeDocument/2006/relationships/customXml" Target="../ink/ink2292.xml"/><Relationship Id="rId403" Type="http://schemas.openxmlformats.org/officeDocument/2006/relationships/image" Target="../media/image2102.png"/><Relationship Id="rId402" Type="http://schemas.openxmlformats.org/officeDocument/2006/relationships/customXml" Target="../ink/ink2291.xml"/><Relationship Id="rId401" Type="http://schemas.openxmlformats.org/officeDocument/2006/relationships/image" Target="../media/image2101.png"/><Relationship Id="rId400" Type="http://schemas.openxmlformats.org/officeDocument/2006/relationships/customXml" Target="../ink/ink2290.xml"/><Relationship Id="rId40" Type="http://schemas.openxmlformats.org/officeDocument/2006/relationships/customXml" Target="../ink/ink2110.xml"/><Relationship Id="rId4" Type="http://schemas.openxmlformats.org/officeDocument/2006/relationships/customXml" Target="../ink/ink2092.xml"/><Relationship Id="rId399" Type="http://schemas.openxmlformats.org/officeDocument/2006/relationships/image" Target="../media/image2100.png"/><Relationship Id="rId398" Type="http://schemas.openxmlformats.org/officeDocument/2006/relationships/customXml" Target="../ink/ink2289.xml"/><Relationship Id="rId397" Type="http://schemas.openxmlformats.org/officeDocument/2006/relationships/image" Target="../media/image2099.png"/><Relationship Id="rId396" Type="http://schemas.openxmlformats.org/officeDocument/2006/relationships/customXml" Target="../ink/ink2288.xml"/><Relationship Id="rId395" Type="http://schemas.openxmlformats.org/officeDocument/2006/relationships/image" Target="../media/image2098.png"/><Relationship Id="rId394" Type="http://schemas.openxmlformats.org/officeDocument/2006/relationships/customXml" Target="../ink/ink2287.xml"/><Relationship Id="rId393" Type="http://schemas.openxmlformats.org/officeDocument/2006/relationships/image" Target="../media/image2097.png"/><Relationship Id="rId392" Type="http://schemas.openxmlformats.org/officeDocument/2006/relationships/customXml" Target="../ink/ink2286.xml"/><Relationship Id="rId391" Type="http://schemas.openxmlformats.org/officeDocument/2006/relationships/image" Target="../media/image2096.png"/><Relationship Id="rId390" Type="http://schemas.openxmlformats.org/officeDocument/2006/relationships/customXml" Target="../ink/ink2285.xml"/><Relationship Id="rId39" Type="http://schemas.openxmlformats.org/officeDocument/2006/relationships/image" Target="../media/image1921.png"/><Relationship Id="rId389" Type="http://schemas.openxmlformats.org/officeDocument/2006/relationships/image" Target="../media/image2095.png"/><Relationship Id="rId388" Type="http://schemas.openxmlformats.org/officeDocument/2006/relationships/customXml" Target="../ink/ink2284.xml"/><Relationship Id="rId387" Type="http://schemas.openxmlformats.org/officeDocument/2006/relationships/image" Target="../media/image2094.png"/><Relationship Id="rId386" Type="http://schemas.openxmlformats.org/officeDocument/2006/relationships/customXml" Target="../ink/ink2283.xml"/><Relationship Id="rId385" Type="http://schemas.openxmlformats.org/officeDocument/2006/relationships/image" Target="../media/image2093.png"/><Relationship Id="rId384" Type="http://schemas.openxmlformats.org/officeDocument/2006/relationships/customXml" Target="../ink/ink2282.xml"/><Relationship Id="rId383" Type="http://schemas.openxmlformats.org/officeDocument/2006/relationships/image" Target="../media/image2092.png"/><Relationship Id="rId382" Type="http://schemas.openxmlformats.org/officeDocument/2006/relationships/customXml" Target="../ink/ink2281.xml"/><Relationship Id="rId381" Type="http://schemas.openxmlformats.org/officeDocument/2006/relationships/image" Target="../media/image2091.png"/><Relationship Id="rId380" Type="http://schemas.openxmlformats.org/officeDocument/2006/relationships/customXml" Target="../ink/ink2280.xml"/><Relationship Id="rId38" Type="http://schemas.openxmlformats.org/officeDocument/2006/relationships/customXml" Target="../ink/ink2109.xml"/><Relationship Id="rId379" Type="http://schemas.openxmlformats.org/officeDocument/2006/relationships/image" Target="../media/image2090.png"/><Relationship Id="rId378" Type="http://schemas.openxmlformats.org/officeDocument/2006/relationships/customXml" Target="../ink/ink2279.xml"/><Relationship Id="rId377" Type="http://schemas.openxmlformats.org/officeDocument/2006/relationships/image" Target="../media/image2089.png"/><Relationship Id="rId376" Type="http://schemas.openxmlformats.org/officeDocument/2006/relationships/customXml" Target="../ink/ink2278.xml"/><Relationship Id="rId375" Type="http://schemas.openxmlformats.org/officeDocument/2006/relationships/image" Target="../media/image2088.png"/><Relationship Id="rId374" Type="http://schemas.openxmlformats.org/officeDocument/2006/relationships/customXml" Target="../ink/ink2277.xml"/><Relationship Id="rId373" Type="http://schemas.openxmlformats.org/officeDocument/2006/relationships/image" Target="../media/image2087.png"/><Relationship Id="rId372" Type="http://schemas.openxmlformats.org/officeDocument/2006/relationships/customXml" Target="../ink/ink2276.xml"/><Relationship Id="rId371" Type="http://schemas.openxmlformats.org/officeDocument/2006/relationships/image" Target="../media/image2086.png"/><Relationship Id="rId370" Type="http://schemas.openxmlformats.org/officeDocument/2006/relationships/customXml" Target="../ink/ink2275.xml"/><Relationship Id="rId37" Type="http://schemas.openxmlformats.org/officeDocument/2006/relationships/image" Target="../media/image1920.png"/><Relationship Id="rId369" Type="http://schemas.openxmlformats.org/officeDocument/2006/relationships/image" Target="../media/image2085.png"/><Relationship Id="rId368" Type="http://schemas.openxmlformats.org/officeDocument/2006/relationships/customXml" Target="../ink/ink2274.xml"/><Relationship Id="rId367" Type="http://schemas.openxmlformats.org/officeDocument/2006/relationships/image" Target="../media/image2084.png"/><Relationship Id="rId366" Type="http://schemas.openxmlformats.org/officeDocument/2006/relationships/customXml" Target="../ink/ink2273.xml"/><Relationship Id="rId365" Type="http://schemas.openxmlformats.org/officeDocument/2006/relationships/image" Target="../media/image2083.png"/><Relationship Id="rId364" Type="http://schemas.openxmlformats.org/officeDocument/2006/relationships/customXml" Target="../ink/ink2272.xml"/><Relationship Id="rId363" Type="http://schemas.openxmlformats.org/officeDocument/2006/relationships/image" Target="../media/image2082.png"/><Relationship Id="rId362" Type="http://schemas.openxmlformats.org/officeDocument/2006/relationships/customXml" Target="../ink/ink2271.xml"/><Relationship Id="rId361" Type="http://schemas.openxmlformats.org/officeDocument/2006/relationships/image" Target="../media/image2081.png"/><Relationship Id="rId360" Type="http://schemas.openxmlformats.org/officeDocument/2006/relationships/customXml" Target="../ink/ink2270.xml"/><Relationship Id="rId36" Type="http://schemas.openxmlformats.org/officeDocument/2006/relationships/customXml" Target="../ink/ink2108.xml"/><Relationship Id="rId359" Type="http://schemas.openxmlformats.org/officeDocument/2006/relationships/image" Target="../media/image2080.png"/><Relationship Id="rId358" Type="http://schemas.openxmlformats.org/officeDocument/2006/relationships/customXml" Target="../ink/ink2269.xml"/><Relationship Id="rId357" Type="http://schemas.openxmlformats.org/officeDocument/2006/relationships/image" Target="../media/image2079.png"/><Relationship Id="rId356" Type="http://schemas.openxmlformats.org/officeDocument/2006/relationships/customXml" Target="../ink/ink2268.xml"/><Relationship Id="rId355" Type="http://schemas.openxmlformats.org/officeDocument/2006/relationships/image" Target="../media/image2078.png"/><Relationship Id="rId354" Type="http://schemas.openxmlformats.org/officeDocument/2006/relationships/customXml" Target="../ink/ink2267.xml"/><Relationship Id="rId353" Type="http://schemas.openxmlformats.org/officeDocument/2006/relationships/image" Target="../media/image2077.png"/><Relationship Id="rId352" Type="http://schemas.openxmlformats.org/officeDocument/2006/relationships/customXml" Target="../ink/ink2266.xml"/><Relationship Id="rId351" Type="http://schemas.openxmlformats.org/officeDocument/2006/relationships/image" Target="../media/image2076.png"/><Relationship Id="rId350" Type="http://schemas.openxmlformats.org/officeDocument/2006/relationships/customXml" Target="../ink/ink2265.xml"/><Relationship Id="rId35" Type="http://schemas.openxmlformats.org/officeDocument/2006/relationships/image" Target="../media/image1919.png"/><Relationship Id="rId349" Type="http://schemas.openxmlformats.org/officeDocument/2006/relationships/image" Target="../media/image2075.png"/><Relationship Id="rId348" Type="http://schemas.openxmlformats.org/officeDocument/2006/relationships/customXml" Target="../ink/ink2264.xml"/><Relationship Id="rId347" Type="http://schemas.openxmlformats.org/officeDocument/2006/relationships/image" Target="../media/image2074.png"/><Relationship Id="rId346" Type="http://schemas.openxmlformats.org/officeDocument/2006/relationships/customXml" Target="../ink/ink2263.xml"/><Relationship Id="rId345" Type="http://schemas.openxmlformats.org/officeDocument/2006/relationships/image" Target="../media/image2073.png"/><Relationship Id="rId344" Type="http://schemas.openxmlformats.org/officeDocument/2006/relationships/customXml" Target="../ink/ink2262.xml"/><Relationship Id="rId343" Type="http://schemas.openxmlformats.org/officeDocument/2006/relationships/image" Target="../media/image2072.png"/><Relationship Id="rId342" Type="http://schemas.openxmlformats.org/officeDocument/2006/relationships/customXml" Target="../ink/ink2261.xml"/><Relationship Id="rId341" Type="http://schemas.openxmlformats.org/officeDocument/2006/relationships/image" Target="../media/image2071.png"/><Relationship Id="rId340" Type="http://schemas.openxmlformats.org/officeDocument/2006/relationships/customXml" Target="../ink/ink2260.xml"/><Relationship Id="rId34" Type="http://schemas.openxmlformats.org/officeDocument/2006/relationships/customXml" Target="../ink/ink2107.xml"/><Relationship Id="rId339" Type="http://schemas.openxmlformats.org/officeDocument/2006/relationships/image" Target="../media/image2070.png"/><Relationship Id="rId338" Type="http://schemas.openxmlformats.org/officeDocument/2006/relationships/customXml" Target="../ink/ink2259.xml"/><Relationship Id="rId337" Type="http://schemas.openxmlformats.org/officeDocument/2006/relationships/image" Target="../media/image2069.png"/><Relationship Id="rId336" Type="http://schemas.openxmlformats.org/officeDocument/2006/relationships/customXml" Target="../ink/ink2258.xml"/><Relationship Id="rId335" Type="http://schemas.openxmlformats.org/officeDocument/2006/relationships/image" Target="../media/image2068.png"/><Relationship Id="rId334" Type="http://schemas.openxmlformats.org/officeDocument/2006/relationships/customXml" Target="../ink/ink2257.xml"/><Relationship Id="rId333" Type="http://schemas.openxmlformats.org/officeDocument/2006/relationships/image" Target="../media/image2067.png"/><Relationship Id="rId332" Type="http://schemas.openxmlformats.org/officeDocument/2006/relationships/customXml" Target="../ink/ink2256.xml"/><Relationship Id="rId331" Type="http://schemas.openxmlformats.org/officeDocument/2006/relationships/image" Target="../media/image2066.png"/><Relationship Id="rId330" Type="http://schemas.openxmlformats.org/officeDocument/2006/relationships/customXml" Target="../ink/ink2255.xml"/><Relationship Id="rId33" Type="http://schemas.openxmlformats.org/officeDocument/2006/relationships/image" Target="../media/image1918.png"/><Relationship Id="rId329" Type="http://schemas.openxmlformats.org/officeDocument/2006/relationships/image" Target="../media/image2065.png"/><Relationship Id="rId328" Type="http://schemas.openxmlformats.org/officeDocument/2006/relationships/customXml" Target="../ink/ink2254.xml"/><Relationship Id="rId327" Type="http://schemas.openxmlformats.org/officeDocument/2006/relationships/image" Target="../media/image2064.png"/><Relationship Id="rId326" Type="http://schemas.openxmlformats.org/officeDocument/2006/relationships/customXml" Target="../ink/ink2253.xml"/><Relationship Id="rId325" Type="http://schemas.openxmlformats.org/officeDocument/2006/relationships/image" Target="../media/image2063.png"/><Relationship Id="rId324" Type="http://schemas.openxmlformats.org/officeDocument/2006/relationships/customXml" Target="../ink/ink2252.xml"/><Relationship Id="rId323" Type="http://schemas.openxmlformats.org/officeDocument/2006/relationships/image" Target="../media/image2062.png"/><Relationship Id="rId322" Type="http://schemas.openxmlformats.org/officeDocument/2006/relationships/customXml" Target="../ink/ink2251.xml"/><Relationship Id="rId321" Type="http://schemas.openxmlformats.org/officeDocument/2006/relationships/image" Target="../media/image2061.png"/><Relationship Id="rId320" Type="http://schemas.openxmlformats.org/officeDocument/2006/relationships/customXml" Target="../ink/ink2250.xml"/><Relationship Id="rId32" Type="http://schemas.openxmlformats.org/officeDocument/2006/relationships/customXml" Target="../ink/ink2106.xml"/><Relationship Id="rId319" Type="http://schemas.openxmlformats.org/officeDocument/2006/relationships/image" Target="../media/image2060.png"/><Relationship Id="rId318" Type="http://schemas.openxmlformats.org/officeDocument/2006/relationships/customXml" Target="../ink/ink2249.xml"/><Relationship Id="rId317" Type="http://schemas.openxmlformats.org/officeDocument/2006/relationships/image" Target="../media/image2059.png"/><Relationship Id="rId316" Type="http://schemas.openxmlformats.org/officeDocument/2006/relationships/customXml" Target="../ink/ink2248.xml"/><Relationship Id="rId315" Type="http://schemas.openxmlformats.org/officeDocument/2006/relationships/image" Target="../media/image2058.png"/><Relationship Id="rId314" Type="http://schemas.openxmlformats.org/officeDocument/2006/relationships/customXml" Target="../ink/ink2247.xml"/><Relationship Id="rId313" Type="http://schemas.openxmlformats.org/officeDocument/2006/relationships/image" Target="../media/image2057.png"/><Relationship Id="rId312" Type="http://schemas.openxmlformats.org/officeDocument/2006/relationships/customXml" Target="../ink/ink2246.xml"/><Relationship Id="rId311" Type="http://schemas.openxmlformats.org/officeDocument/2006/relationships/image" Target="../media/image2056.png"/><Relationship Id="rId310" Type="http://schemas.openxmlformats.org/officeDocument/2006/relationships/customXml" Target="../ink/ink2245.xml"/><Relationship Id="rId31" Type="http://schemas.openxmlformats.org/officeDocument/2006/relationships/image" Target="../media/image1917.png"/><Relationship Id="rId309" Type="http://schemas.openxmlformats.org/officeDocument/2006/relationships/image" Target="../media/image2055.png"/><Relationship Id="rId308" Type="http://schemas.openxmlformats.org/officeDocument/2006/relationships/customXml" Target="../ink/ink2244.xml"/><Relationship Id="rId307" Type="http://schemas.openxmlformats.org/officeDocument/2006/relationships/image" Target="../media/image2054.png"/><Relationship Id="rId306" Type="http://schemas.openxmlformats.org/officeDocument/2006/relationships/customXml" Target="../ink/ink2243.xml"/><Relationship Id="rId305" Type="http://schemas.openxmlformats.org/officeDocument/2006/relationships/image" Target="../media/image2053.png"/><Relationship Id="rId304" Type="http://schemas.openxmlformats.org/officeDocument/2006/relationships/customXml" Target="../ink/ink2242.xml"/><Relationship Id="rId303" Type="http://schemas.openxmlformats.org/officeDocument/2006/relationships/image" Target="../media/image2052.png"/><Relationship Id="rId302" Type="http://schemas.openxmlformats.org/officeDocument/2006/relationships/customXml" Target="../ink/ink2241.xml"/><Relationship Id="rId301" Type="http://schemas.openxmlformats.org/officeDocument/2006/relationships/image" Target="../media/image2051.png"/><Relationship Id="rId300" Type="http://schemas.openxmlformats.org/officeDocument/2006/relationships/customXml" Target="../ink/ink2240.xml"/><Relationship Id="rId30" Type="http://schemas.openxmlformats.org/officeDocument/2006/relationships/customXml" Target="../ink/ink2105.xml"/><Relationship Id="rId3" Type="http://schemas.openxmlformats.org/officeDocument/2006/relationships/image" Target="../media/image1903.png"/><Relationship Id="rId299" Type="http://schemas.openxmlformats.org/officeDocument/2006/relationships/image" Target="../media/image2050.png"/><Relationship Id="rId298" Type="http://schemas.openxmlformats.org/officeDocument/2006/relationships/customXml" Target="../ink/ink2239.xml"/><Relationship Id="rId297" Type="http://schemas.openxmlformats.org/officeDocument/2006/relationships/image" Target="../media/image2049.png"/><Relationship Id="rId296" Type="http://schemas.openxmlformats.org/officeDocument/2006/relationships/customXml" Target="../ink/ink2238.xml"/><Relationship Id="rId295" Type="http://schemas.openxmlformats.org/officeDocument/2006/relationships/image" Target="../media/image2048.png"/><Relationship Id="rId294" Type="http://schemas.openxmlformats.org/officeDocument/2006/relationships/customXml" Target="../ink/ink2237.xml"/><Relationship Id="rId293" Type="http://schemas.openxmlformats.org/officeDocument/2006/relationships/image" Target="../media/image2047.png"/><Relationship Id="rId292" Type="http://schemas.openxmlformats.org/officeDocument/2006/relationships/customXml" Target="../ink/ink2236.xml"/><Relationship Id="rId291" Type="http://schemas.openxmlformats.org/officeDocument/2006/relationships/image" Target="../media/image2046.png"/><Relationship Id="rId290" Type="http://schemas.openxmlformats.org/officeDocument/2006/relationships/customXml" Target="../ink/ink2235.xml"/><Relationship Id="rId29" Type="http://schemas.openxmlformats.org/officeDocument/2006/relationships/image" Target="../media/image1916.png"/><Relationship Id="rId289" Type="http://schemas.openxmlformats.org/officeDocument/2006/relationships/image" Target="../media/image2045.png"/><Relationship Id="rId288" Type="http://schemas.openxmlformats.org/officeDocument/2006/relationships/customXml" Target="../ink/ink2234.xml"/><Relationship Id="rId287" Type="http://schemas.openxmlformats.org/officeDocument/2006/relationships/image" Target="../media/image2044.png"/><Relationship Id="rId286" Type="http://schemas.openxmlformats.org/officeDocument/2006/relationships/customXml" Target="../ink/ink2233.xml"/><Relationship Id="rId285" Type="http://schemas.openxmlformats.org/officeDocument/2006/relationships/image" Target="../media/image2043.png"/><Relationship Id="rId284" Type="http://schemas.openxmlformats.org/officeDocument/2006/relationships/customXml" Target="../ink/ink2232.xml"/><Relationship Id="rId283" Type="http://schemas.openxmlformats.org/officeDocument/2006/relationships/image" Target="../media/image2042.png"/><Relationship Id="rId282" Type="http://schemas.openxmlformats.org/officeDocument/2006/relationships/customXml" Target="../ink/ink2231.xml"/><Relationship Id="rId281" Type="http://schemas.openxmlformats.org/officeDocument/2006/relationships/image" Target="../media/image2041.png"/><Relationship Id="rId280" Type="http://schemas.openxmlformats.org/officeDocument/2006/relationships/customXml" Target="../ink/ink2230.xml"/><Relationship Id="rId28" Type="http://schemas.openxmlformats.org/officeDocument/2006/relationships/customXml" Target="../ink/ink2104.xml"/><Relationship Id="rId279" Type="http://schemas.openxmlformats.org/officeDocument/2006/relationships/image" Target="../media/image2040.png"/><Relationship Id="rId278" Type="http://schemas.openxmlformats.org/officeDocument/2006/relationships/customXml" Target="../ink/ink2229.xml"/><Relationship Id="rId277" Type="http://schemas.openxmlformats.org/officeDocument/2006/relationships/image" Target="../media/image2039.png"/><Relationship Id="rId276" Type="http://schemas.openxmlformats.org/officeDocument/2006/relationships/customXml" Target="../ink/ink2228.xml"/><Relationship Id="rId275" Type="http://schemas.openxmlformats.org/officeDocument/2006/relationships/image" Target="../media/image2038.png"/><Relationship Id="rId274" Type="http://schemas.openxmlformats.org/officeDocument/2006/relationships/customXml" Target="../ink/ink2227.xml"/><Relationship Id="rId273" Type="http://schemas.openxmlformats.org/officeDocument/2006/relationships/image" Target="../media/image2037.png"/><Relationship Id="rId272" Type="http://schemas.openxmlformats.org/officeDocument/2006/relationships/customXml" Target="../ink/ink2226.xml"/><Relationship Id="rId271" Type="http://schemas.openxmlformats.org/officeDocument/2006/relationships/image" Target="../media/image2036.png"/><Relationship Id="rId270" Type="http://schemas.openxmlformats.org/officeDocument/2006/relationships/customXml" Target="../ink/ink2225.xml"/><Relationship Id="rId27" Type="http://schemas.openxmlformats.org/officeDocument/2006/relationships/image" Target="../media/image1915.png"/><Relationship Id="rId269" Type="http://schemas.openxmlformats.org/officeDocument/2006/relationships/image" Target="../media/image2035.png"/><Relationship Id="rId268" Type="http://schemas.openxmlformats.org/officeDocument/2006/relationships/customXml" Target="../ink/ink2224.xml"/><Relationship Id="rId267" Type="http://schemas.openxmlformats.org/officeDocument/2006/relationships/image" Target="../media/image2034.png"/><Relationship Id="rId266" Type="http://schemas.openxmlformats.org/officeDocument/2006/relationships/customXml" Target="../ink/ink2223.xml"/><Relationship Id="rId265" Type="http://schemas.openxmlformats.org/officeDocument/2006/relationships/image" Target="../media/image2033.png"/><Relationship Id="rId264" Type="http://schemas.openxmlformats.org/officeDocument/2006/relationships/customXml" Target="../ink/ink2222.xml"/><Relationship Id="rId263" Type="http://schemas.openxmlformats.org/officeDocument/2006/relationships/image" Target="../media/image2032.png"/><Relationship Id="rId262" Type="http://schemas.openxmlformats.org/officeDocument/2006/relationships/customXml" Target="../ink/ink2221.xml"/><Relationship Id="rId261" Type="http://schemas.openxmlformats.org/officeDocument/2006/relationships/image" Target="../media/image2031.png"/><Relationship Id="rId260" Type="http://schemas.openxmlformats.org/officeDocument/2006/relationships/customXml" Target="../ink/ink2220.xml"/><Relationship Id="rId26" Type="http://schemas.openxmlformats.org/officeDocument/2006/relationships/customXml" Target="../ink/ink2103.xml"/><Relationship Id="rId259" Type="http://schemas.openxmlformats.org/officeDocument/2006/relationships/image" Target="../media/image2030.png"/><Relationship Id="rId258" Type="http://schemas.openxmlformats.org/officeDocument/2006/relationships/customXml" Target="../ink/ink2219.xml"/><Relationship Id="rId257" Type="http://schemas.openxmlformats.org/officeDocument/2006/relationships/image" Target="../media/image2029.png"/><Relationship Id="rId256" Type="http://schemas.openxmlformats.org/officeDocument/2006/relationships/customXml" Target="../ink/ink2218.xml"/><Relationship Id="rId255" Type="http://schemas.openxmlformats.org/officeDocument/2006/relationships/image" Target="../media/image2028.png"/><Relationship Id="rId254" Type="http://schemas.openxmlformats.org/officeDocument/2006/relationships/customXml" Target="../ink/ink2217.xml"/><Relationship Id="rId253" Type="http://schemas.openxmlformats.org/officeDocument/2006/relationships/image" Target="../media/image2027.png"/><Relationship Id="rId252" Type="http://schemas.openxmlformats.org/officeDocument/2006/relationships/customXml" Target="../ink/ink2216.xml"/><Relationship Id="rId251" Type="http://schemas.openxmlformats.org/officeDocument/2006/relationships/image" Target="../media/image2026.png"/><Relationship Id="rId250" Type="http://schemas.openxmlformats.org/officeDocument/2006/relationships/customXml" Target="../ink/ink2215.xml"/><Relationship Id="rId25" Type="http://schemas.openxmlformats.org/officeDocument/2006/relationships/image" Target="../media/image1914.png"/><Relationship Id="rId249" Type="http://schemas.openxmlformats.org/officeDocument/2006/relationships/image" Target="../media/image2025.png"/><Relationship Id="rId248" Type="http://schemas.openxmlformats.org/officeDocument/2006/relationships/customXml" Target="../ink/ink2214.xml"/><Relationship Id="rId247" Type="http://schemas.openxmlformats.org/officeDocument/2006/relationships/image" Target="../media/image2024.png"/><Relationship Id="rId246" Type="http://schemas.openxmlformats.org/officeDocument/2006/relationships/customXml" Target="../ink/ink2213.xml"/><Relationship Id="rId245" Type="http://schemas.openxmlformats.org/officeDocument/2006/relationships/image" Target="../media/image2023.png"/><Relationship Id="rId244" Type="http://schemas.openxmlformats.org/officeDocument/2006/relationships/customXml" Target="../ink/ink2212.xml"/><Relationship Id="rId243" Type="http://schemas.openxmlformats.org/officeDocument/2006/relationships/image" Target="../media/image2022.png"/><Relationship Id="rId242" Type="http://schemas.openxmlformats.org/officeDocument/2006/relationships/customXml" Target="../ink/ink2211.xml"/><Relationship Id="rId241" Type="http://schemas.openxmlformats.org/officeDocument/2006/relationships/image" Target="../media/image2021.png"/><Relationship Id="rId240" Type="http://schemas.openxmlformats.org/officeDocument/2006/relationships/customXml" Target="../ink/ink2210.xml"/><Relationship Id="rId24" Type="http://schemas.openxmlformats.org/officeDocument/2006/relationships/customXml" Target="../ink/ink2102.xml"/><Relationship Id="rId239" Type="http://schemas.openxmlformats.org/officeDocument/2006/relationships/image" Target="../media/image2020.png"/><Relationship Id="rId238" Type="http://schemas.openxmlformats.org/officeDocument/2006/relationships/customXml" Target="../ink/ink2209.xml"/><Relationship Id="rId237" Type="http://schemas.openxmlformats.org/officeDocument/2006/relationships/image" Target="../media/image2019.png"/><Relationship Id="rId236" Type="http://schemas.openxmlformats.org/officeDocument/2006/relationships/customXml" Target="../ink/ink2208.xml"/><Relationship Id="rId235" Type="http://schemas.openxmlformats.org/officeDocument/2006/relationships/image" Target="../media/image2018.png"/><Relationship Id="rId234" Type="http://schemas.openxmlformats.org/officeDocument/2006/relationships/customXml" Target="../ink/ink2207.xml"/><Relationship Id="rId233" Type="http://schemas.openxmlformats.org/officeDocument/2006/relationships/image" Target="../media/image2017.png"/><Relationship Id="rId232" Type="http://schemas.openxmlformats.org/officeDocument/2006/relationships/customXml" Target="../ink/ink2206.xml"/><Relationship Id="rId231" Type="http://schemas.openxmlformats.org/officeDocument/2006/relationships/image" Target="../media/image2016.png"/><Relationship Id="rId230" Type="http://schemas.openxmlformats.org/officeDocument/2006/relationships/customXml" Target="../ink/ink2205.xml"/><Relationship Id="rId23" Type="http://schemas.openxmlformats.org/officeDocument/2006/relationships/image" Target="../media/image1913.png"/><Relationship Id="rId229" Type="http://schemas.openxmlformats.org/officeDocument/2006/relationships/image" Target="../media/image2015.png"/><Relationship Id="rId228" Type="http://schemas.openxmlformats.org/officeDocument/2006/relationships/customXml" Target="../ink/ink2204.xml"/><Relationship Id="rId227" Type="http://schemas.openxmlformats.org/officeDocument/2006/relationships/image" Target="../media/image2014.png"/><Relationship Id="rId226" Type="http://schemas.openxmlformats.org/officeDocument/2006/relationships/customXml" Target="../ink/ink2203.xml"/><Relationship Id="rId225" Type="http://schemas.openxmlformats.org/officeDocument/2006/relationships/image" Target="../media/image2013.png"/><Relationship Id="rId224" Type="http://schemas.openxmlformats.org/officeDocument/2006/relationships/customXml" Target="../ink/ink2202.xml"/><Relationship Id="rId223" Type="http://schemas.openxmlformats.org/officeDocument/2006/relationships/image" Target="../media/image2012.png"/><Relationship Id="rId222" Type="http://schemas.openxmlformats.org/officeDocument/2006/relationships/customXml" Target="../ink/ink2201.xml"/><Relationship Id="rId221" Type="http://schemas.openxmlformats.org/officeDocument/2006/relationships/image" Target="../media/image2011.png"/><Relationship Id="rId220" Type="http://schemas.openxmlformats.org/officeDocument/2006/relationships/customXml" Target="../ink/ink2200.xml"/><Relationship Id="rId22" Type="http://schemas.openxmlformats.org/officeDocument/2006/relationships/customXml" Target="../ink/ink2101.xml"/><Relationship Id="rId219" Type="http://schemas.openxmlformats.org/officeDocument/2006/relationships/image" Target="../media/image2010.png"/><Relationship Id="rId218" Type="http://schemas.openxmlformats.org/officeDocument/2006/relationships/customXml" Target="../ink/ink2199.xml"/><Relationship Id="rId217" Type="http://schemas.openxmlformats.org/officeDocument/2006/relationships/image" Target="../media/image2009.png"/><Relationship Id="rId216" Type="http://schemas.openxmlformats.org/officeDocument/2006/relationships/customXml" Target="../ink/ink2198.xml"/><Relationship Id="rId215" Type="http://schemas.openxmlformats.org/officeDocument/2006/relationships/image" Target="../media/image2008.png"/><Relationship Id="rId214" Type="http://schemas.openxmlformats.org/officeDocument/2006/relationships/customXml" Target="../ink/ink2197.xml"/><Relationship Id="rId213" Type="http://schemas.openxmlformats.org/officeDocument/2006/relationships/image" Target="../media/image2007.png"/><Relationship Id="rId212" Type="http://schemas.openxmlformats.org/officeDocument/2006/relationships/customXml" Target="../ink/ink2196.xml"/><Relationship Id="rId211" Type="http://schemas.openxmlformats.org/officeDocument/2006/relationships/image" Target="../media/image2006.png"/><Relationship Id="rId210" Type="http://schemas.openxmlformats.org/officeDocument/2006/relationships/customXml" Target="../ink/ink2195.xml"/><Relationship Id="rId21" Type="http://schemas.openxmlformats.org/officeDocument/2006/relationships/image" Target="../media/image1912.png"/><Relationship Id="rId209" Type="http://schemas.openxmlformats.org/officeDocument/2006/relationships/image" Target="../media/image2005.png"/><Relationship Id="rId208" Type="http://schemas.openxmlformats.org/officeDocument/2006/relationships/customXml" Target="../ink/ink2194.xml"/><Relationship Id="rId207" Type="http://schemas.openxmlformats.org/officeDocument/2006/relationships/image" Target="../media/image2004.png"/><Relationship Id="rId206" Type="http://schemas.openxmlformats.org/officeDocument/2006/relationships/customXml" Target="../ink/ink2193.xml"/><Relationship Id="rId205" Type="http://schemas.openxmlformats.org/officeDocument/2006/relationships/image" Target="../media/image2003.png"/><Relationship Id="rId204" Type="http://schemas.openxmlformats.org/officeDocument/2006/relationships/customXml" Target="../ink/ink2192.xml"/><Relationship Id="rId203" Type="http://schemas.openxmlformats.org/officeDocument/2006/relationships/image" Target="../media/image2002.png"/><Relationship Id="rId202" Type="http://schemas.openxmlformats.org/officeDocument/2006/relationships/customXml" Target="../ink/ink2191.xml"/><Relationship Id="rId201" Type="http://schemas.openxmlformats.org/officeDocument/2006/relationships/image" Target="../media/image2001.png"/><Relationship Id="rId200" Type="http://schemas.openxmlformats.org/officeDocument/2006/relationships/customXml" Target="../ink/ink2190.xml"/><Relationship Id="rId20" Type="http://schemas.openxmlformats.org/officeDocument/2006/relationships/customXml" Target="../ink/ink2100.xml"/><Relationship Id="rId2" Type="http://schemas.openxmlformats.org/officeDocument/2006/relationships/customXml" Target="../ink/ink2091.xml"/><Relationship Id="rId199" Type="http://schemas.openxmlformats.org/officeDocument/2006/relationships/image" Target="../media/image2000.png"/><Relationship Id="rId198" Type="http://schemas.openxmlformats.org/officeDocument/2006/relationships/customXml" Target="../ink/ink2189.xml"/><Relationship Id="rId197" Type="http://schemas.openxmlformats.org/officeDocument/2006/relationships/image" Target="../media/image1999.png"/><Relationship Id="rId196" Type="http://schemas.openxmlformats.org/officeDocument/2006/relationships/customXml" Target="../ink/ink2188.xml"/><Relationship Id="rId195" Type="http://schemas.openxmlformats.org/officeDocument/2006/relationships/image" Target="../media/image1998.png"/><Relationship Id="rId194" Type="http://schemas.openxmlformats.org/officeDocument/2006/relationships/customXml" Target="../ink/ink2187.xml"/><Relationship Id="rId193" Type="http://schemas.openxmlformats.org/officeDocument/2006/relationships/image" Target="../media/image1997.png"/><Relationship Id="rId192" Type="http://schemas.openxmlformats.org/officeDocument/2006/relationships/customXml" Target="../ink/ink2186.xml"/><Relationship Id="rId191" Type="http://schemas.openxmlformats.org/officeDocument/2006/relationships/image" Target="../media/image1996.png"/><Relationship Id="rId190" Type="http://schemas.openxmlformats.org/officeDocument/2006/relationships/customXml" Target="../ink/ink2185.xml"/><Relationship Id="rId19" Type="http://schemas.openxmlformats.org/officeDocument/2006/relationships/image" Target="../media/image1911.png"/><Relationship Id="rId189" Type="http://schemas.openxmlformats.org/officeDocument/2006/relationships/image" Target="../media/image1995.png"/><Relationship Id="rId188" Type="http://schemas.openxmlformats.org/officeDocument/2006/relationships/customXml" Target="../ink/ink2184.xml"/><Relationship Id="rId187" Type="http://schemas.openxmlformats.org/officeDocument/2006/relationships/image" Target="../media/image1994.png"/><Relationship Id="rId186" Type="http://schemas.openxmlformats.org/officeDocument/2006/relationships/customXml" Target="../ink/ink2183.xml"/><Relationship Id="rId185" Type="http://schemas.openxmlformats.org/officeDocument/2006/relationships/image" Target="../media/image1993.png"/><Relationship Id="rId184" Type="http://schemas.openxmlformats.org/officeDocument/2006/relationships/customXml" Target="../ink/ink2182.xml"/><Relationship Id="rId183" Type="http://schemas.openxmlformats.org/officeDocument/2006/relationships/image" Target="../media/image1992.png"/><Relationship Id="rId182" Type="http://schemas.openxmlformats.org/officeDocument/2006/relationships/customXml" Target="../ink/ink2181.xml"/><Relationship Id="rId181" Type="http://schemas.openxmlformats.org/officeDocument/2006/relationships/image" Target="../media/image1991.png"/><Relationship Id="rId180" Type="http://schemas.openxmlformats.org/officeDocument/2006/relationships/customXml" Target="../ink/ink2180.xml"/><Relationship Id="rId18" Type="http://schemas.openxmlformats.org/officeDocument/2006/relationships/customXml" Target="../ink/ink2099.xml"/><Relationship Id="rId179" Type="http://schemas.openxmlformats.org/officeDocument/2006/relationships/image" Target="../media/image1990.png"/><Relationship Id="rId178" Type="http://schemas.openxmlformats.org/officeDocument/2006/relationships/customXml" Target="../ink/ink2179.xml"/><Relationship Id="rId177" Type="http://schemas.openxmlformats.org/officeDocument/2006/relationships/image" Target="../media/image1989.png"/><Relationship Id="rId176" Type="http://schemas.openxmlformats.org/officeDocument/2006/relationships/customXml" Target="../ink/ink2178.xml"/><Relationship Id="rId175" Type="http://schemas.openxmlformats.org/officeDocument/2006/relationships/image" Target="../media/image1988.png"/><Relationship Id="rId174" Type="http://schemas.openxmlformats.org/officeDocument/2006/relationships/customXml" Target="../ink/ink2177.xml"/><Relationship Id="rId173" Type="http://schemas.openxmlformats.org/officeDocument/2006/relationships/image" Target="../media/image1987.png"/><Relationship Id="rId172" Type="http://schemas.openxmlformats.org/officeDocument/2006/relationships/customXml" Target="../ink/ink2176.xml"/><Relationship Id="rId171" Type="http://schemas.openxmlformats.org/officeDocument/2006/relationships/image" Target="../media/image1986.png"/><Relationship Id="rId170" Type="http://schemas.openxmlformats.org/officeDocument/2006/relationships/customXml" Target="../ink/ink2175.xml"/><Relationship Id="rId17" Type="http://schemas.openxmlformats.org/officeDocument/2006/relationships/image" Target="../media/image1910.png"/><Relationship Id="rId169" Type="http://schemas.openxmlformats.org/officeDocument/2006/relationships/image" Target="../media/image1985.png"/><Relationship Id="rId168" Type="http://schemas.openxmlformats.org/officeDocument/2006/relationships/customXml" Target="../ink/ink2174.xml"/><Relationship Id="rId167" Type="http://schemas.openxmlformats.org/officeDocument/2006/relationships/image" Target="../media/image1984.png"/><Relationship Id="rId166" Type="http://schemas.openxmlformats.org/officeDocument/2006/relationships/customXml" Target="../ink/ink2173.xml"/><Relationship Id="rId165" Type="http://schemas.openxmlformats.org/officeDocument/2006/relationships/image" Target="../media/image1983.png"/><Relationship Id="rId164" Type="http://schemas.openxmlformats.org/officeDocument/2006/relationships/customXml" Target="../ink/ink2172.xml"/><Relationship Id="rId163" Type="http://schemas.openxmlformats.org/officeDocument/2006/relationships/image" Target="../media/image1982.png"/><Relationship Id="rId162" Type="http://schemas.openxmlformats.org/officeDocument/2006/relationships/customXml" Target="../ink/ink2171.xml"/><Relationship Id="rId161" Type="http://schemas.openxmlformats.org/officeDocument/2006/relationships/image" Target="../media/image1981.png"/><Relationship Id="rId160" Type="http://schemas.openxmlformats.org/officeDocument/2006/relationships/customXml" Target="../ink/ink2170.xml"/><Relationship Id="rId16" Type="http://schemas.openxmlformats.org/officeDocument/2006/relationships/customXml" Target="../ink/ink2098.xml"/><Relationship Id="rId159" Type="http://schemas.openxmlformats.org/officeDocument/2006/relationships/image" Target="../media/image1980.png"/><Relationship Id="rId158" Type="http://schemas.openxmlformats.org/officeDocument/2006/relationships/customXml" Target="../ink/ink2169.xml"/><Relationship Id="rId157" Type="http://schemas.openxmlformats.org/officeDocument/2006/relationships/image" Target="../media/image1979.png"/><Relationship Id="rId156" Type="http://schemas.openxmlformats.org/officeDocument/2006/relationships/customXml" Target="../ink/ink2168.xml"/><Relationship Id="rId155" Type="http://schemas.openxmlformats.org/officeDocument/2006/relationships/image" Target="../media/image1978.png"/><Relationship Id="rId154" Type="http://schemas.openxmlformats.org/officeDocument/2006/relationships/customXml" Target="../ink/ink2167.xml"/><Relationship Id="rId153" Type="http://schemas.openxmlformats.org/officeDocument/2006/relationships/image" Target="../media/image1977.png"/><Relationship Id="rId152" Type="http://schemas.openxmlformats.org/officeDocument/2006/relationships/customXml" Target="../ink/ink2166.xml"/><Relationship Id="rId151" Type="http://schemas.openxmlformats.org/officeDocument/2006/relationships/image" Target="../media/image1976.png"/><Relationship Id="rId150" Type="http://schemas.openxmlformats.org/officeDocument/2006/relationships/customXml" Target="../ink/ink2165.xml"/><Relationship Id="rId15" Type="http://schemas.openxmlformats.org/officeDocument/2006/relationships/image" Target="../media/image1909.png"/><Relationship Id="rId149" Type="http://schemas.openxmlformats.org/officeDocument/2006/relationships/image" Target="../media/image1975.png"/><Relationship Id="rId148" Type="http://schemas.openxmlformats.org/officeDocument/2006/relationships/customXml" Target="../ink/ink2164.xml"/><Relationship Id="rId147" Type="http://schemas.openxmlformats.org/officeDocument/2006/relationships/image" Target="../media/image1974.png"/><Relationship Id="rId146" Type="http://schemas.openxmlformats.org/officeDocument/2006/relationships/customXml" Target="../ink/ink2163.xml"/><Relationship Id="rId145" Type="http://schemas.openxmlformats.org/officeDocument/2006/relationships/image" Target="../media/image1973.png"/><Relationship Id="rId144" Type="http://schemas.openxmlformats.org/officeDocument/2006/relationships/customXml" Target="../ink/ink2162.xml"/><Relationship Id="rId143" Type="http://schemas.openxmlformats.org/officeDocument/2006/relationships/image" Target="../media/image1972.png"/><Relationship Id="rId142" Type="http://schemas.openxmlformats.org/officeDocument/2006/relationships/customXml" Target="../ink/ink2161.xml"/><Relationship Id="rId141" Type="http://schemas.openxmlformats.org/officeDocument/2006/relationships/image" Target="../media/image839.png"/><Relationship Id="rId140" Type="http://schemas.openxmlformats.org/officeDocument/2006/relationships/customXml" Target="../ink/ink2160.xml"/><Relationship Id="rId14" Type="http://schemas.openxmlformats.org/officeDocument/2006/relationships/customXml" Target="../ink/ink2097.xml"/><Relationship Id="rId139" Type="http://schemas.openxmlformats.org/officeDocument/2006/relationships/image" Target="../media/image1971.png"/><Relationship Id="rId138" Type="http://schemas.openxmlformats.org/officeDocument/2006/relationships/customXml" Target="../ink/ink2159.xml"/><Relationship Id="rId137" Type="http://schemas.openxmlformats.org/officeDocument/2006/relationships/image" Target="../media/image1970.png"/><Relationship Id="rId136" Type="http://schemas.openxmlformats.org/officeDocument/2006/relationships/customXml" Target="../ink/ink2158.xml"/><Relationship Id="rId135" Type="http://schemas.openxmlformats.org/officeDocument/2006/relationships/image" Target="../media/image1969.png"/><Relationship Id="rId134" Type="http://schemas.openxmlformats.org/officeDocument/2006/relationships/customXml" Target="../ink/ink2157.xml"/><Relationship Id="rId133" Type="http://schemas.openxmlformats.org/officeDocument/2006/relationships/image" Target="../media/image1968.png"/><Relationship Id="rId132" Type="http://schemas.openxmlformats.org/officeDocument/2006/relationships/customXml" Target="../ink/ink2156.xml"/><Relationship Id="rId131" Type="http://schemas.openxmlformats.org/officeDocument/2006/relationships/image" Target="../media/image1967.png"/><Relationship Id="rId130" Type="http://schemas.openxmlformats.org/officeDocument/2006/relationships/customXml" Target="../ink/ink2155.xml"/><Relationship Id="rId13" Type="http://schemas.openxmlformats.org/officeDocument/2006/relationships/image" Target="../media/image1908.png"/><Relationship Id="rId129" Type="http://schemas.openxmlformats.org/officeDocument/2006/relationships/image" Target="../media/image1966.png"/><Relationship Id="rId128" Type="http://schemas.openxmlformats.org/officeDocument/2006/relationships/customXml" Target="../ink/ink2154.xml"/><Relationship Id="rId127" Type="http://schemas.openxmlformats.org/officeDocument/2006/relationships/image" Target="../media/image1965.png"/><Relationship Id="rId126" Type="http://schemas.openxmlformats.org/officeDocument/2006/relationships/customXml" Target="../ink/ink2153.xml"/><Relationship Id="rId125" Type="http://schemas.openxmlformats.org/officeDocument/2006/relationships/image" Target="../media/image1964.png"/><Relationship Id="rId124" Type="http://schemas.openxmlformats.org/officeDocument/2006/relationships/customXml" Target="../ink/ink2152.xml"/><Relationship Id="rId123" Type="http://schemas.openxmlformats.org/officeDocument/2006/relationships/image" Target="../media/image1963.png"/><Relationship Id="rId122" Type="http://schemas.openxmlformats.org/officeDocument/2006/relationships/customXml" Target="../ink/ink2151.xml"/><Relationship Id="rId121" Type="http://schemas.openxmlformats.org/officeDocument/2006/relationships/image" Target="../media/image1962.png"/><Relationship Id="rId120" Type="http://schemas.openxmlformats.org/officeDocument/2006/relationships/customXml" Target="../ink/ink2150.xml"/><Relationship Id="rId12" Type="http://schemas.openxmlformats.org/officeDocument/2006/relationships/customXml" Target="../ink/ink2096.xml"/><Relationship Id="rId119" Type="http://schemas.openxmlformats.org/officeDocument/2006/relationships/image" Target="../media/image1961.png"/><Relationship Id="rId118" Type="http://schemas.openxmlformats.org/officeDocument/2006/relationships/customXml" Target="../ink/ink2149.xml"/><Relationship Id="rId117" Type="http://schemas.openxmlformats.org/officeDocument/2006/relationships/image" Target="../media/image1960.png"/><Relationship Id="rId116" Type="http://schemas.openxmlformats.org/officeDocument/2006/relationships/customXml" Target="../ink/ink2148.xml"/><Relationship Id="rId115" Type="http://schemas.openxmlformats.org/officeDocument/2006/relationships/image" Target="../media/image1959.png"/><Relationship Id="rId114" Type="http://schemas.openxmlformats.org/officeDocument/2006/relationships/customXml" Target="../ink/ink2147.xml"/><Relationship Id="rId113" Type="http://schemas.openxmlformats.org/officeDocument/2006/relationships/image" Target="../media/image1958.png"/><Relationship Id="rId112" Type="http://schemas.openxmlformats.org/officeDocument/2006/relationships/customXml" Target="../ink/ink2146.xml"/><Relationship Id="rId111" Type="http://schemas.openxmlformats.org/officeDocument/2006/relationships/image" Target="../media/image1957.png"/><Relationship Id="rId110" Type="http://schemas.openxmlformats.org/officeDocument/2006/relationships/customXml" Target="../ink/ink2145.xml"/><Relationship Id="rId11" Type="http://schemas.openxmlformats.org/officeDocument/2006/relationships/image" Target="../media/image1907.png"/><Relationship Id="rId109" Type="http://schemas.openxmlformats.org/officeDocument/2006/relationships/image" Target="../media/image1956.png"/><Relationship Id="rId108" Type="http://schemas.openxmlformats.org/officeDocument/2006/relationships/customXml" Target="../ink/ink2144.xml"/><Relationship Id="rId107" Type="http://schemas.openxmlformats.org/officeDocument/2006/relationships/image" Target="../media/image1955.png"/><Relationship Id="rId106" Type="http://schemas.openxmlformats.org/officeDocument/2006/relationships/customXml" Target="../ink/ink2143.xml"/><Relationship Id="rId105" Type="http://schemas.openxmlformats.org/officeDocument/2006/relationships/image" Target="../media/image1954.png"/><Relationship Id="rId104" Type="http://schemas.openxmlformats.org/officeDocument/2006/relationships/customXml" Target="../ink/ink2142.xml"/><Relationship Id="rId103" Type="http://schemas.openxmlformats.org/officeDocument/2006/relationships/image" Target="../media/image1953.png"/><Relationship Id="rId102" Type="http://schemas.openxmlformats.org/officeDocument/2006/relationships/customXml" Target="../ink/ink2141.xml"/><Relationship Id="rId101" Type="http://schemas.openxmlformats.org/officeDocument/2006/relationships/image" Target="../media/image1952.png"/><Relationship Id="rId100" Type="http://schemas.openxmlformats.org/officeDocument/2006/relationships/customXml" Target="../ink/ink2140.xml"/><Relationship Id="rId10" Type="http://schemas.openxmlformats.org/officeDocument/2006/relationships/customXml" Target="../ink/ink2095.xml"/><Relationship Id="rId1" Type="http://schemas.openxmlformats.org/officeDocument/2006/relationships/image" Target="../media/image1902.wmf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204.png"/><Relationship Id="rId98" Type="http://schemas.openxmlformats.org/officeDocument/2006/relationships/customXml" Target="../ink/ink2397.xml"/><Relationship Id="rId97" Type="http://schemas.openxmlformats.org/officeDocument/2006/relationships/image" Target="../media/image2203.png"/><Relationship Id="rId96" Type="http://schemas.openxmlformats.org/officeDocument/2006/relationships/customXml" Target="../ink/ink2396.xml"/><Relationship Id="rId95" Type="http://schemas.openxmlformats.org/officeDocument/2006/relationships/image" Target="../media/image2202.png"/><Relationship Id="rId94" Type="http://schemas.openxmlformats.org/officeDocument/2006/relationships/customXml" Target="../ink/ink2395.xml"/><Relationship Id="rId93" Type="http://schemas.openxmlformats.org/officeDocument/2006/relationships/image" Target="../media/image2201.png"/><Relationship Id="rId92" Type="http://schemas.openxmlformats.org/officeDocument/2006/relationships/customXml" Target="../ink/ink2394.xml"/><Relationship Id="rId91" Type="http://schemas.openxmlformats.org/officeDocument/2006/relationships/image" Target="../media/image2200.png"/><Relationship Id="rId90" Type="http://schemas.openxmlformats.org/officeDocument/2006/relationships/customXml" Target="../ink/ink2393.xml"/><Relationship Id="rId9" Type="http://schemas.openxmlformats.org/officeDocument/2006/relationships/image" Target="../media/image2159.png"/><Relationship Id="rId89" Type="http://schemas.openxmlformats.org/officeDocument/2006/relationships/image" Target="../media/image2199.png"/><Relationship Id="rId88" Type="http://schemas.openxmlformats.org/officeDocument/2006/relationships/customXml" Target="../ink/ink2392.xml"/><Relationship Id="rId87" Type="http://schemas.openxmlformats.org/officeDocument/2006/relationships/image" Target="../media/image2198.png"/><Relationship Id="rId86" Type="http://schemas.openxmlformats.org/officeDocument/2006/relationships/customXml" Target="../ink/ink2391.xml"/><Relationship Id="rId85" Type="http://schemas.openxmlformats.org/officeDocument/2006/relationships/image" Target="../media/image2197.png"/><Relationship Id="rId84" Type="http://schemas.openxmlformats.org/officeDocument/2006/relationships/customXml" Target="../ink/ink2390.xml"/><Relationship Id="rId83" Type="http://schemas.openxmlformats.org/officeDocument/2006/relationships/image" Target="../media/image2196.png"/><Relationship Id="rId82" Type="http://schemas.openxmlformats.org/officeDocument/2006/relationships/customXml" Target="../ink/ink2389.xml"/><Relationship Id="rId81" Type="http://schemas.openxmlformats.org/officeDocument/2006/relationships/image" Target="../media/image2195.png"/><Relationship Id="rId80" Type="http://schemas.openxmlformats.org/officeDocument/2006/relationships/customXml" Target="../ink/ink2388.xml"/><Relationship Id="rId8" Type="http://schemas.openxmlformats.org/officeDocument/2006/relationships/customXml" Target="../ink/ink2352.xml"/><Relationship Id="rId79" Type="http://schemas.openxmlformats.org/officeDocument/2006/relationships/image" Target="../media/image2194.png"/><Relationship Id="rId78" Type="http://schemas.openxmlformats.org/officeDocument/2006/relationships/customXml" Target="../ink/ink2387.xml"/><Relationship Id="rId77" Type="http://schemas.openxmlformats.org/officeDocument/2006/relationships/image" Target="../media/image2193.png"/><Relationship Id="rId76" Type="http://schemas.openxmlformats.org/officeDocument/2006/relationships/customXml" Target="../ink/ink2386.xml"/><Relationship Id="rId75" Type="http://schemas.openxmlformats.org/officeDocument/2006/relationships/image" Target="../media/image2192.png"/><Relationship Id="rId74" Type="http://schemas.openxmlformats.org/officeDocument/2006/relationships/customXml" Target="../ink/ink2385.xml"/><Relationship Id="rId73" Type="http://schemas.openxmlformats.org/officeDocument/2006/relationships/image" Target="../media/image2191.png"/><Relationship Id="rId72" Type="http://schemas.openxmlformats.org/officeDocument/2006/relationships/customXml" Target="../ink/ink2384.xml"/><Relationship Id="rId71" Type="http://schemas.openxmlformats.org/officeDocument/2006/relationships/image" Target="../media/image2190.png"/><Relationship Id="rId70" Type="http://schemas.openxmlformats.org/officeDocument/2006/relationships/customXml" Target="../ink/ink2383.xml"/><Relationship Id="rId7" Type="http://schemas.openxmlformats.org/officeDocument/2006/relationships/image" Target="../media/image2158.png"/><Relationship Id="rId69" Type="http://schemas.openxmlformats.org/officeDocument/2006/relationships/image" Target="../media/image2189.png"/><Relationship Id="rId68" Type="http://schemas.openxmlformats.org/officeDocument/2006/relationships/customXml" Target="../ink/ink2382.xml"/><Relationship Id="rId67" Type="http://schemas.openxmlformats.org/officeDocument/2006/relationships/image" Target="../media/image2188.png"/><Relationship Id="rId66" Type="http://schemas.openxmlformats.org/officeDocument/2006/relationships/customXml" Target="../ink/ink2381.xml"/><Relationship Id="rId65" Type="http://schemas.openxmlformats.org/officeDocument/2006/relationships/image" Target="../media/image2187.png"/><Relationship Id="rId64" Type="http://schemas.openxmlformats.org/officeDocument/2006/relationships/customXml" Target="../ink/ink2380.xml"/><Relationship Id="rId63" Type="http://schemas.openxmlformats.org/officeDocument/2006/relationships/image" Target="../media/image2186.png"/><Relationship Id="rId62" Type="http://schemas.openxmlformats.org/officeDocument/2006/relationships/customXml" Target="../ink/ink2379.xml"/><Relationship Id="rId61" Type="http://schemas.openxmlformats.org/officeDocument/2006/relationships/image" Target="../media/image2185.png"/><Relationship Id="rId60" Type="http://schemas.openxmlformats.org/officeDocument/2006/relationships/customXml" Target="../ink/ink2378.xml"/><Relationship Id="rId6" Type="http://schemas.openxmlformats.org/officeDocument/2006/relationships/customXml" Target="../ink/ink2351.xml"/><Relationship Id="rId59" Type="http://schemas.openxmlformats.org/officeDocument/2006/relationships/image" Target="../media/image2184.png"/><Relationship Id="rId58" Type="http://schemas.openxmlformats.org/officeDocument/2006/relationships/customXml" Target="../ink/ink2377.xml"/><Relationship Id="rId57" Type="http://schemas.openxmlformats.org/officeDocument/2006/relationships/image" Target="../media/image2183.png"/><Relationship Id="rId56" Type="http://schemas.openxmlformats.org/officeDocument/2006/relationships/customXml" Target="../ink/ink2376.xml"/><Relationship Id="rId55" Type="http://schemas.openxmlformats.org/officeDocument/2006/relationships/image" Target="../media/image2182.png"/><Relationship Id="rId54" Type="http://schemas.openxmlformats.org/officeDocument/2006/relationships/customXml" Target="../ink/ink2375.xml"/><Relationship Id="rId53" Type="http://schemas.openxmlformats.org/officeDocument/2006/relationships/image" Target="../media/image2181.png"/><Relationship Id="rId52" Type="http://schemas.openxmlformats.org/officeDocument/2006/relationships/customXml" Target="../ink/ink2374.xml"/><Relationship Id="rId51" Type="http://schemas.openxmlformats.org/officeDocument/2006/relationships/image" Target="../media/image2180.png"/><Relationship Id="rId50" Type="http://schemas.openxmlformats.org/officeDocument/2006/relationships/customXml" Target="../ink/ink2373.xml"/><Relationship Id="rId5" Type="http://schemas.openxmlformats.org/officeDocument/2006/relationships/image" Target="../media/image2157.png"/><Relationship Id="rId49" Type="http://schemas.openxmlformats.org/officeDocument/2006/relationships/image" Target="../media/image2179.png"/><Relationship Id="rId48" Type="http://schemas.openxmlformats.org/officeDocument/2006/relationships/customXml" Target="../ink/ink2372.xml"/><Relationship Id="rId47" Type="http://schemas.openxmlformats.org/officeDocument/2006/relationships/image" Target="../media/image2178.png"/><Relationship Id="rId463" Type="http://schemas.openxmlformats.org/officeDocument/2006/relationships/slideLayout" Target="../slideLayouts/slideLayout7.xml"/><Relationship Id="rId462" Type="http://schemas.openxmlformats.org/officeDocument/2006/relationships/image" Target="../media/image2382.png"/><Relationship Id="rId461" Type="http://schemas.openxmlformats.org/officeDocument/2006/relationships/customXml" Target="../ink/ink2580.xml"/><Relationship Id="rId460" Type="http://schemas.openxmlformats.org/officeDocument/2006/relationships/image" Target="../media/image2381.png"/><Relationship Id="rId46" Type="http://schemas.openxmlformats.org/officeDocument/2006/relationships/customXml" Target="../ink/ink2371.xml"/><Relationship Id="rId459" Type="http://schemas.openxmlformats.org/officeDocument/2006/relationships/customXml" Target="../ink/ink2579.xml"/><Relationship Id="rId458" Type="http://schemas.openxmlformats.org/officeDocument/2006/relationships/image" Target="../media/image2380.png"/><Relationship Id="rId457" Type="http://schemas.openxmlformats.org/officeDocument/2006/relationships/customXml" Target="../ink/ink2578.xml"/><Relationship Id="rId456" Type="http://schemas.openxmlformats.org/officeDocument/2006/relationships/image" Target="../media/image2379.png"/><Relationship Id="rId455" Type="http://schemas.openxmlformats.org/officeDocument/2006/relationships/customXml" Target="../ink/ink2577.xml"/><Relationship Id="rId454" Type="http://schemas.openxmlformats.org/officeDocument/2006/relationships/image" Target="../media/image2378.png"/><Relationship Id="rId453" Type="http://schemas.openxmlformats.org/officeDocument/2006/relationships/customXml" Target="../ink/ink2576.xml"/><Relationship Id="rId452" Type="http://schemas.openxmlformats.org/officeDocument/2006/relationships/image" Target="../media/image2377.png"/><Relationship Id="rId451" Type="http://schemas.openxmlformats.org/officeDocument/2006/relationships/customXml" Target="../ink/ink2575.xml"/><Relationship Id="rId450" Type="http://schemas.openxmlformats.org/officeDocument/2006/relationships/image" Target="../media/image2376.png"/><Relationship Id="rId45" Type="http://schemas.openxmlformats.org/officeDocument/2006/relationships/image" Target="../media/image2177.png"/><Relationship Id="rId449" Type="http://schemas.openxmlformats.org/officeDocument/2006/relationships/customXml" Target="../ink/ink2574.xml"/><Relationship Id="rId448" Type="http://schemas.openxmlformats.org/officeDocument/2006/relationships/image" Target="../media/image2375.png"/><Relationship Id="rId447" Type="http://schemas.openxmlformats.org/officeDocument/2006/relationships/customXml" Target="../ink/ink2573.xml"/><Relationship Id="rId446" Type="http://schemas.openxmlformats.org/officeDocument/2006/relationships/image" Target="../media/image2374.png"/><Relationship Id="rId445" Type="http://schemas.openxmlformats.org/officeDocument/2006/relationships/customXml" Target="../ink/ink2572.xml"/><Relationship Id="rId444" Type="http://schemas.openxmlformats.org/officeDocument/2006/relationships/image" Target="../media/image2373.png"/><Relationship Id="rId443" Type="http://schemas.openxmlformats.org/officeDocument/2006/relationships/customXml" Target="../ink/ink2571.xml"/><Relationship Id="rId442" Type="http://schemas.openxmlformats.org/officeDocument/2006/relationships/image" Target="../media/image2372.png"/><Relationship Id="rId441" Type="http://schemas.openxmlformats.org/officeDocument/2006/relationships/customXml" Target="../ink/ink2570.xml"/><Relationship Id="rId440" Type="http://schemas.openxmlformats.org/officeDocument/2006/relationships/image" Target="../media/image2371.png"/><Relationship Id="rId44" Type="http://schemas.openxmlformats.org/officeDocument/2006/relationships/customXml" Target="../ink/ink2370.xml"/><Relationship Id="rId439" Type="http://schemas.openxmlformats.org/officeDocument/2006/relationships/customXml" Target="../ink/ink2569.xml"/><Relationship Id="rId438" Type="http://schemas.openxmlformats.org/officeDocument/2006/relationships/image" Target="../media/image2370.png"/><Relationship Id="rId437" Type="http://schemas.openxmlformats.org/officeDocument/2006/relationships/customXml" Target="../ink/ink2568.xml"/><Relationship Id="rId436" Type="http://schemas.openxmlformats.org/officeDocument/2006/relationships/image" Target="../media/image2369.png"/><Relationship Id="rId435" Type="http://schemas.openxmlformats.org/officeDocument/2006/relationships/customXml" Target="../ink/ink2567.xml"/><Relationship Id="rId434" Type="http://schemas.openxmlformats.org/officeDocument/2006/relationships/image" Target="../media/image2368.png"/><Relationship Id="rId433" Type="http://schemas.openxmlformats.org/officeDocument/2006/relationships/customXml" Target="../ink/ink2566.xml"/><Relationship Id="rId432" Type="http://schemas.openxmlformats.org/officeDocument/2006/relationships/image" Target="../media/image2367.png"/><Relationship Id="rId431" Type="http://schemas.openxmlformats.org/officeDocument/2006/relationships/customXml" Target="../ink/ink2565.xml"/><Relationship Id="rId430" Type="http://schemas.openxmlformats.org/officeDocument/2006/relationships/image" Target="../media/image2366.png"/><Relationship Id="rId43" Type="http://schemas.openxmlformats.org/officeDocument/2006/relationships/image" Target="../media/image2176.png"/><Relationship Id="rId429" Type="http://schemas.openxmlformats.org/officeDocument/2006/relationships/customXml" Target="../ink/ink2564.xml"/><Relationship Id="rId428" Type="http://schemas.openxmlformats.org/officeDocument/2006/relationships/image" Target="../media/image2365.png"/><Relationship Id="rId427" Type="http://schemas.openxmlformats.org/officeDocument/2006/relationships/customXml" Target="../ink/ink2563.xml"/><Relationship Id="rId426" Type="http://schemas.openxmlformats.org/officeDocument/2006/relationships/image" Target="../media/image2364.png"/><Relationship Id="rId425" Type="http://schemas.openxmlformats.org/officeDocument/2006/relationships/customXml" Target="../ink/ink2562.xml"/><Relationship Id="rId424" Type="http://schemas.openxmlformats.org/officeDocument/2006/relationships/image" Target="../media/image2363.png"/><Relationship Id="rId423" Type="http://schemas.openxmlformats.org/officeDocument/2006/relationships/customXml" Target="../ink/ink2561.xml"/><Relationship Id="rId422" Type="http://schemas.openxmlformats.org/officeDocument/2006/relationships/image" Target="../media/image2362.png"/><Relationship Id="rId421" Type="http://schemas.openxmlformats.org/officeDocument/2006/relationships/customXml" Target="../ink/ink2560.xml"/><Relationship Id="rId420" Type="http://schemas.openxmlformats.org/officeDocument/2006/relationships/image" Target="../media/image2361.png"/><Relationship Id="rId42" Type="http://schemas.openxmlformats.org/officeDocument/2006/relationships/customXml" Target="../ink/ink2369.xml"/><Relationship Id="rId419" Type="http://schemas.openxmlformats.org/officeDocument/2006/relationships/customXml" Target="../ink/ink2559.xml"/><Relationship Id="rId418" Type="http://schemas.openxmlformats.org/officeDocument/2006/relationships/image" Target="../media/image2360.png"/><Relationship Id="rId417" Type="http://schemas.openxmlformats.org/officeDocument/2006/relationships/customXml" Target="../ink/ink2558.xml"/><Relationship Id="rId416" Type="http://schemas.openxmlformats.org/officeDocument/2006/relationships/image" Target="../media/image2359.png"/><Relationship Id="rId415" Type="http://schemas.openxmlformats.org/officeDocument/2006/relationships/customXml" Target="../ink/ink2557.xml"/><Relationship Id="rId414" Type="http://schemas.openxmlformats.org/officeDocument/2006/relationships/image" Target="../media/image2358.png"/><Relationship Id="rId413" Type="http://schemas.openxmlformats.org/officeDocument/2006/relationships/customXml" Target="../ink/ink2556.xml"/><Relationship Id="rId412" Type="http://schemas.openxmlformats.org/officeDocument/2006/relationships/image" Target="../media/image2357.png"/><Relationship Id="rId411" Type="http://schemas.openxmlformats.org/officeDocument/2006/relationships/customXml" Target="../ink/ink2555.xml"/><Relationship Id="rId410" Type="http://schemas.openxmlformats.org/officeDocument/2006/relationships/image" Target="../media/image2356.png"/><Relationship Id="rId41" Type="http://schemas.openxmlformats.org/officeDocument/2006/relationships/image" Target="../media/image2175.png"/><Relationship Id="rId409" Type="http://schemas.openxmlformats.org/officeDocument/2006/relationships/customXml" Target="../ink/ink2554.xml"/><Relationship Id="rId408" Type="http://schemas.openxmlformats.org/officeDocument/2006/relationships/image" Target="../media/image2355.png"/><Relationship Id="rId407" Type="http://schemas.openxmlformats.org/officeDocument/2006/relationships/customXml" Target="../ink/ink2553.xml"/><Relationship Id="rId406" Type="http://schemas.openxmlformats.org/officeDocument/2006/relationships/image" Target="../media/image2354.png"/><Relationship Id="rId405" Type="http://schemas.openxmlformats.org/officeDocument/2006/relationships/customXml" Target="../ink/ink2552.xml"/><Relationship Id="rId404" Type="http://schemas.openxmlformats.org/officeDocument/2006/relationships/image" Target="../media/image2353.png"/><Relationship Id="rId403" Type="http://schemas.openxmlformats.org/officeDocument/2006/relationships/customXml" Target="../ink/ink2551.xml"/><Relationship Id="rId402" Type="http://schemas.openxmlformats.org/officeDocument/2006/relationships/image" Target="../media/image2352.png"/><Relationship Id="rId401" Type="http://schemas.openxmlformats.org/officeDocument/2006/relationships/customXml" Target="../ink/ink2550.xml"/><Relationship Id="rId400" Type="http://schemas.openxmlformats.org/officeDocument/2006/relationships/image" Target="../media/image2351.png"/><Relationship Id="rId40" Type="http://schemas.openxmlformats.org/officeDocument/2006/relationships/customXml" Target="../ink/ink2368.xml"/><Relationship Id="rId4" Type="http://schemas.openxmlformats.org/officeDocument/2006/relationships/customXml" Target="../ink/ink2350.xml"/><Relationship Id="rId399" Type="http://schemas.openxmlformats.org/officeDocument/2006/relationships/customXml" Target="../ink/ink2549.xml"/><Relationship Id="rId398" Type="http://schemas.openxmlformats.org/officeDocument/2006/relationships/image" Target="../media/image2350.png"/><Relationship Id="rId397" Type="http://schemas.openxmlformats.org/officeDocument/2006/relationships/customXml" Target="../ink/ink2548.xml"/><Relationship Id="rId396" Type="http://schemas.openxmlformats.org/officeDocument/2006/relationships/image" Target="../media/image2349.png"/><Relationship Id="rId395" Type="http://schemas.openxmlformats.org/officeDocument/2006/relationships/customXml" Target="../ink/ink2547.xml"/><Relationship Id="rId394" Type="http://schemas.openxmlformats.org/officeDocument/2006/relationships/image" Target="../media/image2348.png"/><Relationship Id="rId393" Type="http://schemas.openxmlformats.org/officeDocument/2006/relationships/customXml" Target="../ink/ink2546.xml"/><Relationship Id="rId392" Type="http://schemas.openxmlformats.org/officeDocument/2006/relationships/image" Target="../media/image2347.png"/><Relationship Id="rId391" Type="http://schemas.openxmlformats.org/officeDocument/2006/relationships/customXml" Target="../ink/ink2545.xml"/><Relationship Id="rId390" Type="http://schemas.openxmlformats.org/officeDocument/2006/relationships/image" Target="../media/image2346.png"/><Relationship Id="rId39" Type="http://schemas.openxmlformats.org/officeDocument/2006/relationships/image" Target="../media/image2174.png"/><Relationship Id="rId389" Type="http://schemas.openxmlformats.org/officeDocument/2006/relationships/customXml" Target="../ink/ink2544.xml"/><Relationship Id="rId388" Type="http://schemas.openxmlformats.org/officeDocument/2006/relationships/image" Target="../media/image2345.png"/><Relationship Id="rId387" Type="http://schemas.openxmlformats.org/officeDocument/2006/relationships/customXml" Target="../ink/ink2543.xml"/><Relationship Id="rId386" Type="http://schemas.openxmlformats.org/officeDocument/2006/relationships/image" Target="../media/image2344.png"/><Relationship Id="rId385" Type="http://schemas.openxmlformats.org/officeDocument/2006/relationships/customXml" Target="../ink/ink2542.xml"/><Relationship Id="rId384" Type="http://schemas.openxmlformats.org/officeDocument/2006/relationships/image" Target="../media/image2343.png"/><Relationship Id="rId383" Type="http://schemas.openxmlformats.org/officeDocument/2006/relationships/customXml" Target="../ink/ink2541.xml"/><Relationship Id="rId382" Type="http://schemas.openxmlformats.org/officeDocument/2006/relationships/image" Target="../media/image2342.png"/><Relationship Id="rId381" Type="http://schemas.openxmlformats.org/officeDocument/2006/relationships/customXml" Target="../ink/ink2540.xml"/><Relationship Id="rId380" Type="http://schemas.openxmlformats.org/officeDocument/2006/relationships/image" Target="../media/image2341.png"/><Relationship Id="rId38" Type="http://schemas.openxmlformats.org/officeDocument/2006/relationships/customXml" Target="../ink/ink2367.xml"/><Relationship Id="rId379" Type="http://schemas.openxmlformats.org/officeDocument/2006/relationships/customXml" Target="../ink/ink2539.xml"/><Relationship Id="rId378" Type="http://schemas.openxmlformats.org/officeDocument/2006/relationships/image" Target="../media/image2340.png"/><Relationship Id="rId377" Type="http://schemas.openxmlformats.org/officeDocument/2006/relationships/customXml" Target="../ink/ink2538.xml"/><Relationship Id="rId376" Type="http://schemas.openxmlformats.org/officeDocument/2006/relationships/image" Target="../media/image2339.png"/><Relationship Id="rId375" Type="http://schemas.openxmlformats.org/officeDocument/2006/relationships/customXml" Target="../ink/ink2537.xml"/><Relationship Id="rId374" Type="http://schemas.openxmlformats.org/officeDocument/2006/relationships/image" Target="../media/image2338.png"/><Relationship Id="rId373" Type="http://schemas.openxmlformats.org/officeDocument/2006/relationships/customXml" Target="../ink/ink2536.xml"/><Relationship Id="rId372" Type="http://schemas.openxmlformats.org/officeDocument/2006/relationships/image" Target="../media/image2337.png"/><Relationship Id="rId371" Type="http://schemas.openxmlformats.org/officeDocument/2006/relationships/customXml" Target="../ink/ink2535.xml"/><Relationship Id="rId370" Type="http://schemas.openxmlformats.org/officeDocument/2006/relationships/image" Target="../media/image2336.png"/><Relationship Id="rId37" Type="http://schemas.openxmlformats.org/officeDocument/2006/relationships/image" Target="../media/image2173.png"/><Relationship Id="rId369" Type="http://schemas.openxmlformats.org/officeDocument/2006/relationships/customXml" Target="../ink/ink2534.xml"/><Relationship Id="rId368" Type="http://schemas.openxmlformats.org/officeDocument/2006/relationships/image" Target="../media/image2335.png"/><Relationship Id="rId367" Type="http://schemas.openxmlformats.org/officeDocument/2006/relationships/customXml" Target="../ink/ink2533.xml"/><Relationship Id="rId366" Type="http://schemas.openxmlformats.org/officeDocument/2006/relationships/image" Target="../media/image2334.png"/><Relationship Id="rId365" Type="http://schemas.openxmlformats.org/officeDocument/2006/relationships/customXml" Target="../ink/ink2532.xml"/><Relationship Id="rId364" Type="http://schemas.openxmlformats.org/officeDocument/2006/relationships/image" Target="../media/image2333.png"/><Relationship Id="rId363" Type="http://schemas.openxmlformats.org/officeDocument/2006/relationships/customXml" Target="../ink/ink2531.xml"/><Relationship Id="rId362" Type="http://schemas.openxmlformats.org/officeDocument/2006/relationships/image" Target="../media/image2332.png"/><Relationship Id="rId361" Type="http://schemas.openxmlformats.org/officeDocument/2006/relationships/customXml" Target="../ink/ink2530.xml"/><Relationship Id="rId360" Type="http://schemas.openxmlformats.org/officeDocument/2006/relationships/image" Target="../media/image2331.png"/><Relationship Id="rId36" Type="http://schemas.openxmlformats.org/officeDocument/2006/relationships/customXml" Target="../ink/ink2366.xml"/><Relationship Id="rId359" Type="http://schemas.openxmlformats.org/officeDocument/2006/relationships/customXml" Target="../ink/ink2529.xml"/><Relationship Id="rId358" Type="http://schemas.openxmlformats.org/officeDocument/2006/relationships/image" Target="../media/image2330.png"/><Relationship Id="rId357" Type="http://schemas.openxmlformats.org/officeDocument/2006/relationships/customXml" Target="../ink/ink2528.xml"/><Relationship Id="rId356" Type="http://schemas.openxmlformats.org/officeDocument/2006/relationships/image" Target="../media/image2329.png"/><Relationship Id="rId355" Type="http://schemas.openxmlformats.org/officeDocument/2006/relationships/customXml" Target="../ink/ink2527.xml"/><Relationship Id="rId354" Type="http://schemas.openxmlformats.org/officeDocument/2006/relationships/image" Target="../media/image2328.png"/><Relationship Id="rId353" Type="http://schemas.openxmlformats.org/officeDocument/2006/relationships/customXml" Target="../ink/ink2526.xml"/><Relationship Id="rId352" Type="http://schemas.openxmlformats.org/officeDocument/2006/relationships/image" Target="../media/image2327.png"/><Relationship Id="rId351" Type="http://schemas.openxmlformats.org/officeDocument/2006/relationships/customXml" Target="../ink/ink2525.xml"/><Relationship Id="rId350" Type="http://schemas.openxmlformats.org/officeDocument/2006/relationships/image" Target="../media/image2326.png"/><Relationship Id="rId35" Type="http://schemas.openxmlformats.org/officeDocument/2006/relationships/image" Target="../media/image2172.png"/><Relationship Id="rId349" Type="http://schemas.openxmlformats.org/officeDocument/2006/relationships/customXml" Target="../ink/ink2524.xml"/><Relationship Id="rId348" Type="http://schemas.openxmlformats.org/officeDocument/2006/relationships/image" Target="../media/image2325.png"/><Relationship Id="rId347" Type="http://schemas.openxmlformats.org/officeDocument/2006/relationships/customXml" Target="../ink/ink2523.xml"/><Relationship Id="rId346" Type="http://schemas.openxmlformats.org/officeDocument/2006/relationships/image" Target="../media/image2324.png"/><Relationship Id="rId345" Type="http://schemas.openxmlformats.org/officeDocument/2006/relationships/customXml" Target="../ink/ink2522.xml"/><Relationship Id="rId344" Type="http://schemas.openxmlformats.org/officeDocument/2006/relationships/image" Target="../media/image2323.png"/><Relationship Id="rId343" Type="http://schemas.openxmlformats.org/officeDocument/2006/relationships/customXml" Target="../ink/ink2521.xml"/><Relationship Id="rId342" Type="http://schemas.openxmlformats.org/officeDocument/2006/relationships/image" Target="../media/image2322.png"/><Relationship Id="rId341" Type="http://schemas.openxmlformats.org/officeDocument/2006/relationships/customXml" Target="../ink/ink2520.xml"/><Relationship Id="rId340" Type="http://schemas.openxmlformats.org/officeDocument/2006/relationships/image" Target="../media/image2321.png"/><Relationship Id="rId34" Type="http://schemas.openxmlformats.org/officeDocument/2006/relationships/customXml" Target="../ink/ink2365.xml"/><Relationship Id="rId339" Type="http://schemas.openxmlformats.org/officeDocument/2006/relationships/customXml" Target="../ink/ink2519.xml"/><Relationship Id="rId338" Type="http://schemas.openxmlformats.org/officeDocument/2006/relationships/image" Target="../media/image2320.png"/><Relationship Id="rId337" Type="http://schemas.openxmlformats.org/officeDocument/2006/relationships/customXml" Target="../ink/ink2518.xml"/><Relationship Id="rId336" Type="http://schemas.openxmlformats.org/officeDocument/2006/relationships/image" Target="../media/image2319.png"/><Relationship Id="rId335" Type="http://schemas.openxmlformats.org/officeDocument/2006/relationships/customXml" Target="../ink/ink2517.xml"/><Relationship Id="rId334" Type="http://schemas.openxmlformats.org/officeDocument/2006/relationships/image" Target="../media/image2318.png"/><Relationship Id="rId333" Type="http://schemas.openxmlformats.org/officeDocument/2006/relationships/customXml" Target="../ink/ink2516.xml"/><Relationship Id="rId332" Type="http://schemas.openxmlformats.org/officeDocument/2006/relationships/image" Target="../media/image2317.png"/><Relationship Id="rId331" Type="http://schemas.openxmlformats.org/officeDocument/2006/relationships/customXml" Target="../ink/ink2515.xml"/><Relationship Id="rId330" Type="http://schemas.openxmlformats.org/officeDocument/2006/relationships/image" Target="../media/image2316.png"/><Relationship Id="rId33" Type="http://schemas.openxmlformats.org/officeDocument/2006/relationships/image" Target="../media/image2171.png"/><Relationship Id="rId329" Type="http://schemas.openxmlformats.org/officeDocument/2006/relationships/customXml" Target="../ink/ink2514.xml"/><Relationship Id="rId328" Type="http://schemas.openxmlformats.org/officeDocument/2006/relationships/customXml" Target="../ink/ink2513.xml"/><Relationship Id="rId327" Type="http://schemas.openxmlformats.org/officeDocument/2006/relationships/image" Target="../media/image2315.png"/><Relationship Id="rId326" Type="http://schemas.openxmlformats.org/officeDocument/2006/relationships/customXml" Target="../ink/ink2512.xml"/><Relationship Id="rId325" Type="http://schemas.openxmlformats.org/officeDocument/2006/relationships/image" Target="../media/image2314.png"/><Relationship Id="rId324" Type="http://schemas.openxmlformats.org/officeDocument/2006/relationships/customXml" Target="../ink/ink2511.xml"/><Relationship Id="rId323" Type="http://schemas.openxmlformats.org/officeDocument/2006/relationships/image" Target="../media/image2313.png"/><Relationship Id="rId322" Type="http://schemas.openxmlformats.org/officeDocument/2006/relationships/customXml" Target="../ink/ink2510.xml"/><Relationship Id="rId321" Type="http://schemas.openxmlformats.org/officeDocument/2006/relationships/image" Target="../media/image2312.png"/><Relationship Id="rId320" Type="http://schemas.openxmlformats.org/officeDocument/2006/relationships/customXml" Target="../ink/ink2509.xml"/><Relationship Id="rId32" Type="http://schemas.openxmlformats.org/officeDocument/2006/relationships/customXml" Target="../ink/ink2364.xml"/><Relationship Id="rId319" Type="http://schemas.openxmlformats.org/officeDocument/2006/relationships/image" Target="../media/image2311.png"/><Relationship Id="rId318" Type="http://schemas.openxmlformats.org/officeDocument/2006/relationships/customXml" Target="../ink/ink2508.xml"/><Relationship Id="rId317" Type="http://schemas.openxmlformats.org/officeDocument/2006/relationships/image" Target="../media/image2310.png"/><Relationship Id="rId316" Type="http://schemas.openxmlformats.org/officeDocument/2006/relationships/customXml" Target="../ink/ink2507.xml"/><Relationship Id="rId315" Type="http://schemas.openxmlformats.org/officeDocument/2006/relationships/image" Target="../media/image2309.png"/><Relationship Id="rId314" Type="http://schemas.openxmlformats.org/officeDocument/2006/relationships/customXml" Target="../ink/ink2506.xml"/><Relationship Id="rId313" Type="http://schemas.openxmlformats.org/officeDocument/2006/relationships/image" Target="../media/image2308.png"/><Relationship Id="rId312" Type="http://schemas.openxmlformats.org/officeDocument/2006/relationships/customXml" Target="../ink/ink2505.xml"/><Relationship Id="rId311" Type="http://schemas.openxmlformats.org/officeDocument/2006/relationships/image" Target="../media/image2307.png"/><Relationship Id="rId310" Type="http://schemas.openxmlformats.org/officeDocument/2006/relationships/customXml" Target="../ink/ink2504.xml"/><Relationship Id="rId31" Type="http://schemas.openxmlformats.org/officeDocument/2006/relationships/image" Target="../media/image2170.png"/><Relationship Id="rId309" Type="http://schemas.openxmlformats.org/officeDocument/2006/relationships/image" Target="../media/image2306.png"/><Relationship Id="rId308" Type="http://schemas.openxmlformats.org/officeDocument/2006/relationships/customXml" Target="../ink/ink2503.xml"/><Relationship Id="rId307" Type="http://schemas.openxmlformats.org/officeDocument/2006/relationships/image" Target="../media/image2305.png"/><Relationship Id="rId306" Type="http://schemas.openxmlformats.org/officeDocument/2006/relationships/customXml" Target="../ink/ink2502.xml"/><Relationship Id="rId305" Type="http://schemas.openxmlformats.org/officeDocument/2006/relationships/image" Target="../media/image2304.png"/><Relationship Id="rId304" Type="http://schemas.openxmlformats.org/officeDocument/2006/relationships/customXml" Target="../ink/ink2501.xml"/><Relationship Id="rId303" Type="http://schemas.openxmlformats.org/officeDocument/2006/relationships/image" Target="../media/image2303.png"/><Relationship Id="rId302" Type="http://schemas.openxmlformats.org/officeDocument/2006/relationships/customXml" Target="../ink/ink2500.xml"/><Relationship Id="rId301" Type="http://schemas.openxmlformats.org/officeDocument/2006/relationships/image" Target="../media/image2302.png"/><Relationship Id="rId300" Type="http://schemas.openxmlformats.org/officeDocument/2006/relationships/customXml" Target="../ink/ink2499.xml"/><Relationship Id="rId30" Type="http://schemas.openxmlformats.org/officeDocument/2006/relationships/customXml" Target="../ink/ink2363.xml"/><Relationship Id="rId3" Type="http://schemas.openxmlformats.org/officeDocument/2006/relationships/image" Target="../media/image2156.png"/><Relationship Id="rId299" Type="http://schemas.openxmlformats.org/officeDocument/2006/relationships/image" Target="../media/image2301.png"/><Relationship Id="rId298" Type="http://schemas.openxmlformats.org/officeDocument/2006/relationships/customXml" Target="../ink/ink2498.xml"/><Relationship Id="rId297" Type="http://schemas.openxmlformats.org/officeDocument/2006/relationships/image" Target="../media/image2300.png"/><Relationship Id="rId296" Type="http://schemas.openxmlformats.org/officeDocument/2006/relationships/customXml" Target="../ink/ink2497.xml"/><Relationship Id="rId295" Type="http://schemas.openxmlformats.org/officeDocument/2006/relationships/image" Target="../media/image2299.png"/><Relationship Id="rId294" Type="http://schemas.openxmlformats.org/officeDocument/2006/relationships/customXml" Target="../ink/ink2496.xml"/><Relationship Id="rId293" Type="http://schemas.openxmlformats.org/officeDocument/2006/relationships/image" Target="../media/image2298.png"/><Relationship Id="rId292" Type="http://schemas.openxmlformats.org/officeDocument/2006/relationships/customXml" Target="../ink/ink2495.xml"/><Relationship Id="rId291" Type="http://schemas.openxmlformats.org/officeDocument/2006/relationships/image" Target="../media/image2297.png"/><Relationship Id="rId290" Type="http://schemas.openxmlformats.org/officeDocument/2006/relationships/customXml" Target="../ink/ink2494.xml"/><Relationship Id="rId29" Type="http://schemas.openxmlformats.org/officeDocument/2006/relationships/image" Target="../media/image2169.png"/><Relationship Id="rId289" Type="http://schemas.openxmlformats.org/officeDocument/2006/relationships/image" Target="../media/image2296.png"/><Relationship Id="rId288" Type="http://schemas.openxmlformats.org/officeDocument/2006/relationships/customXml" Target="../ink/ink2493.xml"/><Relationship Id="rId287" Type="http://schemas.openxmlformats.org/officeDocument/2006/relationships/image" Target="../media/image2295.png"/><Relationship Id="rId286" Type="http://schemas.openxmlformats.org/officeDocument/2006/relationships/customXml" Target="../ink/ink2492.xml"/><Relationship Id="rId285" Type="http://schemas.openxmlformats.org/officeDocument/2006/relationships/image" Target="../media/image2294.png"/><Relationship Id="rId284" Type="http://schemas.openxmlformats.org/officeDocument/2006/relationships/customXml" Target="../ink/ink2491.xml"/><Relationship Id="rId283" Type="http://schemas.openxmlformats.org/officeDocument/2006/relationships/image" Target="../media/image2293.png"/><Relationship Id="rId282" Type="http://schemas.openxmlformats.org/officeDocument/2006/relationships/customXml" Target="../ink/ink2490.xml"/><Relationship Id="rId281" Type="http://schemas.openxmlformats.org/officeDocument/2006/relationships/image" Target="../media/image2292.png"/><Relationship Id="rId280" Type="http://schemas.openxmlformats.org/officeDocument/2006/relationships/customXml" Target="../ink/ink2489.xml"/><Relationship Id="rId28" Type="http://schemas.openxmlformats.org/officeDocument/2006/relationships/customXml" Target="../ink/ink2362.xml"/><Relationship Id="rId279" Type="http://schemas.openxmlformats.org/officeDocument/2006/relationships/image" Target="../media/image2291.png"/><Relationship Id="rId278" Type="http://schemas.openxmlformats.org/officeDocument/2006/relationships/customXml" Target="../ink/ink2488.xml"/><Relationship Id="rId277" Type="http://schemas.openxmlformats.org/officeDocument/2006/relationships/image" Target="../media/image2290.png"/><Relationship Id="rId276" Type="http://schemas.openxmlformats.org/officeDocument/2006/relationships/customXml" Target="../ink/ink2487.xml"/><Relationship Id="rId275" Type="http://schemas.openxmlformats.org/officeDocument/2006/relationships/image" Target="../media/image2289.png"/><Relationship Id="rId274" Type="http://schemas.openxmlformats.org/officeDocument/2006/relationships/customXml" Target="../ink/ink2486.xml"/><Relationship Id="rId273" Type="http://schemas.openxmlformats.org/officeDocument/2006/relationships/image" Target="../media/image2288.png"/><Relationship Id="rId272" Type="http://schemas.openxmlformats.org/officeDocument/2006/relationships/customXml" Target="../ink/ink2485.xml"/><Relationship Id="rId271" Type="http://schemas.openxmlformats.org/officeDocument/2006/relationships/image" Target="../media/image2287.png"/><Relationship Id="rId270" Type="http://schemas.openxmlformats.org/officeDocument/2006/relationships/customXml" Target="../ink/ink2484.xml"/><Relationship Id="rId27" Type="http://schemas.openxmlformats.org/officeDocument/2006/relationships/image" Target="../media/image2168.png"/><Relationship Id="rId269" Type="http://schemas.openxmlformats.org/officeDocument/2006/relationships/image" Target="../media/image2286.png"/><Relationship Id="rId268" Type="http://schemas.openxmlformats.org/officeDocument/2006/relationships/customXml" Target="../ink/ink2483.xml"/><Relationship Id="rId267" Type="http://schemas.openxmlformats.org/officeDocument/2006/relationships/image" Target="../media/image2285.png"/><Relationship Id="rId266" Type="http://schemas.openxmlformats.org/officeDocument/2006/relationships/customXml" Target="../ink/ink2482.xml"/><Relationship Id="rId265" Type="http://schemas.openxmlformats.org/officeDocument/2006/relationships/image" Target="../media/image2284.png"/><Relationship Id="rId264" Type="http://schemas.openxmlformats.org/officeDocument/2006/relationships/customXml" Target="../ink/ink2481.xml"/><Relationship Id="rId263" Type="http://schemas.openxmlformats.org/officeDocument/2006/relationships/image" Target="../media/image2283.png"/><Relationship Id="rId262" Type="http://schemas.openxmlformats.org/officeDocument/2006/relationships/customXml" Target="../ink/ink2480.xml"/><Relationship Id="rId261" Type="http://schemas.openxmlformats.org/officeDocument/2006/relationships/image" Target="../media/image2282.png"/><Relationship Id="rId260" Type="http://schemas.openxmlformats.org/officeDocument/2006/relationships/customXml" Target="../ink/ink2479.xml"/><Relationship Id="rId26" Type="http://schemas.openxmlformats.org/officeDocument/2006/relationships/customXml" Target="../ink/ink2361.xml"/><Relationship Id="rId259" Type="http://schemas.openxmlformats.org/officeDocument/2006/relationships/image" Target="../media/image2281.png"/><Relationship Id="rId258" Type="http://schemas.openxmlformats.org/officeDocument/2006/relationships/customXml" Target="../ink/ink2478.xml"/><Relationship Id="rId257" Type="http://schemas.openxmlformats.org/officeDocument/2006/relationships/image" Target="../media/image2280.png"/><Relationship Id="rId256" Type="http://schemas.openxmlformats.org/officeDocument/2006/relationships/customXml" Target="../ink/ink2477.xml"/><Relationship Id="rId255" Type="http://schemas.openxmlformats.org/officeDocument/2006/relationships/image" Target="../media/image2279.png"/><Relationship Id="rId254" Type="http://schemas.openxmlformats.org/officeDocument/2006/relationships/customXml" Target="../ink/ink2476.xml"/><Relationship Id="rId253" Type="http://schemas.openxmlformats.org/officeDocument/2006/relationships/image" Target="../media/image2278.png"/><Relationship Id="rId252" Type="http://schemas.openxmlformats.org/officeDocument/2006/relationships/customXml" Target="../ink/ink2475.xml"/><Relationship Id="rId251" Type="http://schemas.openxmlformats.org/officeDocument/2006/relationships/image" Target="../media/image2277.png"/><Relationship Id="rId250" Type="http://schemas.openxmlformats.org/officeDocument/2006/relationships/customXml" Target="../ink/ink2474.xml"/><Relationship Id="rId25" Type="http://schemas.openxmlformats.org/officeDocument/2006/relationships/image" Target="../media/image2167.png"/><Relationship Id="rId249" Type="http://schemas.openxmlformats.org/officeDocument/2006/relationships/image" Target="../media/image2276.png"/><Relationship Id="rId248" Type="http://schemas.openxmlformats.org/officeDocument/2006/relationships/customXml" Target="../ink/ink2473.xml"/><Relationship Id="rId247" Type="http://schemas.openxmlformats.org/officeDocument/2006/relationships/customXml" Target="../ink/ink2472.xml"/><Relationship Id="rId246" Type="http://schemas.openxmlformats.org/officeDocument/2006/relationships/image" Target="../media/image2275.png"/><Relationship Id="rId245" Type="http://schemas.openxmlformats.org/officeDocument/2006/relationships/customXml" Target="../ink/ink2471.xml"/><Relationship Id="rId244" Type="http://schemas.openxmlformats.org/officeDocument/2006/relationships/image" Target="../media/image2274.png"/><Relationship Id="rId243" Type="http://schemas.openxmlformats.org/officeDocument/2006/relationships/customXml" Target="../ink/ink2470.xml"/><Relationship Id="rId242" Type="http://schemas.openxmlformats.org/officeDocument/2006/relationships/image" Target="../media/image2273.png"/><Relationship Id="rId241" Type="http://schemas.openxmlformats.org/officeDocument/2006/relationships/customXml" Target="../ink/ink2469.xml"/><Relationship Id="rId240" Type="http://schemas.openxmlformats.org/officeDocument/2006/relationships/image" Target="../media/image2272.png"/><Relationship Id="rId24" Type="http://schemas.openxmlformats.org/officeDocument/2006/relationships/customXml" Target="../ink/ink2360.xml"/><Relationship Id="rId239" Type="http://schemas.openxmlformats.org/officeDocument/2006/relationships/customXml" Target="../ink/ink2468.xml"/><Relationship Id="rId238" Type="http://schemas.openxmlformats.org/officeDocument/2006/relationships/image" Target="../media/image2271.png"/><Relationship Id="rId237" Type="http://schemas.openxmlformats.org/officeDocument/2006/relationships/customXml" Target="../ink/ink2467.xml"/><Relationship Id="rId236" Type="http://schemas.openxmlformats.org/officeDocument/2006/relationships/image" Target="../media/image2270.png"/><Relationship Id="rId235" Type="http://schemas.openxmlformats.org/officeDocument/2006/relationships/customXml" Target="../ink/ink2466.xml"/><Relationship Id="rId234" Type="http://schemas.openxmlformats.org/officeDocument/2006/relationships/image" Target="../media/image2269.png"/><Relationship Id="rId233" Type="http://schemas.openxmlformats.org/officeDocument/2006/relationships/customXml" Target="../ink/ink2465.xml"/><Relationship Id="rId232" Type="http://schemas.openxmlformats.org/officeDocument/2006/relationships/image" Target="../media/image2268.png"/><Relationship Id="rId231" Type="http://schemas.openxmlformats.org/officeDocument/2006/relationships/customXml" Target="../ink/ink2464.xml"/><Relationship Id="rId230" Type="http://schemas.openxmlformats.org/officeDocument/2006/relationships/image" Target="../media/image2267.png"/><Relationship Id="rId23" Type="http://schemas.openxmlformats.org/officeDocument/2006/relationships/image" Target="../media/image2166.png"/><Relationship Id="rId229" Type="http://schemas.openxmlformats.org/officeDocument/2006/relationships/customXml" Target="../ink/ink2463.xml"/><Relationship Id="rId228" Type="http://schemas.openxmlformats.org/officeDocument/2006/relationships/image" Target="../media/image2266.png"/><Relationship Id="rId227" Type="http://schemas.openxmlformats.org/officeDocument/2006/relationships/customXml" Target="../ink/ink2462.xml"/><Relationship Id="rId226" Type="http://schemas.openxmlformats.org/officeDocument/2006/relationships/image" Target="../media/image2265.png"/><Relationship Id="rId225" Type="http://schemas.openxmlformats.org/officeDocument/2006/relationships/customXml" Target="../ink/ink2461.xml"/><Relationship Id="rId224" Type="http://schemas.openxmlformats.org/officeDocument/2006/relationships/image" Target="../media/image2264.png"/><Relationship Id="rId223" Type="http://schemas.openxmlformats.org/officeDocument/2006/relationships/customXml" Target="../ink/ink2460.xml"/><Relationship Id="rId222" Type="http://schemas.openxmlformats.org/officeDocument/2006/relationships/image" Target="../media/image2263.png"/><Relationship Id="rId221" Type="http://schemas.openxmlformats.org/officeDocument/2006/relationships/customXml" Target="../ink/ink2459.xml"/><Relationship Id="rId220" Type="http://schemas.openxmlformats.org/officeDocument/2006/relationships/image" Target="../media/image2262.png"/><Relationship Id="rId22" Type="http://schemas.openxmlformats.org/officeDocument/2006/relationships/customXml" Target="../ink/ink2359.xml"/><Relationship Id="rId219" Type="http://schemas.openxmlformats.org/officeDocument/2006/relationships/customXml" Target="../ink/ink2458.xml"/><Relationship Id="rId218" Type="http://schemas.openxmlformats.org/officeDocument/2006/relationships/image" Target="../media/image2261.png"/><Relationship Id="rId217" Type="http://schemas.openxmlformats.org/officeDocument/2006/relationships/customXml" Target="../ink/ink2457.xml"/><Relationship Id="rId216" Type="http://schemas.openxmlformats.org/officeDocument/2006/relationships/image" Target="../media/image2260.png"/><Relationship Id="rId215" Type="http://schemas.openxmlformats.org/officeDocument/2006/relationships/customXml" Target="../ink/ink2456.xml"/><Relationship Id="rId214" Type="http://schemas.openxmlformats.org/officeDocument/2006/relationships/image" Target="../media/image2259.png"/><Relationship Id="rId213" Type="http://schemas.openxmlformats.org/officeDocument/2006/relationships/customXml" Target="../ink/ink2455.xml"/><Relationship Id="rId212" Type="http://schemas.openxmlformats.org/officeDocument/2006/relationships/image" Target="../media/image2258.png"/><Relationship Id="rId211" Type="http://schemas.openxmlformats.org/officeDocument/2006/relationships/customXml" Target="../ink/ink2454.xml"/><Relationship Id="rId210" Type="http://schemas.openxmlformats.org/officeDocument/2006/relationships/image" Target="../media/image2257.png"/><Relationship Id="rId21" Type="http://schemas.openxmlformats.org/officeDocument/2006/relationships/image" Target="../media/image2165.png"/><Relationship Id="rId209" Type="http://schemas.openxmlformats.org/officeDocument/2006/relationships/customXml" Target="../ink/ink2453.xml"/><Relationship Id="rId208" Type="http://schemas.openxmlformats.org/officeDocument/2006/relationships/image" Target="../media/image2256.png"/><Relationship Id="rId207" Type="http://schemas.openxmlformats.org/officeDocument/2006/relationships/customXml" Target="../ink/ink2452.xml"/><Relationship Id="rId206" Type="http://schemas.openxmlformats.org/officeDocument/2006/relationships/image" Target="../media/image2255.png"/><Relationship Id="rId205" Type="http://schemas.openxmlformats.org/officeDocument/2006/relationships/customXml" Target="../ink/ink2451.xml"/><Relationship Id="rId204" Type="http://schemas.openxmlformats.org/officeDocument/2006/relationships/image" Target="../media/image2254.png"/><Relationship Id="rId203" Type="http://schemas.openxmlformats.org/officeDocument/2006/relationships/customXml" Target="../ink/ink2450.xml"/><Relationship Id="rId202" Type="http://schemas.openxmlformats.org/officeDocument/2006/relationships/image" Target="../media/image2253.png"/><Relationship Id="rId201" Type="http://schemas.openxmlformats.org/officeDocument/2006/relationships/customXml" Target="../ink/ink2449.xml"/><Relationship Id="rId200" Type="http://schemas.openxmlformats.org/officeDocument/2006/relationships/image" Target="../media/image2252.png"/><Relationship Id="rId20" Type="http://schemas.openxmlformats.org/officeDocument/2006/relationships/customXml" Target="../ink/ink2358.xml"/><Relationship Id="rId2" Type="http://schemas.openxmlformats.org/officeDocument/2006/relationships/customXml" Target="../ink/ink2349.xml"/><Relationship Id="rId199" Type="http://schemas.openxmlformats.org/officeDocument/2006/relationships/customXml" Target="../ink/ink2448.xml"/><Relationship Id="rId198" Type="http://schemas.openxmlformats.org/officeDocument/2006/relationships/image" Target="../media/image1823.png"/><Relationship Id="rId197" Type="http://schemas.openxmlformats.org/officeDocument/2006/relationships/customXml" Target="../ink/ink2447.xml"/><Relationship Id="rId196" Type="http://schemas.openxmlformats.org/officeDocument/2006/relationships/image" Target="../media/image2251.png"/><Relationship Id="rId195" Type="http://schemas.openxmlformats.org/officeDocument/2006/relationships/customXml" Target="../ink/ink2446.xml"/><Relationship Id="rId194" Type="http://schemas.openxmlformats.org/officeDocument/2006/relationships/image" Target="../media/image2250.png"/><Relationship Id="rId193" Type="http://schemas.openxmlformats.org/officeDocument/2006/relationships/customXml" Target="../ink/ink2445.xml"/><Relationship Id="rId192" Type="http://schemas.openxmlformats.org/officeDocument/2006/relationships/image" Target="../media/image2249.png"/><Relationship Id="rId191" Type="http://schemas.openxmlformats.org/officeDocument/2006/relationships/customXml" Target="../ink/ink2444.xml"/><Relationship Id="rId190" Type="http://schemas.openxmlformats.org/officeDocument/2006/relationships/image" Target="../media/image2248.png"/><Relationship Id="rId19" Type="http://schemas.openxmlformats.org/officeDocument/2006/relationships/image" Target="../media/image2164.png"/><Relationship Id="rId189" Type="http://schemas.openxmlformats.org/officeDocument/2006/relationships/customXml" Target="../ink/ink2443.xml"/><Relationship Id="rId188" Type="http://schemas.openxmlformats.org/officeDocument/2006/relationships/image" Target="../media/image2247.png"/><Relationship Id="rId187" Type="http://schemas.openxmlformats.org/officeDocument/2006/relationships/customXml" Target="../ink/ink2442.xml"/><Relationship Id="rId186" Type="http://schemas.openxmlformats.org/officeDocument/2006/relationships/image" Target="../media/image2246.png"/><Relationship Id="rId185" Type="http://schemas.openxmlformats.org/officeDocument/2006/relationships/customXml" Target="../ink/ink2441.xml"/><Relationship Id="rId184" Type="http://schemas.openxmlformats.org/officeDocument/2006/relationships/image" Target="../media/image2245.png"/><Relationship Id="rId183" Type="http://schemas.openxmlformats.org/officeDocument/2006/relationships/customXml" Target="../ink/ink2440.xml"/><Relationship Id="rId182" Type="http://schemas.openxmlformats.org/officeDocument/2006/relationships/customXml" Target="../ink/ink2439.xml"/><Relationship Id="rId181" Type="http://schemas.openxmlformats.org/officeDocument/2006/relationships/image" Target="../media/image2244.png"/><Relationship Id="rId180" Type="http://schemas.openxmlformats.org/officeDocument/2006/relationships/customXml" Target="../ink/ink2438.xml"/><Relationship Id="rId18" Type="http://schemas.openxmlformats.org/officeDocument/2006/relationships/customXml" Target="../ink/ink2357.xml"/><Relationship Id="rId179" Type="http://schemas.openxmlformats.org/officeDocument/2006/relationships/image" Target="../media/image2243.png"/><Relationship Id="rId178" Type="http://schemas.openxmlformats.org/officeDocument/2006/relationships/customXml" Target="../ink/ink2437.xml"/><Relationship Id="rId177" Type="http://schemas.openxmlformats.org/officeDocument/2006/relationships/image" Target="../media/image2242.png"/><Relationship Id="rId176" Type="http://schemas.openxmlformats.org/officeDocument/2006/relationships/customXml" Target="../ink/ink2436.xml"/><Relationship Id="rId175" Type="http://schemas.openxmlformats.org/officeDocument/2006/relationships/image" Target="../media/image2241.png"/><Relationship Id="rId174" Type="http://schemas.openxmlformats.org/officeDocument/2006/relationships/customXml" Target="../ink/ink2435.xml"/><Relationship Id="rId173" Type="http://schemas.openxmlformats.org/officeDocument/2006/relationships/image" Target="../media/image2240.png"/><Relationship Id="rId172" Type="http://schemas.openxmlformats.org/officeDocument/2006/relationships/customXml" Target="../ink/ink2434.xml"/><Relationship Id="rId171" Type="http://schemas.openxmlformats.org/officeDocument/2006/relationships/image" Target="../media/image2239.png"/><Relationship Id="rId170" Type="http://schemas.openxmlformats.org/officeDocument/2006/relationships/customXml" Target="../ink/ink2433.xml"/><Relationship Id="rId17" Type="http://schemas.openxmlformats.org/officeDocument/2006/relationships/image" Target="../media/image2163.png"/><Relationship Id="rId169" Type="http://schemas.openxmlformats.org/officeDocument/2006/relationships/image" Target="../media/image2238.png"/><Relationship Id="rId168" Type="http://schemas.openxmlformats.org/officeDocument/2006/relationships/customXml" Target="../ink/ink2432.xml"/><Relationship Id="rId167" Type="http://schemas.openxmlformats.org/officeDocument/2006/relationships/image" Target="../media/image2237.png"/><Relationship Id="rId166" Type="http://schemas.openxmlformats.org/officeDocument/2006/relationships/customXml" Target="../ink/ink2431.xml"/><Relationship Id="rId165" Type="http://schemas.openxmlformats.org/officeDocument/2006/relationships/image" Target="../media/image2236.png"/><Relationship Id="rId164" Type="http://schemas.openxmlformats.org/officeDocument/2006/relationships/customXml" Target="../ink/ink2430.xml"/><Relationship Id="rId163" Type="http://schemas.openxmlformats.org/officeDocument/2006/relationships/image" Target="../media/image2235.png"/><Relationship Id="rId162" Type="http://schemas.openxmlformats.org/officeDocument/2006/relationships/customXml" Target="../ink/ink2429.xml"/><Relationship Id="rId161" Type="http://schemas.openxmlformats.org/officeDocument/2006/relationships/image" Target="../media/image2234.png"/><Relationship Id="rId160" Type="http://schemas.openxmlformats.org/officeDocument/2006/relationships/customXml" Target="../ink/ink2428.xml"/><Relationship Id="rId16" Type="http://schemas.openxmlformats.org/officeDocument/2006/relationships/customXml" Target="../ink/ink2356.xml"/><Relationship Id="rId159" Type="http://schemas.openxmlformats.org/officeDocument/2006/relationships/image" Target="../media/image2233.png"/><Relationship Id="rId158" Type="http://schemas.openxmlformats.org/officeDocument/2006/relationships/customXml" Target="../ink/ink2427.xml"/><Relationship Id="rId157" Type="http://schemas.openxmlformats.org/officeDocument/2006/relationships/image" Target="../media/image2232.png"/><Relationship Id="rId156" Type="http://schemas.openxmlformats.org/officeDocument/2006/relationships/customXml" Target="../ink/ink2426.xml"/><Relationship Id="rId155" Type="http://schemas.openxmlformats.org/officeDocument/2006/relationships/image" Target="../media/image2231.png"/><Relationship Id="rId154" Type="http://schemas.openxmlformats.org/officeDocument/2006/relationships/customXml" Target="../ink/ink2425.xml"/><Relationship Id="rId153" Type="http://schemas.openxmlformats.org/officeDocument/2006/relationships/image" Target="../media/image2061.png"/><Relationship Id="rId152" Type="http://schemas.openxmlformats.org/officeDocument/2006/relationships/customXml" Target="../ink/ink2424.xml"/><Relationship Id="rId151" Type="http://schemas.openxmlformats.org/officeDocument/2006/relationships/image" Target="../media/image2230.png"/><Relationship Id="rId150" Type="http://schemas.openxmlformats.org/officeDocument/2006/relationships/customXml" Target="../ink/ink2423.xml"/><Relationship Id="rId15" Type="http://schemas.openxmlformats.org/officeDocument/2006/relationships/image" Target="../media/image2162.png"/><Relationship Id="rId149" Type="http://schemas.openxmlformats.org/officeDocument/2006/relationships/image" Target="../media/image2229.png"/><Relationship Id="rId148" Type="http://schemas.openxmlformats.org/officeDocument/2006/relationships/customXml" Target="../ink/ink2422.xml"/><Relationship Id="rId147" Type="http://schemas.openxmlformats.org/officeDocument/2006/relationships/image" Target="../media/image2228.png"/><Relationship Id="rId146" Type="http://schemas.openxmlformats.org/officeDocument/2006/relationships/customXml" Target="../ink/ink2421.xml"/><Relationship Id="rId145" Type="http://schemas.openxmlformats.org/officeDocument/2006/relationships/image" Target="../media/image2227.png"/><Relationship Id="rId144" Type="http://schemas.openxmlformats.org/officeDocument/2006/relationships/customXml" Target="../ink/ink2420.xml"/><Relationship Id="rId143" Type="http://schemas.openxmlformats.org/officeDocument/2006/relationships/image" Target="../media/image2226.png"/><Relationship Id="rId142" Type="http://schemas.openxmlformats.org/officeDocument/2006/relationships/customXml" Target="../ink/ink2419.xml"/><Relationship Id="rId141" Type="http://schemas.openxmlformats.org/officeDocument/2006/relationships/image" Target="../media/image2225.png"/><Relationship Id="rId140" Type="http://schemas.openxmlformats.org/officeDocument/2006/relationships/customXml" Target="../ink/ink2418.xml"/><Relationship Id="rId14" Type="http://schemas.openxmlformats.org/officeDocument/2006/relationships/customXml" Target="../ink/ink2355.xml"/><Relationship Id="rId139" Type="http://schemas.openxmlformats.org/officeDocument/2006/relationships/image" Target="../media/image2224.png"/><Relationship Id="rId138" Type="http://schemas.openxmlformats.org/officeDocument/2006/relationships/customXml" Target="../ink/ink2417.xml"/><Relationship Id="rId137" Type="http://schemas.openxmlformats.org/officeDocument/2006/relationships/image" Target="../media/image2223.png"/><Relationship Id="rId136" Type="http://schemas.openxmlformats.org/officeDocument/2006/relationships/customXml" Target="../ink/ink2416.xml"/><Relationship Id="rId135" Type="http://schemas.openxmlformats.org/officeDocument/2006/relationships/image" Target="../media/image2222.png"/><Relationship Id="rId134" Type="http://schemas.openxmlformats.org/officeDocument/2006/relationships/customXml" Target="../ink/ink2415.xml"/><Relationship Id="rId133" Type="http://schemas.openxmlformats.org/officeDocument/2006/relationships/image" Target="../media/image2221.png"/><Relationship Id="rId132" Type="http://schemas.openxmlformats.org/officeDocument/2006/relationships/customXml" Target="../ink/ink2414.xml"/><Relationship Id="rId131" Type="http://schemas.openxmlformats.org/officeDocument/2006/relationships/image" Target="../media/image2220.png"/><Relationship Id="rId130" Type="http://schemas.openxmlformats.org/officeDocument/2006/relationships/customXml" Target="../ink/ink2413.xml"/><Relationship Id="rId13" Type="http://schemas.openxmlformats.org/officeDocument/2006/relationships/image" Target="../media/image2161.png"/><Relationship Id="rId129" Type="http://schemas.openxmlformats.org/officeDocument/2006/relationships/image" Target="../media/image2219.png"/><Relationship Id="rId128" Type="http://schemas.openxmlformats.org/officeDocument/2006/relationships/customXml" Target="../ink/ink2412.xml"/><Relationship Id="rId127" Type="http://schemas.openxmlformats.org/officeDocument/2006/relationships/image" Target="../media/image2218.png"/><Relationship Id="rId126" Type="http://schemas.openxmlformats.org/officeDocument/2006/relationships/customXml" Target="../ink/ink2411.xml"/><Relationship Id="rId125" Type="http://schemas.openxmlformats.org/officeDocument/2006/relationships/image" Target="../media/image2217.png"/><Relationship Id="rId124" Type="http://schemas.openxmlformats.org/officeDocument/2006/relationships/customXml" Target="../ink/ink2410.xml"/><Relationship Id="rId123" Type="http://schemas.openxmlformats.org/officeDocument/2006/relationships/image" Target="../media/image2216.png"/><Relationship Id="rId122" Type="http://schemas.openxmlformats.org/officeDocument/2006/relationships/customXml" Target="../ink/ink2409.xml"/><Relationship Id="rId121" Type="http://schemas.openxmlformats.org/officeDocument/2006/relationships/image" Target="../media/image2215.png"/><Relationship Id="rId120" Type="http://schemas.openxmlformats.org/officeDocument/2006/relationships/customXml" Target="../ink/ink2408.xml"/><Relationship Id="rId12" Type="http://schemas.openxmlformats.org/officeDocument/2006/relationships/customXml" Target="../ink/ink2354.xml"/><Relationship Id="rId119" Type="http://schemas.openxmlformats.org/officeDocument/2006/relationships/image" Target="../media/image2214.png"/><Relationship Id="rId118" Type="http://schemas.openxmlformats.org/officeDocument/2006/relationships/customXml" Target="../ink/ink2407.xml"/><Relationship Id="rId117" Type="http://schemas.openxmlformats.org/officeDocument/2006/relationships/image" Target="../media/image2213.png"/><Relationship Id="rId116" Type="http://schemas.openxmlformats.org/officeDocument/2006/relationships/customXml" Target="../ink/ink2406.xml"/><Relationship Id="rId115" Type="http://schemas.openxmlformats.org/officeDocument/2006/relationships/image" Target="../media/image2212.png"/><Relationship Id="rId114" Type="http://schemas.openxmlformats.org/officeDocument/2006/relationships/customXml" Target="../ink/ink2405.xml"/><Relationship Id="rId113" Type="http://schemas.openxmlformats.org/officeDocument/2006/relationships/image" Target="../media/image2211.png"/><Relationship Id="rId112" Type="http://schemas.openxmlformats.org/officeDocument/2006/relationships/customXml" Target="../ink/ink2404.xml"/><Relationship Id="rId111" Type="http://schemas.openxmlformats.org/officeDocument/2006/relationships/image" Target="../media/image2210.png"/><Relationship Id="rId110" Type="http://schemas.openxmlformats.org/officeDocument/2006/relationships/customXml" Target="../ink/ink2403.xml"/><Relationship Id="rId11" Type="http://schemas.openxmlformats.org/officeDocument/2006/relationships/image" Target="../media/image2160.png"/><Relationship Id="rId109" Type="http://schemas.openxmlformats.org/officeDocument/2006/relationships/image" Target="../media/image2209.png"/><Relationship Id="rId108" Type="http://schemas.openxmlformats.org/officeDocument/2006/relationships/customXml" Target="../ink/ink2402.xml"/><Relationship Id="rId107" Type="http://schemas.openxmlformats.org/officeDocument/2006/relationships/image" Target="../media/image2208.png"/><Relationship Id="rId106" Type="http://schemas.openxmlformats.org/officeDocument/2006/relationships/customXml" Target="../ink/ink2401.xml"/><Relationship Id="rId105" Type="http://schemas.openxmlformats.org/officeDocument/2006/relationships/image" Target="../media/image2207.png"/><Relationship Id="rId104" Type="http://schemas.openxmlformats.org/officeDocument/2006/relationships/customXml" Target="../ink/ink2400.xml"/><Relationship Id="rId103" Type="http://schemas.openxmlformats.org/officeDocument/2006/relationships/image" Target="../media/image2206.png"/><Relationship Id="rId102" Type="http://schemas.openxmlformats.org/officeDocument/2006/relationships/customXml" Target="../ink/ink2399.xml"/><Relationship Id="rId101" Type="http://schemas.openxmlformats.org/officeDocument/2006/relationships/image" Target="../media/image2205.png"/><Relationship Id="rId100" Type="http://schemas.openxmlformats.org/officeDocument/2006/relationships/customXml" Target="../ink/ink2398.xml"/><Relationship Id="rId10" Type="http://schemas.openxmlformats.org/officeDocument/2006/relationships/customXml" Target="../ink/ink2353.xml"/><Relationship Id="rId1" Type="http://schemas.openxmlformats.org/officeDocument/2006/relationships/image" Target="../media/image2155.png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629.xml"/><Relationship Id="rId98" Type="http://schemas.openxmlformats.org/officeDocument/2006/relationships/image" Target="../media/image2430.png"/><Relationship Id="rId97" Type="http://schemas.openxmlformats.org/officeDocument/2006/relationships/customXml" Target="../ink/ink2628.xml"/><Relationship Id="rId96" Type="http://schemas.openxmlformats.org/officeDocument/2006/relationships/image" Target="../media/image2429.png"/><Relationship Id="rId95" Type="http://schemas.openxmlformats.org/officeDocument/2006/relationships/customXml" Target="../ink/ink2627.xml"/><Relationship Id="rId94" Type="http://schemas.openxmlformats.org/officeDocument/2006/relationships/image" Target="../media/image2428.png"/><Relationship Id="rId93" Type="http://schemas.openxmlformats.org/officeDocument/2006/relationships/customXml" Target="../ink/ink2626.xml"/><Relationship Id="rId92" Type="http://schemas.openxmlformats.org/officeDocument/2006/relationships/image" Target="../media/image2427.png"/><Relationship Id="rId91" Type="http://schemas.openxmlformats.org/officeDocument/2006/relationships/customXml" Target="../ink/ink2625.xml"/><Relationship Id="rId90" Type="http://schemas.openxmlformats.org/officeDocument/2006/relationships/image" Target="../media/image2426.png"/><Relationship Id="rId9" Type="http://schemas.openxmlformats.org/officeDocument/2006/relationships/customXml" Target="../ink/ink2584.xml"/><Relationship Id="rId89" Type="http://schemas.openxmlformats.org/officeDocument/2006/relationships/customXml" Target="../ink/ink2624.xml"/><Relationship Id="rId88" Type="http://schemas.openxmlformats.org/officeDocument/2006/relationships/image" Target="../media/image2425.png"/><Relationship Id="rId87" Type="http://schemas.openxmlformats.org/officeDocument/2006/relationships/customXml" Target="../ink/ink2623.xml"/><Relationship Id="rId86" Type="http://schemas.openxmlformats.org/officeDocument/2006/relationships/image" Target="../media/image2424.png"/><Relationship Id="rId85" Type="http://schemas.openxmlformats.org/officeDocument/2006/relationships/customXml" Target="../ink/ink2622.xml"/><Relationship Id="rId84" Type="http://schemas.openxmlformats.org/officeDocument/2006/relationships/image" Target="../media/image2423.png"/><Relationship Id="rId83" Type="http://schemas.openxmlformats.org/officeDocument/2006/relationships/customXml" Target="../ink/ink2621.xml"/><Relationship Id="rId82" Type="http://schemas.openxmlformats.org/officeDocument/2006/relationships/image" Target="../media/image2422.png"/><Relationship Id="rId81" Type="http://schemas.openxmlformats.org/officeDocument/2006/relationships/customXml" Target="../ink/ink2620.xml"/><Relationship Id="rId80" Type="http://schemas.openxmlformats.org/officeDocument/2006/relationships/image" Target="../media/image2421.png"/><Relationship Id="rId8" Type="http://schemas.openxmlformats.org/officeDocument/2006/relationships/image" Target="../media/image2385.png"/><Relationship Id="rId79" Type="http://schemas.openxmlformats.org/officeDocument/2006/relationships/customXml" Target="../ink/ink2619.xml"/><Relationship Id="rId78" Type="http://schemas.openxmlformats.org/officeDocument/2006/relationships/image" Target="../media/image2420.png"/><Relationship Id="rId77" Type="http://schemas.openxmlformats.org/officeDocument/2006/relationships/customXml" Target="../ink/ink2618.xml"/><Relationship Id="rId76" Type="http://schemas.openxmlformats.org/officeDocument/2006/relationships/image" Target="../media/image2419.png"/><Relationship Id="rId75" Type="http://schemas.openxmlformats.org/officeDocument/2006/relationships/customXml" Target="../ink/ink2617.xml"/><Relationship Id="rId74" Type="http://schemas.openxmlformats.org/officeDocument/2006/relationships/image" Target="../media/image2418.png"/><Relationship Id="rId73" Type="http://schemas.openxmlformats.org/officeDocument/2006/relationships/customXml" Target="../ink/ink2616.xml"/><Relationship Id="rId72" Type="http://schemas.openxmlformats.org/officeDocument/2006/relationships/image" Target="../media/image2417.png"/><Relationship Id="rId71" Type="http://schemas.openxmlformats.org/officeDocument/2006/relationships/customXml" Target="../ink/ink2615.xml"/><Relationship Id="rId70" Type="http://schemas.openxmlformats.org/officeDocument/2006/relationships/image" Target="../media/image2416.png"/><Relationship Id="rId7" Type="http://schemas.openxmlformats.org/officeDocument/2006/relationships/customXml" Target="../ink/ink2583.xml"/><Relationship Id="rId69" Type="http://schemas.openxmlformats.org/officeDocument/2006/relationships/customXml" Target="../ink/ink2614.xml"/><Relationship Id="rId68" Type="http://schemas.openxmlformats.org/officeDocument/2006/relationships/image" Target="../media/image2415.png"/><Relationship Id="rId67" Type="http://schemas.openxmlformats.org/officeDocument/2006/relationships/customXml" Target="../ink/ink2613.xml"/><Relationship Id="rId66" Type="http://schemas.openxmlformats.org/officeDocument/2006/relationships/image" Target="../media/image2414.png"/><Relationship Id="rId65" Type="http://schemas.openxmlformats.org/officeDocument/2006/relationships/customXml" Target="../ink/ink2612.xml"/><Relationship Id="rId64" Type="http://schemas.openxmlformats.org/officeDocument/2006/relationships/image" Target="../media/image2413.png"/><Relationship Id="rId63" Type="http://schemas.openxmlformats.org/officeDocument/2006/relationships/customXml" Target="../ink/ink2611.xml"/><Relationship Id="rId62" Type="http://schemas.openxmlformats.org/officeDocument/2006/relationships/image" Target="../media/image2412.png"/><Relationship Id="rId61" Type="http://schemas.openxmlformats.org/officeDocument/2006/relationships/customXml" Target="../ink/ink2610.xml"/><Relationship Id="rId60" Type="http://schemas.openxmlformats.org/officeDocument/2006/relationships/image" Target="../media/image2411.png"/><Relationship Id="rId6" Type="http://schemas.openxmlformats.org/officeDocument/2006/relationships/image" Target="../media/image2384.png"/><Relationship Id="rId59" Type="http://schemas.openxmlformats.org/officeDocument/2006/relationships/customXml" Target="../ink/ink2609.xml"/><Relationship Id="rId58" Type="http://schemas.openxmlformats.org/officeDocument/2006/relationships/image" Target="../media/image2410.png"/><Relationship Id="rId57" Type="http://schemas.openxmlformats.org/officeDocument/2006/relationships/customXml" Target="../ink/ink2608.xml"/><Relationship Id="rId56" Type="http://schemas.openxmlformats.org/officeDocument/2006/relationships/image" Target="../media/image2409.png"/><Relationship Id="rId55" Type="http://schemas.openxmlformats.org/officeDocument/2006/relationships/customXml" Target="../ink/ink2607.xml"/><Relationship Id="rId54" Type="http://schemas.openxmlformats.org/officeDocument/2006/relationships/image" Target="../media/image2408.png"/><Relationship Id="rId53" Type="http://schemas.openxmlformats.org/officeDocument/2006/relationships/customXml" Target="../ink/ink2606.xml"/><Relationship Id="rId52" Type="http://schemas.openxmlformats.org/officeDocument/2006/relationships/image" Target="../media/image2407.png"/><Relationship Id="rId51" Type="http://schemas.openxmlformats.org/officeDocument/2006/relationships/customXml" Target="../ink/ink2605.xml"/><Relationship Id="rId50" Type="http://schemas.openxmlformats.org/officeDocument/2006/relationships/image" Target="../media/image2406.png"/><Relationship Id="rId5" Type="http://schemas.openxmlformats.org/officeDocument/2006/relationships/customXml" Target="../ink/ink2582.xml"/><Relationship Id="rId49" Type="http://schemas.openxmlformats.org/officeDocument/2006/relationships/customXml" Target="../ink/ink2604.xml"/><Relationship Id="rId488" Type="http://schemas.openxmlformats.org/officeDocument/2006/relationships/slideLayout" Target="../slideLayouts/slideLayout7.xml"/><Relationship Id="rId487" Type="http://schemas.openxmlformats.org/officeDocument/2006/relationships/image" Target="../media/image2616.png"/><Relationship Id="rId486" Type="http://schemas.openxmlformats.org/officeDocument/2006/relationships/customXml" Target="../ink/ink2824.xml"/><Relationship Id="rId485" Type="http://schemas.openxmlformats.org/officeDocument/2006/relationships/image" Target="../media/image2340.png"/><Relationship Id="rId484" Type="http://schemas.openxmlformats.org/officeDocument/2006/relationships/customXml" Target="../ink/ink2823.xml"/><Relationship Id="rId483" Type="http://schemas.openxmlformats.org/officeDocument/2006/relationships/image" Target="../media/image2615.png"/><Relationship Id="rId482" Type="http://schemas.openxmlformats.org/officeDocument/2006/relationships/customXml" Target="../ink/ink2822.xml"/><Relationship Id="rId481" Type="http://schemas.openxmlformats.org/officeDocument/2006/relationships/image" Target="../media/image2614.png"/><Relationship Id="rId480" Type="http://schemas.openxmlformats.org/officeDocument/2006/relationships/customXml" Target="../ink/ink2821.xml"/><Relationship Id="rId48" Type="http://schemas.openxmlformats.org/officeDocument/2006/relationships/image" Target="../media/image2405.png"/><Relationship Id="rId479" Type="http://schemas.openxmlformats.org/officeDocument/2006/relationships/image" Target="../media/image2613.png"/><Relationship Id="rId478" Type="http://schemas.openxmlformats.org/officeDocument/2006/relationships/customXml" Target="../ink/ink2820.xml"/><Relationship Id="rId477" Type="http://schemas.openxmlformats.org/officeDocument/2006/relationships/image" Target="../media/image2612.png"/><Relationship Id="rId476" Type="http://schemas.openxmlformats.org/officeDocument/2006/relationships/customXml" Target="../ink/ink2819.xml"/><Relationship Id="rId475" Type="http://schemas.openxmlformats.org/officeDocument/2006/relationships/image" Target="../media/image2611.png"/><Relationship Id="rId474" Type="http://schemas.openxmlformats.org/officeDocument/2006/relationships/customXml" Target="../ink/ink2818.xml"/><Relationship Id="rId473" Type="http://schemas.openxmlformats.org/officeDocument/2006/relationships/image" Target="../media/image2610.png"/><Relationship Id="rId472" Type="http://schemas.openxmlformats.org/officeDocument/2006/relationships/customXml" Target="../ink/ink2817.xml"/><Relationship Id="rId471" Type="http://schemas.openxmlformats.org/officeDocument/2006/relationships/image" Target="../media/image2609.png"/><Relationship Id="rId470" Type="http://schemas.openxmlformats.org/officeDocument/2006/relationships/customXml" Target="../ink/ink2816.xml"/><Relationship Id="rId47" Type="http://schemas.openxmlformats.org/officeDocument/2006/relationships/customXml" Target="../ink/ink2603.xml"/><Relationship Id="rId469" Type="http://schemas.openxmlformats.org/officeDocument/2006/relationships/image" Target="../media/image2608.png"/><Relationship Id="rId468" Type="http://schemas.openxmlformats.org/officeDocument/2006/relationships/customXml" Target="../ink/ink2815.xml"/><Relationship Id="rId467" Type="http://schemas.openxmlformats.org/officeDocument/2006/relationships/image" Target="../media/image2607.png"/><Relationship Id="rId466" Type="http://schemas.openxmlformats.org/officeDocument/2006/relationships/customXml" Target="../ink/ink2814.xml"/><Relationship Id="rId465" Type="http://schemas.openxmlformats.org/officeDocument/2006/relationships/image" Target="../media/image2606.png"/><Relationship Id="rId464" Type="http://schemas.openxmlformats.org/officeDocument/2006/relationships/customXml" Target="../ink/ink2813.xml"/><Relationship Id="rId463" Type="http://schemas.openxmlformats.org/officeDocument/2006/relationships/image" Target="../media/image2605.png"/><Relationship Id="rId462" Type="http://schemas.openxmlformats.org/officeDocument/2006/relationships/customXml" Target="../ink/ink2812.xml"/><Relationship Id="rId461" Type="http://schemas.openxmlformats.org/officeDocument/2006/relationships/image" Target="../media/image2604.png"/><Relationship Id="rId460" Type="http://schemas.openxmlformats.org/officeDocument/2006/relationships/customXml" Target="../ink/ink2811.xml"/><Relationship Id="rId46" Type="http://schemas.openxmlformats.org/officeDocument/2006/relationships/image" Target="../media/image2404.png"/><Relationship Id="rId459" Type="http://schemas.openxmlformats.org/officeDocument/2006/relationships/image" Target="../media/image2603.png"/><Relationship Id="rId458" Type="http://schemas.openxmlformats.org/officeDocument/2006/relationships/customXml" Target="../ink/ink2810.xml"/><Relationship Id="rId457" Type="http://schemas.openxmlformats.org/officeDocument/2006/relationships/image" Target="../media/image2602.png"/><Relationship Id="rId456" Type="http://schemas.openxmlformats.org/officeDocument/2006/relationships/customXml" Target="../ink/ink2809.xml"/><Relationship Id="rId455" Type="http://schemas.openxmlformats.org/officeDocument/2006/relationships/image" Target="../media/image2601.png"/><Relationship Id="rId454" Type="http://schemas.openxmlformats.org/officeDocument/2006/relationships/customXml" Target="../ink/ink2808.xml"/><Relationship Id="rId453" Type="http://schemas.openxmlformats.org/officeDocument/2006/relationships/image" Target="../media/image2600.png"/><Relationship Id="rId452" Type="http://schemas.openxmlformats.org/officeDocument/2006/relationships/customXml" Target="../ink/ink2807.xml"/><Relationship Id="rId451" Type="http://schemas.openxmlformats.org/officeDocument/2006/relationships/image" Target="../media/image2599.png"/><Relationship Id="rId450" Type="http://schemas.openxmlformats.org/officeDocument/2006/relationships/customXml" Target="../ink/ink2806.xml"/><Relationship Id="rId45" Type="http://schemas.openxmlformats.org/officeDocument/2006/relationships/customXml" Target="../ink/ink2602.xml"/><Relationship Id="rId449" Type="http://schemas.openxmlformats.org/officeDocument/2006/relationships/image" Target="../media/image2598.png"/><Relationship Id="rId448" Type="http://schemas.openxmlformats.org/officeDocument/2006/relationships/customXml" Target="../ink/ink2805.xml"/><Relationship Id="rId447" Type="http://schemas.openxmlformats.org/officeDocument/2006/relationships/image" Target="../media/image2597.png"/><Relationship Id="rId446" Type="http://schemas.openxmlformats.org/officeDocument/2006/relationships/customXml" Target="../ink/ink2804.xml"/><Relationship Id="rId445" Type="http://schemas.openxmlformats.org/officeDocument/2006/relationships/image" Target="../media/image2596.png"/><Relationship Id="rId444" Type="http://schemas.openxmlformats.org/officeDocument/2006/relationships/customXml" Target="../ink/ink2803.xml"/><Relationship Id="rId443" Type="http://schemas.openxmlformats.org/officeDocument/2006/relationships/image" Target="../media/image2595.png"/><Relationship Id="rId442" Type="http://schemas.openxmlformats.org/officeDocument/2006/relationships/customXml" Target="../ink/ink2802.xml"/><Relationship Id="rId441" Type="http://schemas.openxmlformats.org/officeDocument/2006/relationships/image" Target="../media/image2594.png"/><Relationship Id="rId440" Type="http://schemas.openxmlformats.org/officeDocument/2006/relationships/customXml" Target="../ink/ink2801.xml"/><Relationship Id="rId44" Type="http://schemas.openxmlformats.org/officeDocument/2006/relationships/image" Target="../media/image2403.png"/><Relationship Id="rId439" Type="http://schemas.openxmlformats.org/officeDocument/2006/relationships/image" Target="../media/image2593.png"/><Relationship Id="rId438" Type="http://schemas.openxmlformats.org/officeDocument/2006/relationships/customXml" Target="../ink/ink2800.xml"/><Relationship Id="rId437" Type="http://schemas.openxmlformats.org/officeDocument/2006/relationships/image" Target="../media/image2592.png"/><Relationship Id="rId436" Type="http://schemas.openxmlformats.org/officeDocument/2006/relationships/customXml" Target="../ink/ink2799.xml"/><Relationship Id="rId435" Type="http://schemas.openxmlformats.org/officeDocument/2006/relationships/image" Target="../media/image2591.png"/><Relationship Id="rId434" Type="http://schemas.openxmlformats.org/officeDocument/2006/relationships/customXml" Target="../ink/ink2798.xml"/><Relationship Id="rId433" Type="http://schemas.openxmlformats.org/officeDocument/2006/relationships/image" Target="../media/image2590.png"/><Relationship Id="rId432" Type="http://schemas.openxmlformats.org/officeDocument/2006/relationships/customXml" Target="../ink/ink2797.xml"/><Relationship Id="rId431" Type="http://schemas.openxmlformats.org/officeDocument/2006/relationships/image" Target="../media/image2589.png"/><Relationship Id="rId430" Type="http://schemas.openxmlformats.org/officeDocument/2006/relationships/customXml" Target="../ink/ink2796.xml"/><Relationship Id="rId43" Type="http://schemas.openxmlformats.org/officeDocument/2006/relationships/customXml" Target="../ink/ink2601.xml"/><Relationship Id="rId429" Type="http://schemas.openxmlformats.org/officeDocument/2006/relationships/image" Target="../media/image2588.png"/><Relationship Id="rId428" Type="http://schemas.openxmlformats.org/officeDocument/2006/relationships/customXml" Target="../ink/ink2795.xml"/><Relationship Id="rId427" Type="http://schemas.openxmlformats.org/officeDocument/2006/relationships/image" Target="../media/image2587.png"/><Relationship Id="rId426" Type="http://schemas.openxmlformats.org/officeDocument/2006/relationships/customXml" Target="../ink/ink2794.xml"/><Relationship Id="rId425" Type="http://schemas.openxmlformats.org/officeDocument/2006/relationships/image" Target="../media/image2586.png"/><Relationship Id="rId424" Type="http://schemas.openxmlformats.org/officeDocument/2006/relationships/customXml" Target="../ink/ink2793.xml"/><Relationship Id="rId423" Type="http://schemas.openxmlformats.org/officeDocument/2006/relationships/image" Target="../media/image2585.png"/><Relationship Id="rId422" Type="http://schemas.openxmlformats.org/officeDocument/2006/relationships/customXml" Target="../ink/ink2792.xml"/><Relationship Id="rId421" Type="http://schemas.openxmlformats.org/officeDocument/2006/relationships/image" Target="../media/image2584.png"/><Relationship Id="rId420" Type="http://schemas.openxmlformats.org/officeDocument/2006/relationships/customXml" Target="../ink/ink2791.xml"/><Relationship Id="rId42" Type="http://schemas.openxmlformats.org/officeDocument/2006/relationships/image" Target="../media/image2402.png"/><Relationship Id="rId419" Type="http://schemas.openxmlformats.org/officeDocument/2006/relationships/image" Target="../media/image2583.png"/><Relationship Id="rId418" Type="http://schemas.openxmlformats.org/officeDocument/2006/relationships/customXml" Target="../ink/ink2790.xml"/><Relationship Id="rId417" Type="http://schemas.openxmlformats.org/officeDocument/2006/relationships/image" Target="../media/image2582.png"/><Relationship Id="rId416" Type="http://schemas.openxmlformats.org/officeDocument/2006/relationships/customXml" Target="../ink/ink2789.xml"/><Relationship Id="rId415" Type="http://schemas.openxmlformats.org/officeDocument/2006/relationships/image" Target="../media/image2581.png"/><Relationship Id="rId414" Type="http://schemas.openxmlformats.org/officeDocument/2006/relationships/customXml" Target="../ink/ink2788.xml"/><Relationship Id="rId413" Type="http://schemas.openxmlformats.org/officeDocument/2006/relationships/image" Target="../media/image2580.png"/><Relationship Id="rId412" Type="http://schemas.openxmlformats.org/officeDocument/2006/relationships/customXml" Target="../ink/ink2787.xml"/><Relationship Id="rId411" Type="http://schemas.openxmlformats.org/officeDocument/2006/relationships/image" Target="../media/image2579.png"/><Relationship Id="rId410" Type="http://schemas.openxmlformats.org/officeDocument/2006/relationships/customXml" Target="../ink/ink2786.xml"/><Relationship Id="rId41" Type="http://schemas.openxmlformats.org/officeDocument/2006/relationships/customXml" Target="../ink/ink2600.xml"/><Relationship Id="rId409" Type="http://schemas.openxmlformats.org/officeDocument/2006/relationships/image" Target="../media/image2578.png"/><Relationship Id="rId408" Type="http://schemas.openxmlformats.org/officeDocument/2006/relationships/customXml" Target="../ink/ink2785.xml"/><Relationship Id="rId407" Type="http://schemas.openxmlformats.org/officeDocument/2006/relationships/image" Target="../media/image2577.png"/><Relationship Id="rId406" Type="http://schemas.openxmlformats.org/officeDocument/2006/relationships/customXml" Target="../ink/ink2784.xml"/><Relationship Id="rId405" Type="http://schemas.openxmlformats.org/officeDocument/2006/relationships/image" Target="../media/image2576.png"/><Relationship Id="rId404" Type="http://schemas.openxmlformats.org/officeDocument/2006/relationships/customXml" Target="../ink/ink2783.xml"/><Relationship Id="rId403" Type="http://schemas.openxmlformats.org/officeDocument/2006/relationships/image" Target="../media/image2575.png"/><Relationship Id="rId402" Type="http://schemas.openxmlformats.org/officeDocument/2006/relationships/customXml" Target="../ink/ink2782.xml"/><Relationship Id="rId401" Type="http://schemas.openxmlformats.org/officeDocument/2006/relationships/image" Target="../media/image2574.png"/><Relationship Id="rId400" Type="http://schemas.openxmlformats.org/officeDocument/2006/relationships/customXml" Target="../ink/ink2781.xml"/><Relationship Id="rId40" Type="http://schemas.openxmlformats.org/officeDocument/2006/relationships/image" Target="../media/image2401.png"/><Relationship Id="rId4" Type="http://schemas.openxmlformats.org/officeDocument/2006/relationships/image" Target="../media/image2383.png"/><Relationship Id="rId399" Type="http://schemas.openxmlformats.org/officeDocument/2006/relationships/image" Target="../media/image2573.png"/><Relationship Id="rId398" Type="http://schemas.openxmlformats.org/officeDocument/2006/relationships/customXml" Target="../ink/ink2780.xml"/><Relationship Id="rId397" Type="http://schemas.openxmlformats.org/officeDocument/2006/relationships/image" Target="../media/image2572.png"/><Relationship Id="rId396" Type="http://schemas.openxmlformats.org/officeDocument/2006/relationships/customXml" Target="../ink/ink2779.xml"/><Relationship Id="rId395" Type="http://schemas.openxmlformats.org/officeDocument/2006/relationships/image" Target="../media/image2571.png"/><Relationship Id="rId394" Type="http://schemas.openxmlformats.org/officeDocument/2006/relationships/customXml" Target="../ink/ink2778.xml"/><Relationship Id="rId393" Type="http://schemas.openxmlformats.org/officeDocument/2006/relationships/image" Target="../media/image2570.png"/><Relationship Id="rId392" Type="http://schemas.openxmlformats.org/officeDocument/2006/relationships/customXml" Target="../ink/ink2777.xml"/><Relationship Id="rId391" Type="http://schemas.openxmlformats.org/officeDocument/2006/relationships/image" Target="../media/image2569.png"/><Relationship Id="rId390" Type="http://schemas.openxmlformats.org/officeDocument/2006/relationships/customXml" Target="../ink/ink2776.xml"/><Relationship Id="rId39" Type="http://schemas.openxmlformats.org/officeDocument/2006/relationships/customXml" Target="../ink/ink2599.xml"/><Relationship Id="rId389" Type="http://schemas.openxmlformats.org/officeDocument/2006/relationships/image" Target="../media/image2568.png"/><Relationship Id="rId388" Type="http://schemas.openxmlformats.org/officeDocument/2006/relationships/customXml" Target="../ink/ink2775.xml"/><Relationship Id="rId387" Type="http://schemas.openxmlformats.org/officeDocument/2006/relationships/image" Target="../media/image2567.png"/><Relationship Id="rId386" Type="http://schemas.openxmlformats.org/officeDocument/2006/relationships/customXml" Target="../ink/ink2774.xml"/><Relationship Id="rId385" Type="http://schemas.openxmlformats.org/officeDocument/2006/relationships/image" Target="../media/image2566.png"/><Relationship Id="rId384" Type="http://schemas.openxmlformats.org/officeDocument/2006/relationships/customXml" Target="../ink/ink2773.xml"/><Relationship Id="rId383" Type="http://schemas.openxmlformats.org/officeDocument/2006/relationships/image" Target="../media/image2565.png"/><Relationship Id="rId382" Type="http://schemas.openxmlformats.org/officeDocument/2006/relationships/customXml" Target="../ink/ink2772.xml"/><Relationship Id="rId381" Type="http://schemas.openxmlformats.org/officeDocument/2006/relationships/image" Target="../media/image60.png"/><Relationship Id="rId380" Type="http://schemas.openxmlformats.org/officeDocument/2006/relationships/customXml" Target="../ink/ink2771.xml"/><Relationship Id="rId38" Type="http://schemas.openxmlformats.org/officeDocument/2006/relationships/image" Target="../media/image2400.png"/><Relationship Id="rId379" Type="http://schemas.openxmlformats.org/officeDocument/2006/relationships/image" Target="../media/image2564.png"/><Relationship Id="rId378" Type="http://schemas.openxmlformats.org/officeDocument/2006/relationships/customXml" Target="../ink/ink2770.xml"/><Relationship Id="rId377" Type="http://schemas.openxmlformats.org/officeDocument/2006/relationships/image" Target="../media/image2563.png"/><Relationship Id="rId376" Type="http://schemas.openxmlformats.org/officeDocument/2006/relationships/customXml" Target="../ink/ink2769.xml"/><Relationship Id="rId375" Type="http://schemas.openxmlformats.org/officeDocument/2006/relationships/image" Target="../media/image2562.png"/><Relationship Id="rId374" Type="http://schemas.openxmlformats.org/officeDocument/2006/relationships/customXml" Target="../ink/ink2768.xml"/><Relationship Id="rId373" Type="http://schemas.openxmlformats.org/officeDocument/2006/relationships/image" Target="../media/image2561.png"/><Relationship Id="rId372" Type="http://schemas.openxmlformats.org/officeDocument/2006/relationships/customXml" Target="../ink/ink2767.xml"/><Relationship Id="rId371" Type="http://schemas.openxmlformats.org/officeDocument/2006/relationships/image" Target="../media/image2560.png"/><Relationship Id="rId370" Type="http://schemas.openxmlformats.org/officeDocument/2006/relationships/customXml" Target="../ink/ink2766.xml"/><Relationship Id="rId37" Type="http://schemas.openxmlformats.org/officeDocument/2006/relationships/customXml" Target="../ink/ink2598.xml"/><Relationship Id="rId369" Type="http://schemas.openxmlformats.org/officeDocument/2006/relationships/image" Target="../media/image2559.png"/><Relationship Id="rId368" Type="http://schemas.openxmlformats.org/officeDocument/2006/relationships/customXml" Target="../ink/ink2765.xml"/><Relationship Id="rId367" Type="http://schemas.openxmlformats.org/officeDocument/2006/relationships/image" Target="../media/image940.png"/><Relationship Id="rId366" Type="http://schemas.openxmlformats.org/officeDocument/2006/relationships/customXml" Target="../ink/ink2764.xml"/><Relationship Id="rId365" Type="http://schemas.openxmlformats.org/officeDocument/2006/relationships/customXml" Target="../ink/ink2763.xml"/><Relationship Id="rId364" Type="http://schemas.openxmlformats.org/officeDocument/2006/relationships/image" Target="../media/image2558.png"/><Relationship Id="rId363" Type="http://schemas.openxmlformats.org/officeDocument/2006/relationships/customXml" Target="../ink/ink2762.xml"/><Relationship Id="rId362" Type="http://schemas.openxmlformats.org/officeDocument/2006/relationships/image" Target="../media/image2557.png"/><Relationship Id="rId361" Type="http://schemas.openxmlformats.org/officeDocument/2006/relationships/customXml" Target="../ink/ink2761.xml"/><Relationship Id="rId360" Type="http://schemas.openxmlformats.org/officeDocument/2006/relationships/image" Target="../media/image1797.png"/><Relationship Id="rId36" Type="http://schemas.openxmlformats.org/officeDocument/2006/relationships/image" Target="../media/image2399.png"/><Relationship Id="rId359" Type="http://schemas.openxmlformats.org/officeDocument/2006/relationships/customXml" Target="../ink/ink2760.xml"/><Relationship Id="rId358" Type="http://schemas.openxmlformats.org/officeDocument/2006/relationships/customXml" Target="../ink/ink2759.xml"/><Relationship Id="rId357" Type="http://schemas.openxmlformats.org/officeDocument/2006/relationships/image" Target="../media/image2556.png"/><Relationship Id="rId356" Type="http://schemas.openxmlformats.org/officeDocument/2006/relationships/customXml" Target="../ink/ink2758.xml"/><Relationship Id="rId355" Type="http://schemas.openxmlformats.org/officeDocument/2006/relationships/image" Target="../media/image2555.png"/><Relationship Id="rId354" Type="http://schemas.openxmlformats.org/officeDocument/2006/relationships/customXml" Target="../ink/ink2757.xml"/><Relationship Id="rId353" Type="http://schemas.openxmlformats.org/officeDocument/2006/relationships/image" Target="../media/image2554.png"/><Relationship Id="rId352" Type="http://schemas.openxmlformats.org/officeDocument/2006/relationships/customXml" Target="../ink/ink2756.xml"/><Relationship Id="rId351" Type="http://schemas.openxmlformats.org/officeDocument/2006/relationships/image" Target="../media/image2061.png"/><Relationship Id="rId350" Type="http://schemas.openxmlformats.org/officeDocument/2006/relationships/customXml" Target="../ink/ink2755.xml"/><Relationship Id="rId35" Type="http://schemas.openxmlformats.org/officeDocument/2006/relationships/customXml" Target="../ink/ink2597.xml"/><Relationship Id="rId349" Type="http://schemas.openxmlformats.org/officeDocument/2006/relationships/image" Target="../media/image2553.png"/><Relationship Id="rId348" Type="http://schemas.openxmlformats.org/officeDocument/2006/relationships/customXml" Target="../ink/ink2754.xml"/><Relationship Id="rId347" Type="http://schemas.openxmlformats.org/officeDocument/2006/relationships/image" Target="../media/image2552.png"/><Relationship Id="rId346" Type="http://schemas.openxmlformats.org/officeDocument/2006/relationships/customXml" Target="../ink/ink2753.xml"/><Relationship Id="rId345" Type="http://schemas.openxmlformats.org/officeDocument/2006/relationships/image" Target="../media/image2551.png"/><Relationship Id="rId344" Type="http://schemas.openxmlformats.org/officeDocument/2006/relationships/customXml" Target="../ink/ink2752.xml"/><Relationship Id="rId343" Type="http://schemas.openxmlformats.org/officeDocument/2006/relationships/image" Target="../media/image2550.png"/><Relationship Id="rId342" Type="http://schemas.openxmlformats.org/officeDocument/2006/relationships/customXml" Target="../ink/ink2751.xml"/><Relationship Id="rId341" Type="http://schemas.openxmlformats.org/officeDocument/2006/relationships/image" Target="../media/image2549.png"/><Relationship Id="rId340" Type="http://schemas.openxmlformats.org/officeDocument/2006/relationships/customXml" Target="../ink/ink2750.xml"/><Relationship Id="rId34" Type="http://schemas.openxmlformats.org/officeDocument/2006/relationships/image" Target="../media/image2398.png"/><Relationship Id="rId339" Type="http://schemas.openxmlformats.org/officeDocument/2006/relationships/image" Target="../media/image2548.png"/><Relationship Id="rId338" Type="http://schemas.openxmlformats.org/officeDocument/2006/relationships/customXml" Target="../ink/ink2749.xml"/><Relationship Id="rId337" Type="http://schemas.openxmlformats.org/officeDocument/2006/relationships/image" Target="../media/image2547.png"/><Relationship Id="rId336" Type="http://schemas.openxmlformats.org/officeDocument/2006/relationships/customXml" Target="../ink/ink2748.xml"/><Relationship Id="rId335" Type="http://schemas.openxmlformats.org/officeDocument/2006/relationships/image" Target="../media/image2546.png"/><Relationship Id="rId334" Type="http://schemas.openxmlformats.org/officeDocument/2006/relationships/customXml" Target="../ink/ink2747.xml"/><Relationship Id="rId333" Type="http://schemas.openxmlformats.org/officeDocument/2006/relationships/image" Target="../media/image2545.png"/><Relationship Id="rId332" Type="http://schemas.openxmlformats.org/officeDocument/2006/relationships/customXml" Target="../ink/ink2746.xml"/><Relationship Id="rId331" Type="http://schemas.openxmlformats.org/officeDocument/2006/relationships/image" Target="../media/image2544.png"/><Relationship Id="rId330" Type="http://schemas.openxmlformats.org/officeDocument/2006/relationships/customXml" Target="../ink/ink2745.xml"/><Relationship Id="rId33" Type="http://schemas.openxmlformats.org/officeDocument/2006/relationships/customXml" Target="../ink/ink2596.xml"/><Relationship Id="rId329" Type="http://schemas.openxmlformats.org/officeDocument/2006/relationships/image" Target="../media/image2543.png"/><Relationship Id="rId328" Type="http://schemas.openxmlformats.org/officeDocument/2006/relationships/customXml" Target="../ink/ink2744.xml"/><Relationship Id="rId327" Type="http://schemas.openxmlformats.org/officeDocument/2006/relationships/image" Target="../media/image2542.png"/><Relationship Id="rId326" Type="http://schemas.openxmlformats.org/officeDocument/2006/relationships/customXml" Target="../ink/ink2743.xml"/><Relationship Id="rId325" Type="http://schemas.openxmlformats.org/officeDocument/2006/relationships/image" Target="../media/image2541.png"/><Relationship Id="rId324" Type="http://schemas.openxmlformats.org/officeDocument/2006/relationships/customXml" Target="../ink/ink2742.xml"/><Relationship Id="rId323" Type="http://schemas.openxmlformats.org/officeDocument/2006/relationships/image" Target="../media/image2540.png"/><Relationship Id="rId322" Type="http://schemas.openxmlformats.org/officeDocument/2006/relationships/customXml" Target="../ink/ink2741.xml"/><Relationship Id="rId321" Type="http://schemas.openxmlformats.org/officeDocument/2006/relationships/image" Target="../media/image2539.png"/><Relationship Id="rId320" Type="http://schemas.openxmlformats.org/officeDocument/2006/relationships/customXml" Target="../ink/ink2740.xml"/><Relationship Id="rId32" Type="http://schemas.openxmlformats.org/officeDocument/2006/relationships/image" Target="../media/image2397.png"/><Relationship Id="rId319" Type="http://schemas.openxmlformats.org/officeDocument/2006/relationships/image" Target="../media/image2538.png"/><Relationship Id="rId318" Type="http://schemas.openxmlformats.org/officeDocument/2006/relationships/customXml" Target="../ink/ink2739.xml"/><Relationship Id="rId317" Type="http://schemas.openxmlformats.org/officeDocument/2006/relationships/image" Target="../media/image2537.png"/><Relationship Id="rId316" Type="http://schemas.openxmlformats.org/officeDocument/2006/relationships/customXml" Target="../ink/ink2738.xml"/><Relationship Id="rId315" Type="http://schemas.openxmlformats.org/officeDocument/2006/relationships/image" Target="../media/image2536.png"/><Relationship Id="rId314" Type="http://schemas.openxmlformats.org/officeDocument/2006/relationships/customXml" Target="../ink/ink2737.xml"/><Relationship Id="rId313" Type="http://schemas.openxmlformats.org/officeDocument/2006/relationships/image" Target="../media/image2535.png"/><Relationship Id="rId312" Type="http://schemas.openxmlformats.org/officeDocument/2006/relationships/customXml" Target="../ink/ink2736.xml"/><Relationship Id="rId311" Type="http://schemas.openxmlformats.org/officeDocument/2006/relationships/image" Target="../media/image2534.png"/><Relationship Id="rId310" Type="http://schemas.openxmlformats.org/officeDocument/2006/relationships/customXml" Target="../ink/ink2735.xml"/><Relationship Id="rId31" Type="http://schemas.openxmlformats.org/officeDocument/2006/relationships/customXml" Target="../ink/ink2595.xml"/><Relationship Id="rId309" Type="http://schemas.openxmlformats.org/officeDocument/2006/relationships/image" Target="../media/image2533.png"/><Relationship Id="rId308" Type="http://schemas.openxmlformats.org/officeDocument/2006/relationships/customXml" Target="../ink/ink2734.xml"/><Relationship Id="rId307" Type="http://schemas.openxmlformats.org/officeDocument/2006/relationships/image" Target="../media/image2532.png"/><Relationship Id="rId306" Type="http://schemas.openxmlformats.org/officeDocument/2006/relationships/customXml" Target="../ink/ink2733.xml"/><Relationship Id="rId305" Type="http://schemas.openxmlformats.org/officeDocument/2006/relationships/image" Target="../media/image2531.png"/><Relationship Id="rId304" Type="http://schemas.openxmlformats.org/officeDocument/2006/relationships/customXml" Target="../ink/ink2732.xml"/><Relationship Id="rId303" Type="http://schemas.openxmlformats.org/officeDocument/2006/relationships/image" Target="../media/image2530.png"/><Relationship Id="rId302" Type="http://schemas.openxmlformats.org/officeDocument/2006/relationships/customXml" Target="../ink/ink2731.xml"/><Relationship Id="rId301" Type="http://schemas.openxmlformats.org/officeDocument/2006/relationships/image" Target="../media/image2529.png"/><Relationship Id="rId300" Type="http://schemas.openxmlformats.org/officeDocument/2006/relationships/customXml" Target="../ink/ink2730.xml"/><Relationship Id="rId30" Type="http://schemas.openxmlformats.org/officeDocument/2006/relationships/image" Target="../media/image2396.png"/><Relationship Id="rId3" Type="http://schemas.openxmlformats.org/officeDocument/2006/relationships/customXml" Target="../ink/ink2581.xml"/><Relationship Id="rId299" Type="http://schemas.openxmlformats.org/officeDocument/2006/relationships/image" Target="../media/image2528.png"/><Relationship Id="rId298" Type="http://schemas.openxmlformats.org/officeDocument/2006/relationships/customXml" Target="../ink/ink2729.xml"/><Relationship Id="rId297" Type="http://schemas.openxmlformats.org/officeDocument/2006/relationships/image" Target="../media/image2527.png"/><Relationship Id="rId296" Type="http://schemas.openxmlformats.org/officeDocument/2006/relationships/customXml" Target="../ink/ink2728.xml"/><Relationship Id="rId295" Type="http://schemas.openxmlformats.org/officeDocument/2006/relationships/image" Target="../media/image2526.png"/><Relationship Id="rId294" Type="http://schemas.openxmlformats.org/officeDocument/2006/relationships/customXml" Target="../ink/ink2727.xml"/><Relationship Id="rId293" Type="http://schemas.openxmlformats.org/officeDocument/2006/relationships/image" Target="../media/image2525.png"/><Relationship Id="rId292" Type="http://schemas.openxmlformats.org/officeDocument/2006/relationships/customXml" Target="../ink/ink2726.xml"/><Relationship Id="rId291" Type="http://schemas.openxmlformats.org/officeDocument/2006/relationships/image" Target="../media/image2524.png"/><Relationship Id="rId290" Type="http://schemas.openxmlformats.org/officeDocument/2006/relationships/customXml" Target="../ink/ink2725.xml"/><Relationship Id="rId29" Type="http://schemas.openxmlformats.org/officeDocument/2006/relationships/customXml" Target="../ink/ink2594.xml"/><Relationship Id="rId289" Type="http://schemas.openxmlformats.org/officeDocument/2006/relationships/image" Target="../media/image2523.png"/><Relationship Id="rId288" Type="http://schemas.openxmlformats.org/officeDocument/2006/relationships/customXml" Target="../ink/ink2724.xml"/><Relationship Id="rId287" Type="http://schemas.openxmlformats.org/officeDocument/2006/relationships/image" Target="../media/image2522.png"/><Relationship Id="rId286" Type="http://schemas.openxmlformats.org/officeDocument/2006/relationships/customXml" Target="../ink/ink2723.xml"/><Relationship Id="rId285" Type="http://schemas.openxmlformats.org/officeDocument/2006/relationships/image" Target="../media/image2521.png"/><Relationship Id="rId284" Type="http://schemas.openxmlformats.org/officeDocument/2006/relationships/customXml" Target="../ink/ink2722.xml"/><Relationship Id="rId283" Type="http://schemas.openxmlformats.org/officeDocument/2006/relationships/image" Target="../media/image2520.png"/><Relationship Id="rId282" Type="http://schemas.openxmlformats.org/officeDocument/2006/relationships/customXml" Target="../ink/ink2721.xml"/><Relationship Id="rId281" Type="http://schemas.openxmlformats.org/officeDocument/2006/relationships/image" Target="../media/image2519.png"/><Relationship Id="rId280" Type="http://schemas.openxmlformats.org/officeDocument/2006/relationships/customXml" Target="../ink/ink2720.xml"/><Relationship Id="rId28" Type="http://schemas.openxmlformats.org/officeDocument/2006/relationships/image" Target="../media/image2395.png"/><Relationship Id="rId279" Type="http://schemas.openxmlformats.org/officeDocument/2006/relationships/image" Target="../media/image2518.png"/><Relationship Id="rId278" Type="http://schemas.openxmlformats.org/officeDocument/2006/relationships/customXml" Target="../ink/ink2719.xml"/><Relationship Id="rId277" Type="http://schemas.openxmlformats.org/officeDocument/2006/relationships/image" Target="../media/image2517.png"/><Relationship Id="rId276" Type="http://schemas.openxmlformats.org/officeDocument/2006/relationships/customXml" Target="../ink/ink2718.xml"/><Relationship Id="rId275" Type="http://schemas.openxmlformats.org/officeDocument/2006/relationships/image" Target="../media/image2516.png"/><Relationship Id="rId274" Type="http://schemas.openxmlformats.org/officeDocument/2006/relationships/customXml" Target="../ink/ink2717.xml"/><Relationship Id="rId273" Type="http://schemas.openxmlformats.org/officeDocument/2006/relationships/image" Target="../media/image2515.png"/><Relationship Id="rId272" Type="http://schemas.openxmlformats.org/officeDocument/2006/relationships/customXml" Target="../ink/ink2716.xml"/><Relationship Id="rId271" Type="http://schemas.openxmlformats.org/officeDocument/2006/relationships/image" Target="../media/image2514.png"/><Relationship Id="rId270" Type="http://schemas.openxmlformats.org/officeDocument/2006/relationships/customXml" Target="../ink/ink2715.xml"/><Relationship Id="rId27" Type="http://schemas.openxmlformats.org/officeDocument/2006/relationships/customXml" Target="../ink/ink2593.xml"/><Relationship Id="rId269" Type="http://schemas.openxmlformats.org/officeDocument/2006/relationships/image" Target="../media/image2513.png"/><Relationship Id="rId268" Type="http://schemas.openxmlformats.org/officeDocument/2006/relationships/customXml" Target="../ink/ink2714.xml"/><Relationship Id="rId267" Type="http://schemas.openxmlformats.org/officeDocument/2006/relationships/image" Target="../media/image2512.png"/><Relationship Id="rId266" Type="http://schemas.openxmlformats.org/officeDocument/2006/relationships/customXml" Target="../ink/ink2713.xml"/><Relationship Id="rId265" Type="http://schemas.openxmlformats.org/officeDocument/2006/relationships/image" Target="../media/image2511.png"/><Relationship Id="rId264" Type="http://schemas.openxmlformats.org/officeDocument/2006/relationships/customXml" Target="../ink/ink2712.xml"/><Relationship Id="rId263" Type="http://schemas.openxmlformats.org/officeDocument/2006/relationships/image" Target="../media/image2510.png"/><Relationship Id="rId262" Type="http://schemas.openxmlformats.org/officeDocument/2006/relationships/customXml" Target="../ink/ink2711.xml"/><Relationship Id="rId261" Type="http://schemas.openxmlformats.org/officeDocument/2006/relationships/image" Target="../media/image2509.png"/><Relationship Id="rId260" Type="http://schemas.openxmlformats.org/officeDocument/2006/relationships/customXml" Target="../ink/ink2710.xml"/><Relationship Id="rId26" Type="http://schemas.openxmlformats.org/officeDocument/2006/relationships/image" Target="../media/image2394.png"/><Relationship Id="rId259" Type="http://schemas.openxmlformats.org/officeDocument/2006/relationships/image" Target="../media/image2508.png"/><Relationship Id="rId258" Type="http://schemas.openxmlformats.org/officeDocument/2006/relationships/customXml" Target="../ink/ink2709.xml"/><Relationship Id="rId257" Type="http://schemas.openxmlformats.org/officeDocument/2006/relationships/image" Target="../media/image2507.png"/><Relationship Id="rId256" Type="http://schemas.openxmlformats.org/officeDocument/2006/relationships/customXml" Target="../ink/ink2708.xml"/><Relationship Id="rId255" Type="http://schemas.openxmlformats.org/officeDocument/2006/relationships/image" Target="../media/image2506.png"/><Relationship Id="rId254" Type="http://schemas.openxmlformats.org/officeDocument/2006/relationships/customXml" Target="../ink/ink2707.xml"/><Relationship Id="rId253" Type="http://schemas.openxmlformats.org/officeDocument/2006/relationships/image" Target="../media/image2505.png"/><Relationship Id="rId252" Type="http://schemas.openxmlformats.org/officeDocument/2006/relationships/customXml" Target="../ink/ink2706.xml"/><Relationship Id="rId251" Type="http://schemas.openxmlformats.org/officeDocument/2006/relationships/image" Target="../media/image2504.png"/><Relationship Id="rId250" Type="http://schemas.openxmlformats.org/officeDocument/2006/relationships/customXml" Target="../ink/ink2705.xml"/><Relationship Id="rId25" Type="http://schemas.openxmlformats.org/officeDocument/2006/relationships/customXml" Target="../ink/ink2592.xml"/><Relationship Id="rId249" Type="http://schemas.openxmlformats.org/officeDocument/2006/relationships/image" Target="../media/image2503.png"/><Relationship Id="rId248" Type="http://schemas.openxmlformats.org/officeDocument/2006/relationships/customXml" Target="../ink/ink2704.xml"/><Relationship Id="rId247" Type="http://schemas.openxmlformats.org/officeDocument/2006/relationships/image" Target="../media/image2502.png"/><Relationship Id="rId246" Type="http://schemas.openxmlformats.org/officeDocument/2006/relationships/customXml" Target="../ink/ink2703.xml"/><Relationship Id="rId245" Type="http://schemas.openxmlformats.org/officeDocument/2006/relationships/image" Target="../media/image2501.png"/><Relationship Id="rId244" Type="http://schemas.openxmlformats.org/officeDocument/2006/relationships/customXml" Target="../ink/ink2702.xml"/><Relationship Id="rId243" Type="http://schemas.openxmlformats.org/officeDocument/2006/relationships/image" Target="../media/image2500.png"/><Relationship Id="rId242" Type="http://schemas.openxmlformats.org/officeDocument/2006/relationships/customXml" Target="../ink/ink2701.xml"/><Relationship Id="rId241" Type="http://schemas.openxmlformats.org/officeDocument/2006/relationships/image" Target="../media/image2499.png"/><Relationship Id="rId240" Type="http://schemas.openxmlformats.org/officeDocument/2006/relationships/customXml" Target="../ink/ink2700.xml"/><Relationship Id="rId24" Type="http://schemas.openxmlformats.org/officeDocument/2006/relationships/image" Target="../media/image2393.png"/><Relationship Id="rId239" Type="http://schemas.openxmlformats.org/officeDocument/2006/relationships/image" Target="../media/image2498.png"/><Relationship Id="rId238" Type="http://schemas.openxmlformats.org/officeDocument/2006/relationships/customXml" Target="../ink/ink2699.xml"/><Relationship Id="rId237" Type="http://schemas.openxmlformats.org/officeDocument/2006/relationships/image" Target="../media/image2497.png"/><Relationship Id="rId236" Type="http://schemas.openxmlformats.org/officeDocument/2006/relationships/customXml" Target="../ink/ink2698.xml"/><Relationship Id="rId235" Type="http://schemas.openxmlformats.org/officeDocument/2006/relationships/image" Target="../media/image2496.png"/><Relationship Id="rId234" Type="http://schemas.openxmlformats.org/officeDocument/2006/relationships/customXml" Target="../ink/ink2697.xml"/><Relationship Id="rId233" Type="http://schemas.openxmlformats.org/officeDocument/2006/relationships/image" Target="../media/image2495.png"/><Relationship Id="rId232" Type="http://schemas.openxmlformats.org/officeDocument/2006/relationships/customXml" Target="../ink/ink2696.xml"/><Relationship Id="rId231" Type="http://schemas.openxmlformats.org/officeDocument/2006/relationships/customXml" Target="../ink/ink2695.xml"/><Relationship Id="rId230" Type="http://schemas.openxmlformats.org/officeDocument/2006/relationships/image" Target="../media/image2494.png"/><Relationship Id="rId23" Type="http://schemas.openxmlformats.org/officeDocument/2006/relationships/customXml" Target="../ink/ink2591.xml"/><Relationship Id="rId229" Type="http://schemas.openxmlformats.org/officeDocument/2006/relationships/customXml" Target="../ink/ink2694.xml"/><Relationship Id="rId228" Type="http://schemas.openxmlformats.org/officeDocument/2006/relationships/image" Target="../media/image2493.png"/><Relationship Id="rId227" Type="http://schemas.openxmlformats.org/officeDocument/2006/relationships/customXml" Target="../ink/ink2693.xml"/><Relationship Id="rId226" Type="http://schemas.openxmlformats.org/officeDocument/2006/relationships/image" Target="../media/image2492.png"/><Relationship Id="rId225" Type="http://schemas.openxmlformats.org/officeDocument/2006/relationships/customXml" Target="../ink/ink2692.xml"/><Relationship Id="rId224" Type="http://schemas.openxmlformats.org/officeDocument/2006/relationships/image" Target="../media/image2491.png"/><Relationship Id="rId223" Type="http://schemas.openxmlformats.org/officeDocument/2006/relationships/customXml" Target="../ink/ink2691.xml"/><Relationship Id="rId222" Type="http://schemas.openxmlformats.org/officeDocument/2006/relationships/image" Target="../media/image2490.png"/><Relationship Id="rId221" Type="http://schemas.openxmlformats.org/officeDocument/2006/relationships/customXml" Target="../ink/ink2690.xml"/><Relationship Id="rId220" Type="http://schemas.openxmlformats.org/officeDocument/2006/relationships/image" Target="../media/image2489.png"/><Relationship Id="rId22" Type="http://schemas.openxmlformats.org/officeDocument/2006/relationships/image" Target="../media/image2392.png"/><Relationship Id="rId219" Type="http://schemas.openxmlformats.org/officeDocument/2006/relationships/customXml" Target="../ink/ink2689.xml"/><Relationship Id="rId218" Type="http://schemas.openxmlformats.org/officeDocument/2006/relationships/image" Target="../media/image2488.png"/><Relationship Id="rId217" Type="http://schemas.openxmlformats.org/officeDocument/2006/relationships/customXml" Target="../ink/ink2688.xml"/><Relationship Id="rId216" Type="http://schemas.openxmlformats.org/officeDocument/2006/relationships/image" Target="../media/image2487.png"/><Relationship Id="rId215" Type="http://schemas.openxmlformats.org/officeDocument/2006/relationships/customXml" Target="../ink/ink2687.xml"/><Relationship Id="rId214" Type="http://schemas.openxmlformats.org/officeDocument/2006/relationships/image" Target="../media/image2486.png"/><Relationship Id="rId213" Type="http://schemas.openxmlformats.org/officeDocument/2006/relationships/customXml" Target="../ink/ink2686.xml"/><Relationship Id="rId212" Type="http://schemas.openxmlformats.org/officeDocument/2006/relationships/image" Target="../media/image2485.png"/><Relationship Id="rId211" Type="http://schemas.openxmlformats.org/officeDocument/2006/relationships/customXml" Target="../ink/ink2685.xml"/><Relationship Id="rId210" Type="http://schemas.openxmlformats.org/officeDocument/2006/relationships/image" Target="../media/image2484.png"/><Relationship Id="rId21" Type="http://schemas.openxmlformats.org/officeDocument/2006/relationships/customXml" Target="../ink/ink2590.xml"/><Relationship Id="rId209" Type="http://schemas.openxmlformats.org/officeDocument/2006/relationships/customXml" Target="../ink/ink2684.xml"/><Relationship Id="rId208" Type="http://schemas.openxmlformats.org/officeDocument/2006/relationships/image" Target="../media/image2483.png"/><Relationship Id="rId207" Type="http://schemas.openxmlformats.org/officeDocument/2006/relationships/customXml" Target="../ink/ink2683.xml"/><Relationship Id="rId206" Type="http://schemas.openxmlformats.org/officeDocument/2006/relationships/image" Target="../media/image2482.png"/><Relationship Id="rId205" Type="http://schemas.openxmlformats.org/officeDocument/2006/relationships/customXml" Target="../ink/ink2682.xml"/><Relationship Id="rId204" Type="http://schemas.openxmlformats.org/officeDocument/2006/relationships/image" Target="../media/image2481.png"/><Relationship Id="rId203" Type="http://schemas.openxmlformats.org/officeDocument/2006/relationships/customXml" Target="../ink/ink2681.xml"/><Relationship Id="rId202" Type="http://schemas.openxmlformats.org/officeDocument/2006/relationships/image" Target="../media/image2480.png"/><Relationship Id="rId201" Type="http://schemas.openxmlformats.org/officeDocument/2006/relationships/customXml" Target="../ink/ink2680.xml"/><Relationship Id="rId200" Type="http://schemas.openxmlformats.org/officeDocument/2006/relationships/image" Target="../media/image2479.png"/><Relationship Id="rId20" Type="http://schemas.openxmlformats.org/officeDocument/2006/relationships/image" Target="../media/image2391.png"/><Relationship Id="rId2" Type="http://schemas.openxmlformats.org/officeDocument/2006/relationships/image" Target="../media/image2155.png"/><Relationship Id="rId199" Type="http://schemas.openxmlformats.org/officeDocument/2006/relationships/customXml" Target="../ink/ink2679.xml"/><Relationship Id="rId198" Type="http://schemas.openxmlformats.org/officeDocument/2006/relationships/image" Target="../media/image2478.png"/><Relationship Id="rId197" Type="http://schemas.openxmlformats.org/officeDocument/2006/relationships/customXml" Target="../ink/ink2678.xml"/><Relationship Id="rId196" Type="http://schemas.openxmlformats.org/officeDocument/2006/relationships/image" Target="../media/image2477.png"/><Relationship Id="rId195" Type="http://schemas.openxmlformats.org/officeDocument/2006/relationships/customXml" Target="../ink/ink2677.xml"/><Relationship Id="rId194" Type="http://schemas.openxmlformats.org/officeDocument/2006/relationships/image" Target="../media/image2476.png"/><Relationship Id="rId193" Type="http://schemas.openxmlformats.org/officeDocument/2006/relationships/customXml" Target="../ink/ink2676.xml"/><Relationship Id="rId192" Type="http://schemas.openxmlformats.org/officeDocument/2006/relationships/image" Target="../media/image2475.png"/><Relationship Id="rId191" Type="http://schemas.openxmlformats.org/officeDocument/2006/relationships/customXml" Target="../ink/ink2675.xml"/><Relationship Id="rId190" Type="http://schemas.openxmlformats.org/officeDocument/2006/relationships/image" Target="../media/image2474.png"/><Relationship Id="rId19" Type="http://schemas.openxmlformats.org/officeDocument/2006/relationships/customXml" Target="../ink/ink2589.xml"/><Relationship Id="rId189" Type="http://schemas.openxmlformats.org/officeDocument/2006/relationships/customXml" Target="../ink/ink2674.xml"/><Relationship Id="rId188" Type="http://schemas.openxmlformats.org/officeDocument/2006/relationships/image" Target="../media/image2473.png"/><Relationship Id="rId187" Type="http://schemas.openxmlformats.org/officeDocument/2006/relationships/customXml" Target="../ink/ink2673.xml"/><Relationship Id="rId186" Type="http://schemas.openxmlformats.org/officeDocument/2006/relationships/image" Target="../media/image2472.png"/><Relationship Id="rId185" Type="http://schemas.openxmlformats.org/officeDocument/2006/relationships/customXml" Target="../ink/ink2672.xml"/><Relationship Id="rId184" Type="http://schemas.openxmlformats.org/officeDocument/2006/relationships/image" Target="../media/image2471.png"/><Relationship Id="rId183" Type="http://schemas.openxmlformats.org/officeDocument/2006/relationships/customXml" Target="../ink/ink2671.xml"/><Relationship Id="rId182" Type="http://schemas.openxmlformats.org/officeDocument/2006/relationships/image" Target="../media/image2470.png"/><Relationship Id="rId181" Type="http://schemas.openxmlformats.org/officeDocument/2006/relationships/customXml" Target="../ink/ink2670.xml"/><Relationship Id="rId180" Type="http://schemas.openxmlformats.org/officeDocument/2006/relationships/image" Target="../media/image2469.png"/><Relationship Id="rId18" Type="http://schemas.openxmlformats.org/officeDocument/2006/relationships/image" Target="../media/image2390.png"/><Relationship Id="rId179" Type="http://schemas.openxmlformats.org/officeDocument/2006/relationships/customXml" Target="../ink/ink2669.xml"/><Relationship Id="rId178" Type="http://schemas.openxmlformats.org/officeDocument/2006/relationships/image" Target="../media/image2468.png"/><Relationship Id="rId177" Type="http://schemas.openxmlformats.org/officeDocument/2006/relationships/customXml" Target="../ink/ink2668.xml"/><Relationship Id="rId176" Type="http://schemas.openxmlformats.org/officeDocument/2006/relationships/image" Target="../media/image2467.png"/><Relationship Id="rId175" Type="http://schemas.openxmlformats.org/officeDocument/2006/relationships/customXml" Target="../ink/ink2667.xml"/><Relationship Id="rId174" Type="http://schemas.openxmlformats.org/officeDocument/2006/relationships/image" Target="../media/image2466.png"/><Relationship Id="rId173" Type="http://schemas.openxmlformats.org/officeDocument/2006/relationships/customXml" Target="../ink/ink2666.xml"/><Relationship Id="rId172" Type="http://schemas.openxmlformats.org/officeDocument/2006/relationships/image" Target="../media/image823.png"/><Relationship Id="rId171" Type="http://schemas.openxmlformats.org/officeDocument/2006/relationships/customXml" Target="../ink/ink2665.xml"/><Relationship Id="rId170" Type="http://schemas.openxmlformats.org/officeDocument/2006/relationships/image" Target="../media/image2465.png"/><Relationship Id="rId17" Type="http://schemas.openxmlformats.org/officeDocument/2006/relationships/customXml" Target="../ink/ink2588.xml"/><Relationship Id="rId169" Type="http://schemas.openxmlformats.org/officeDocument/2006/relationships/customXml" Target="../ink/ink2664.xml"/><Relationship Id="rId168" Type="http://schemas.openxmlformats.org/officeDocument/2006/relationships/image" Target="../media/image2464.png"/><Relationship Id="rId167" Type="http://schemas.openxmlformats.org/officeDocument/2006/relationships/customXml" Target="../ink/ink2663.xml"/><Relationship Id="rId166" Type="http://schemas.openxmlformats.org/officeDocument/2006/relationships/image" Target="../media/image2463.png"/><Relationship Id="rId165" Type="http://schemas.openxmlformats.org/officeDocument/2006/relationships/customXml" Target="../ink/ink2662.xml"/><Relationship Id="rId164" Type="http://schemas.openxmlformats.org/officeDocument/2006/relationships/image" Target="../media/image2462.png"/><Relationship Id="rId163" Type="http://schemas.openxmlformats.org/officeDocument/2006/relationships/customXml" Target="../ink/ink2661.xml"/><Relationship Id="rId162" Type="http://schemas.openxmlformats.org/officeDocument/2006/relationships/image" Target="../media/image2461.png"/><Relationship Id="rId161" Type="http://schemas.openxmlformats.org/officeDocument/2006/relationships/customXml" Target="../ink/ink2660.xml"/><Relationship Id="rId160" Type="http://schemas.openxmlformats.org/officeDocument/2006/relationships/image" Target="../media/image2460.png"/><Relationship Id="rId16" Type="http://schemas.openxmlformats.org/officeDocument/2006/relationships/image" Target="../media/image2389.png"/><Relationship Id="rId159" Type="http://schemas.openxmlformats.org/officeDocument/2006/relationships/customXml" Target="../ink/ink2659.xml"/><Relationship Id="rId158" Type="http://schemas.openxmlformats.org/officeDocument/2006/relationships/image" Target="../media/image2459.png"/><Relationship Id="rId157" Type="http://schemas.openxmlformats.org/officeDocument/2006/relationships/customXml" Target="../ink/ink2658.xml"/><Relationship Id="rId156" Type="http://schemas.openxmlformats.org/officeDocument/2006/relationships/image" Target="../media/image2458.png"/><Relationship Id="rId155" Type="http://schemas.openxmlformats.org/officeDocument/2006/relationships/customXml" Target="../ink/ink2657.xml"/><Relationship Id="rId154" Type="http://schemas.openxmlformats.org/officeDocument/2006/relationships/image" Target="../media/image2457.png"/><Relationship Id="rId153" Type="http://schemas.openxmlformats.org/officeDocument/2006/relationships/customXml" Target="../ink/ink2656.xml"/><Relationship Id="rId152" Type="http://schemas.openxmlformats.org/officeDocument/2006/relationships/image" Target="../media/image2456.png"/><Relationship Id="rId151" Type="http://schemas.openxmlformats.org/officeDocument/2006/relationships/customXml" Target="../ink/ink2655.xml"/><Relationship Id="rId150" Type="http://schemas.openxmlformats.org/officeDocument/2006/relationships/image" Target="../media/image2455.png"/><Relationship Id="rId15" Type="http://schemas.openxmlformats.org/officeDocument/2006/relationships/customXml" Target="../ink/ink2587.xml"/><Relationship Id="rId149" Type="http://schemas.openxmlformats.org/officeDocument/2006/relationships/customXml" Target="../ink/ink2654.xml"/><Relationship Id="rId148" Type="http://schemas.openxmlformats.org/officeDocument/2006/relationships/image" Target="../media/image2454.png"/><Relationship Id="rId147" Type="http://schemas.openxmlformats.org/officeDocument/2006/relationships/customXml" Target="../ink/ink2653.xml"/><Relationship Id="rId146" Type="http://schemas.openxmlformats.org/officeDocument/2006/relationships/image" Target="../media/image2453.png"/><Relationship Id="rId145" Type="http://schemas.openxmlformats.org/officeDocument/2006/relationships/customXml" Target="../ink/ink2652.xml"/><Relationship Id="rId144" Type="http://schemas.openxmlformats.org/officeDocument/2006/relationships/image" Target="../media/image2452.png"/><Relationship Id="rId143" Type="http://schemas.openxmlformats.org/officeDocument/2006/relationships/customXml" Target="../ink/ink2651.xml"/><Relationship Id="rId142" Type="http://schemas.openxmlformats.org/officeDocument/2006/relationships/image" Target="../media/image2451.png"/><Relationship Id="rId141" Type="http://schemas.openxmlformats.org/officeDocument/2006/relationships/customXml" Target="../ink/ink2650.xml"/><Relationship Id="rId140" Type="http://schemas.openxmlformats.org/officeDocument/2006/relationships/image" Target="../media/image2450.png"/><Relationship Id="rId14" Type="http://schemas.openxmlformats.org/officeDocument/2006/relationships/image" Target="../media/image2388.png"/><Relationship Id="rId139" Type="http://schemas.openxmlformats.org/officeDocument/2006/relationships/customXml" Target="../ink/ink2649.xml"/><Relationship Id="rId138" Type="http://schemas.openxmlformats.org/officeDocument/2006/relationships/image" Target="../media/image2449.png"/><Relationship Id="rId137" Type="http://schemas.openxmlformats.org/officeDocument/2006/relationships/customXml" Target="../ink/ink2648.xml"/><Relationship Id="rId136" Type="http://schemas.openxmlformats.org/officeDocument/2006/relationships/image" Target="../media/image2448.png"/><Relationship Id="rId135" Type="http://schemas.openxmlformats.org/officeDocument/2006/relationships/customXml" Target="../ink/ink2647.xml"/><Relationship Id="rId134" Type="http://schemas.openxmlformats.org/officeDocument/2006/relationships/image" Target="../media/image2447.png"/><Relationship Id="rId133" Type="http://schemas.openxmlformats.org/officeDocument/2006/relationships/customXml" Target="../ink/ink2646.xml"/><Relationship Id="rId132" Type="http://schemas.openxmlformats.org/officeDocument/2006/relationships/image" Target="../media/image2446.png"/><Relationship Id="rId131" Type="http://schemas.openxmlformats.org/officeDocument/2006/relationships/customXml" Target="../ink/ink2645.xml"/><Relationship Id="rId130" Type="http://schemas.openxmlformats.org/officeDocument/2006/relationships/image" Target="../media/image2445.png"/><Relationship Id="rId13" Type="http://schemas.openxmlformats.org/officeDocument/2006/relationships/customXml" Target="../ink/ink2586.xml"/><Relationship Id="rId129" Type="http://schemas.openxmlformats.org/officeDocument/2006/relationships/customXml" Target="../ink/ink2644.xml"/><Relationship Id="rId128" Type="http://schemas.openxmlformats.org/officeDocument/2006/relationships/image" Target="../media/image2444.png"/><Relationship Id="rId127" Type="http://schemas.openxmlformats.org/officeDocument/2006/relationships/customXml" Target="../ink/ink2643.xml"/><Relationship Id="rId126" Type="http://schemas.openxmlformats.org/officeDocument/2006/relationships/image" Target="../media/image2443.png"/><Relationship Id="rId125" Type="http://schemas.openxmlformats.org/officeDocument/2006/relationships/customXml" Target="../ink/ink2642.xml"/><Relationship Id="rId124" Type="http://schemas.openxmlformats.org/officeDocument/2006/relationships/image" Target="../media/image2442.png"/><Relationship Id="rId123" Type="http://schemas.openxmlformats.org/officeDocument/2006/relationships/customXml" Target="../ink/ink2641.xml"/><Relationship Id="rId122" Type="http://schemas.openxmlformats.org/officeDocument/2006/relationships/image" Target="../media/image2441.png"/><Relationship Id="rId121" Type="http://schemas.openxmlformats.org/officeDocument/2006/relationships/customXml" Target="../ink/ink2640.xml"/><Relationship Id="rId120" Type="http://schemas.openxmlformats.org/officeDocument/2006/relationships/image" Target="../media/image2440.png"/><Relationship Id="rId12" Type="http://schemas.openxmlformats.org/officeDocument/2006/relationships/image" Target="../media/image2387.png"/><Relationship Id="rId119" Type="http://schemas.openxmlformats.org/officeDocument/2006/relationships/customXml" Target="../ink/ink2639.xml"/><Relationship Id="rId118" Type="http://schemas.openxmlformats.org/officeDocument/2006/relationships/image" Target="../media/image2439.png"/><Relationship Id="rId117" Type="http://schemas.openxmlformats.org/officeDocument/2006/relationships/customXml" Target="../ink/ink2638.xml"/><Relationship Id="rId116" Type="http://schemas.openxmlformats.org/officeDocument/2006/relationships/image" Target="../media/image1912.png"/><Relationship Id="rId115" Type="http://schemas.openxmlformats.org/officeDocument/2006/relationships/customXml" Target="../ink/ink2637.xml"/><Relationship Id="rId114" Type="http://schemas.openxmlformats.org/officeDocument/2006/relationships/image" Target="../media/image2438.png"/><Relationship Id="rId113" Type="http://schemas.openxmlformats.org/officeDocument/2006/relationships/customXml" Target="../ink/ink2636.xml"/><Relationship Id="rId112" Type="http://schemas.openxmlformats.org/officeDocument/2006/relationships/image" Target="../media/image2437.png"/><Relationship Id="rId111" Type="http://schemas.openxmlformats.org/officeDocument/2006/relationships/customXml" Target="../ink/ink2635.xml"/><Relationship Id="rId110" Type="http://schemas.openxmlformats.org/officeDocument/2006/relationships/image" Target="../media/image2436.png"/><Relationship Id="rId11" Type="http://schemas.openxmlformats.org/officeDocument/2006/relationships/customXml" Target="../ink/ink2585.xml"/><Relationship Id="rId109" Type="http://schemas.openxmlformats.org/officeDocument/2006/relationships/customXml" Target="../ink/ink2634.xml"/><Relationship Id="rId108" Type="http://schemas.openxmlformats.org/officeDocument/2006/relationships/image" Target="../media/image2435.png"/><Relationship Id="rId107" Type="http://schemas.openxmlformats.org/officeDocument/2006/relationships/customXml" Target="../ink/ink2633.xml"/><Relationship Id="rId106" Type="http://schemas.openxmlformats.org/officeDocument/2006/relationships/image" Target="../media/image2434.png"/><Relationship Id="rId105" Type="http://schemas.openxmlformats.org/officeDocument/2006/relationships/customXml" Target="../ink/ink2632.xml"/><Relationship Id="rId104" Type="http://schemas.openxmlformats.org/officeDocument/2006/relationships/image" Target="../media/image2433.png"/><Relationship Id="rId103" Type="http://schemas.openxmlformats.org/officeDocument/2006/relationships/customXml" Target="../ink/ink2631.xml"/><Relationship Id="rId102" Type="http://schemas.openxmlformats.org/officeDocument/2006/relationships/image" Target="../media/image2432.png"/><Relationship Id="rId101" Type="http://schemas.openxmlformats.org/officeDocument/2006/relationships/customXml" Target="../ink/ink2630.xml"/><Relationship Id="rId100" Type="http://schemas.openxmlformats.org/officeDocument/2006/relationships/image" Target="../media/image2431.png"/><Relationship Id="rId10" Type="http://schemas.openxmlformats.org/officeDocument/2006/relationships/image" Target="../media/image2386.png"/><Relationship Id="rId1" Type="http://schemas.openxmlformats.org/officeDocument/2006/relationships/tags" Target="../tags/tag21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666.png"/><Relationship Id="rId98" Type="http://schemas.openxmlformats.org/officeDocument/2006/relationships/customXml" Target="../ink/ink2873.xml"/><Relationship Id="rId97" Type="http://schemas.openxmlformats.org/officeDocument/2006/relationships/image" Target="../media/image2665.png"/><Relationship Id="rId96" Type="http://schemas.openxmlformats.org/officeDocument/2006/relationships/customXml" Target="../ink/ink2872.xml"/><Relationship Id="rId95" Type="http://schemas.openxmlformats.org/officeDocument/2006/relationships/image" Target="../media/image2664.png"/><Relationship Id="rId94" Type="http://schemas.openxmlformats.org/officeDocument/2006/relationships/customXml" Target="../ink/ink2871.xml"/><Relationship Id="rId93" Type="http://schemas.openxmlformats.org/officeDocument/2006/relationships/image" Target="../media/image2663.png"/><Relationship Id="rId92" Type="http://schemas.openxmlformats.org/officeDocument/2006/relationships/customXml" Target="../ink/ink2870.xml"/><Relationship Id="rId91" Type="http://schemas.openxmlformats.org/officeDocument/2006/relationships/image" Target="../media/image2662.png"/><Relationship Id="rId90" Type="http://schemas.openxmlformats.org/officeDocument/2006/relationships/customXml" Target="../ink/ink2869.xml"/><Relationship Id="rId9" Type="http://schemas.openxmlformats.org/officeDocument/2006/relationships/image" Target="../media/image2621.png"/><Relationship Id="rId89" Type="http://schemas.openxmlformats.org/officeDocument/2006/relationships/image" Target="../media/image2661.png"/><Relationship Id="rId88" Type="http://schemas.openxmlformats.org/officeDocument/2006/relationships/customXml" Target="../ink/ink2868.xml"/><Relationship Id="rId87" Type="http://schemas.openxmlformats.org/officeDocument/2006/relationships/image" Target="../media/image2660.png"/><Relationship Id="rId86" Type="http://schemas.openxmlformats.org/officeDocument/2006/relationships/customXml" Target="../ink/ink2867.xml"/><Relationship Id="rId85" Type="http://schemas.openxmlformats.org/officeDocument/2006/relationships/image" Target="../media/image2659.png"/><Relationship Id="rId84" Type="http://schemas.openxmlformats.org/officeDocument/2006/relationships/customXml" Target="../ink/ink2866.xml"/><Relationship Id="rId83" Type="http://schemas.openxmlformats.org/officeDocument/2006/relationships/image" Target="../media/image2658.png"/><Relationship Id="rId82" Type="http://schemas.openxmlformats.org/officeDocument/2006/relationships/customXml" Target="../ink/ink2865.xml"/><Relationship Id="rId81" Type="http://schemas.openxmlformats.org/officeDocument/2006/relationships/image" Target="../media/image2657.png"/><Relationship Id="rId80" Type="http://schemas.openxmlformats.org/officeDocument/2006/relationships/customXml" Target="../ink/ink2864.xml"/><Relationship Id="rId8" Type="http://schemas.openxmlformats.org/officeDocument/2006/relationships/customXml" Target="../ink/ink2828.xml"/><Relationship Id="rId79" Type="http://schemas.openxmlformats.org/officeDocument/2006/relationships/image" Target="../media/image2656.png"/><Relationship Id="rId78" Type="http://schemas.openxmlformats.org/officeDocument/2006/relationships/customXml" Target="../ink/ink2863.xml"/><Relationship Id="rId77" Type="http://schemas.openxmlformats.org/officeDocument/2006/relationships/image" Target="../media/image2655.png"/><Relationship Id="rId76" Type="http://schemas.openxmlformats.org/officeDocument/2006/relationships/customXml" Target="../ink/ink2862.xml"/><Relationship Id="rId75" Type="http://schemas.openxmlformats.org/officeDocument/2006/relationships/image" Target="../media/image2654.png"/><Relationship Id="rId74" Type="http://schemas.openxmlformats.org/officeDocument/2006/relationships/customXml" Target="../ink/ink2861.xml"/><Relationship Id="rId73" Type="http://schemas.openxmlformats.org/officeDocument/2006/relationships/image" Target="../media/image2653.png"/><Relationship Id="rId72" Type="http://schemas.openxmlformats.org/officeDocument/2006/relationships/customXml" Target="../ink/ink2860.xml"/><Relationship Id="rId71" Type="http://schemas.openxmlformats.org/officeDocument/2006/relationships/image" Target="../media/image2652.png"/><Relationship Id="rId70" Type="http://schemas.openxmlformats.org/officeDocument/2006/relationships/customXml" Target="../ink/ink2859.xml"/><Relationship Id="rId7" Type="http://schemas.openxmlformats.org/officeDocument/2006/relationships/image" Target="../media/image2620.png"/><Relationship Id="rId69" Type="http://schemas.openxmlformats.org/officeDocument/2006/relationships/image" Target="../media/image2651.png"/><Relationship Id="rId68" Type="http://schemas.openxmlformats.org/officeDocument/2006/relationships/customXml" Target="../ink/ink2858.xml"/><Relationship Id="rId67" Type="http://schemas.openxmlformats.org/officeDocument/2006/relationships/image" Target="../media/image2650.png"/><Relationship Id="rId66" Type="http://schemas.openxmlformats.org/officeDocument/2006/relationships/customXml" Target="../ink/ink2857.xml"/><Relationship Id="rId65" Type="http://schemas.openxmlformats.org/officeDocument/2006/relationships/image" Target="../media/image2649.png"/><Relationship Id="rId64" Type="http://schemas.openxmlformats.org/officeDocument/2006/relationships/customXml" Target="../ink/ink2856.xml"/><Relationship Id="rId63" Type="http://schemas.openxmlformats.org/officeDocument/2006/relationships/image" Target="../media/image2648.png"/><Relationship Id="rId62" Type="http://schemas.openxmlformats.org/officeDocument/2006/relationships/customXml" Target="../ink/ink2855.xml"/><Relationship Id="rId61" Type="http://schemas.openxmlformats.org/officeDocument/2006/relationships/image" Target="../media/image2647.png"/><Relationship Id="rId60" Type="http://schemas.openxmlformats.org/officeDocument/2006/relationships/customXml" Target="../ink/ink2854.xml"/><Relationship Id="rId6" Type="http://schemas.openxmlformats.org/officeDocument/2006/relationships/customXml" Target="../ink/ink2827.xml"/><Relationship Id="rId59" Type="http://schemas.openxmlformats.org/officeDocument/2006/relationships/image" Target="../media/image2646.png"/><Relationship Id="rId58" Type="http://schemas.openxmlformats.org/officeDocument/2006/relationships/customXml" Target="../ink/ink2853.xml"/><Relationship Id="rId57" Type="http://schemas.openxmlformats.org/officeDocument/2006/relationships/image" Target="../media/image2645.png"/><Relationship Id="rId56" Type="http://schemas.openxmlformats.org/officeDocument/2006/relationships/customXml" Target="../ink/ink2852.xml"/><Relationship Id="rId55" Type="http://schemas.openxmlformats.org/officeDocument/2006/relationships/image" Target="../media/image2644.png"/><Relationship Id="rId54" Type="http://schemas.openxmlformats.org/officeDocument/2006/relationships/customXml" Target="../ink/ink2851.xml"/><Relationship Id="rId53" Type="http://schemas.openxmlformats.org/officeDocument/2006/relationships/image" Target="../media/image2643.png"/><Relationship Id="rId52" Type="http://schemas.openxmlformats.org/officeDocument/2006/relationships/customXml" Target="../ink/ink2850.xml"/><Relationship Id="rId51" Type="http://schemas.openxmlformats.org/officeDocument/2006/relationships/image" Target="../media/image2642.png"/><Relationship Id="rId50" Type="http://schemas.openxmlformats.org/officeDocument/2006/relationships/customXml" Target="../ink/ink2849.xml"/><Relationship Id="rId5" Type="http://schemas.openxmlformats.org/officeDocument/2006/relationships/image" Target="../media/image2619.png"/><Relationship Id="rId49" Type="http://schemas.openxmlformats.org/officeDocument/2006/relationships/image" Target="../media/image2641.png"/><Relationship Id="rId48" Type="http://schemas.openxmlformats.org/officeDocument/2006/relationships/customXml" Target="../ink/ink2848.xml"/><Relationship Id="rId47" Type="http://schemas.openxmlformats.org/officeDocument/2006/relationships/image" Target="../media/image2640.png"/><Relationship Id="rId46" Type="http://schemas.openxmlformats.org/officeDocument/2006/relationships/customXml" Target="../ink/ink2847.xml"/><Relationship Id="rId45" Type="http://schemas.openxmlformats.org/officeDocument/2006/relationships/image" Target="../media/image2639.png"/><Relationship Id="rId44" Type="http://schemas.openxmlformats.org/officeDocument/2006/relationships/customXml" Target="../ink/ink2846.xml"/><Relationship Id="rId43" Type="http://schemas.openxmlformats.org/officeDocument/2006/relationships/image" Target="../media/image2638.png"/><Relationship Id="rId42" Type="http://schemas.openxmlformats.org/officeDocument/2006/relationships/customXml" Target="../ink/ink2845.xml"/><Relationship Id="rId41" Type="http://schemas.openxmlformats.org/officeDocument/2006/relationships/image" Target="../media/image2637.png"/><Relationship Id="rId40" Type="http://schemas.openxmlformats.org/officeDocument/2006/relationships/customXml" Target="../ink/ink2844.xml"/><Relationship Id="rId4" Type="http://schemas.openxmlformats.org/officeDocument/2006/relationships/customXml" Target="../ink/ink2826.xml"/><Relationship Id="rId39" Type="http://schemas.openxmlformats.org/officeDocument/2006/relationships/image" Target="../media/image2636.png"/><Relationship Id="rId38" Type="http://schemas.openxmlformats.org/officeDocument/2006/relationships/customXml" Target="../ink/ink2843.xml"/><Relationship Id="rId37" Type="http://schemas.openxmlformats.org/officeDocument/2006/relationships/image" Target="../media/image2635.png"/><Relationship Id="rId36" Type="http://schemas.openxmlformats.org/officeDocument/2006/relationships/customXml" Target="../ink/ink2842.xml"/><Relationship Id="rId35" Type="http://schemas.openxmlformats.org/officeDocument/2006/relationships/image" Target="../media/image2634.png"/><Relationship Id="rId34" Type="http://schemas.openxmlformats.org/officeDocument/2006/relationships/customXml" Target="../ink/ink2841.xml"/><Relationship Id="rId33" Type="http://schemas.openxmlformats.org/officeDocument/2006/relationships/image" Target="../media/image2633.png"/><Relationship Id="rId32" Type="http://schemas.openxmlformats.org/officeDocument/2006/relationships/customXml" Target="../ink/ink2840.xml"/><Relationship Id="rId31" Type="http://schemas.openxmlformats.org/officeDocument/2006/relationships/image" Target="../media/image2632.png"/><Relationship Id="rId30" Type="http://schemas.openxmlformats.org/officeDocument/2006/relationships/customXml" Target="../ink/ink2839.xml"/><Relationship Id="rId3" Type="http://schemas.openxmlformats.org/officeDocument/2006/relationships/image" Target="../media/image2618.png"/><Relationship Id="rId29" Type="http://schemas.openxmlformats.org/officeDocument/2006/relationships/image" Target="../media/image2631.png"/><Relationship Id="rId28" Type="http://schemas.openxmlformats.org/officeDocument/2006/relationships/customXml" Target="../ink/ink2838.xml"/><Relationship Id="rId27" Type="http://schemas.openxmlformats.org/officeDocument/2006/relationships/image" Target="../media/image2630.png"/><Relationship Id="rId26" Type="http://schemas.openxmlformats.org/officeDocument/2006/relationships/customXml" Target="../ink/ink2837.xml"/><Relationship Id="rId25" Type="http://schemas.openxmlformats.org/officeDocument/2006/relationships/image" Target="../media/image2629.png"/><Relationship Id="rId24" Type="http://schemas.openxmlformats.org/officeDocument/2006/relationships/customXml" Target="../ink/ink2836.xml"/><Relationship Id="rId23" Type="http://schemas.openxmlformats.org/officeDocument/2006/relationships/image" Target="../media/image2628.png"/><Relationship Id="rId22" Type="http://schemas.openxmlformats.org/officeDocument/2006/relationships/customXml" Target="../ink/ink2835.xml"/><Relationship Id="rId21" Type="http://schemas.openxmlformats.org/officeDocument/2006/relationships/image" Target="../media/image2627.png"/><Relationship Id="rId20" Type="http://schemas.openxmlformats.org/officeDocument/2006/relationships/customXml" Target="../ink/ink2834.xml"/><Relationship Id="rId2" Type="http://schemas.openxmlformats.org/officeDocument/2006/relationships/customXml" Target="../ink/ink2825.xml"/><Relationship Id="rId19" Type="http://schemas.openxmlformats.org/officeDocument/2006/relationships/image" Target="../media/image2626.png"/><Relationship Id="rId18" Type="http://schemas.openxmlformats.org/officeDocument/2006/relationships/customXml" Target="../ink/ink2833.xml"/><Relationship Id="rId17" Type="http://schemas.openxmlformats.org/officeDocument/2006/relationships/image" Target="../media/image2625.png"/><Relationship Id="rId16" Type="http://schemas.openxmlformats.org/officeDocument/2006/relationships/customXml" Target="../ink/ink2832.xml"/><Relationship Id="rId152" Type="http://schemas.openxmlformats.org/officeDocument/2006/relationships/slideLayout" Target="../slideLayouts/slideLayout7.xml"/><Relationship Id="rId151" Type="http://schemas.openxmlformats.org/officeDocument/2006/relationships/image" Target="../media/image2691.png"/><Relationship Id="rId150" Type="http://schemas.openxmlformats.org/officeDocument/2006/relationships/customXml" Target="../ink/ink2899.xml"/><Relationship Id="rId15" Type="http://schemas.openxmlformats.org/officeDocument/2006/relationships/image" Target="../media/image2624.png"/><Relationship Id="rId149" Type="http://schemas.openxmlformats.org/officeDocument/2006/relationships/image" Target="../media/image2061.png"/><Relationship Id="rId148" Type="http://schemas.openxmlformats.org/officeDocument/2006/relationships/customXml" Target="../ink/ink2898.xml"/><Relationship Id="rId147" Type="http://schemas.openxmlformats.org/officeDocument/2006/relationships/image" Target="../media/image2690.png"/><Relationship Id="rId146" Type="http://schemas.openxmlformats.org/officeDocument/2006/relationships/customXml" Target="../ink/ink2897.xml"/><Relationship Id="rId145" Type="http://schemas.openxmlformats.org/officeDocument/2006/relationships/image" Target="../media/image2689.png"/><Relationship Id="rId144" Type="http://schemas.openxmlformats.org/officeDocument/2006/relationships/customXml" Target="../ink/ink2896.xml"/><Relationship Id="rId143" Type="http://schemas.openxmlformats.org/officeDocument/2006/relationships/image" Target="../media/image2688.png"/><Relationship Id="rId142" Type="http://schemas.openxmlformats.org/officeDocument/2006/relationships/customXml" Target="../ink/ink2895.xml"/><Relationship Id="rId141" Type="http://schemas.openxmlformats.org/officeDocument/2006/relationships/image" Target="../media/image2687.png"/><Relationship Id="rId140" Type="http://schemas.openxmlformats.org/officeDocument/2006/relationships/customXml" Target="../ink/ink2894.xml"/><Relationship Id="rId14" Type="http://schemas.openxmlformats.org/officeDocument/2006/relationships/customXml" Target="../ink/ink2831.xml"/><Relationship Id="rId139" Type="http://schemas.openxmlformats.org/officeDocument/2006/relationships/image" Target="../media/image2686.png"/><Relationship Id="rId138" Type="http://schemas.openxmlformats.org/officeDocument/2006/relationships/customXml" Target="../ink/ink2893.xml"/><Relationship Id="rId137" Type="http://schemas.openxmlformats.org/officeDocument/2006/relationships/image" Target="../media/image2685.png"/><Relationship Id="rId136" Type="http://schemas.openxmlformats.org/officeDocument/2006/relationships/customXml" Target="../ink/ink2892.xml"/><Relationship Id="rId135" Type="http://schemas.openxmlformats.org/officeDocument/2006/relationships/image" Target="../media/image2684.png"/><Relationship Id="rId134" Type="http://schemas.openxmlformats.org/officeDocument/2006/relationships/customXml" Target="../ink/ink2891.xml"/><Relationship Id="rId133" Type="http://schemas.openxmlformats.org/officeDocument/2006/relationships/image" Target="../media/image2683.png"/><Relationship Id="rId132" Type="http://schemas.openxmlformats.org/officeDocument/2006/relationships/customXml" Target="../ink/ink2890.xml"/><Relationship Id="rId131" Type="http://schemas.openxmlformats.org/officeDocument/2006/relationships/image" Target="../media/image2682.png"/><Relationship Id="rId130" Type="http://schemas.openxmlformats.org/officeDocument/2006/relationships/customXml" Target="../ink/ink2889.xml"/><Relationship Id="rId13" Type="http://schemas.openxmlformats.org/officeDocument/2006/relationships/image" Target="../media/image2623.png"/><Relationship Id="rId129" Type="http://schemas.openxmlformats.org/officeDocument/2006/relationships/image" Target="../media/image2681.png"/><Relationship Id="rId128" Type="http://schemas.openxmlformats.org/officeDocument/2006/relationships/customXml" Target="../ink/ink2888.xml"/><Relationship Id="rId127" Type="http://schemas.openxmlformats.org/officeDocument/2006/relationships/image" Target="../media/image2680.png"/><Relationship Id="rId126" Type="http://schemas.openxmlformats.org/officeDocument/2006/relationships/customXml" Target="../ink/ink2887.xml"/><Relationship Id="rId125" Type="http://schemas.openxmlformats.org/officeDocument/2006/relationships/image" Target="../media/image2679.png"/><Relationship Id="rId124" Type="http://schemas.openxmlformats.org/officeDocument/2006/relationships/customXml" Target="../ink/ink2886.xml"/><Relationship Id="rId123" Type="http://schemas.openxmlformats.org/officeDocument/2006/relationships/image" Target="../media/image2678.png"/><Relationship Id="rId122" Type="http://schemas.openxmlformats.org/officeDocument/2006/relationships/customXml" Target="../ink/ink2885.xml"/><Relationship Id="rId121" Type="http://schemas.openxmlformats.org/officeDocument/2006/relationships/image" Target="../media/image2677.png"/><Relationship Id="rId120" Type="http://schemas.openxmlformats.org/officeDocument/2006/relationships/customXml" Target="../ink/ink2884.xml"/><Relationship Id="rId12" Type="http://schemas.openxmlformats.org/officeDocument/2006/relationships/customXml" Target="../ink/ink2830.xml"/><Relationship Id="rId119" Type="http://schemas.openxmlformats.org/officeDocument/2006/relationships/image" Target="../media/image2676.png"/><Relationship Id="rId118" Type="http://schemas.openxmlformats.org/officeDocument/2006/relationships/customXml" Target="../ink/ink2883.xml"/><Relationship Id="rId117" Type="http://schemas.openxmlformats.org/officeDocument/2006/relationships/image" Target="../media/image2675.png"/><Relationship Id="rId116" Type="http://schemas.openxmlformats.org/officeDocument/2006/relationships/customXml" Target="../ink/ink2882.xml"/><Relationship Id="rId115" Type="http://schemas.openxmlformats.org/officeDocument/2006/relationships/image" Target="../media/image2674.png"/><Relationship Id="rId114" Type="http://schemas.openxmlformats.org/officeDocument/2006/relationships/customXml" Target="../ink/ink2881.xml"/><Relationship Id="rId113" Type="http://schemas.openxmlformats.org/officeDocument/2006/relationships/image" Target="../media/image2673.png"/><Relationship Id="rId112" Type="http://schemas.openxmlformats.org/officeDocument/2006/relationships/customXml" Target="../ink/ink2880.xml"/><Relationship Id="rId111" Type="http://schemas.openxmlformats.org/officeDocument/2006/relationships/image" Target="../media/image2672.png"/><Relationship Id="rId110" Type="http://schemas.openxmlformats.org/officeDocument/2006/relationships/customXml" Target="../ink/ink2879.xml"/><Relationship Id="rId11" Type="http://schemas.openxmlformats.org/officeDocument/2006/relationships/image" Target="../media/image2622.png"/><Relationship Id="rId109" Type="http://schemas.openxmlformats.org/officeDocument/2006/relationships/image" Target="../media/image2671.png"/><Relationship Id="rId108" Type="http://schemas.openxmlformats.org/officeDocument/2006/relationships/customXml" Target="../ink/ink2878.xml"/><Relationship Id="rId107" Type="http://schemas.openxmlformats.org/officeDocument/2006/relationships/image" Target="../media/image2670.png"/><Relationship Id="rId106" Type="http://schemas.openxmlformats.org/officeDocument/2006/relationships/customXml" Target="../ink/ink2877.xml"/><Relationship Id="rId105" Type="http://schemas.openxmlformats.org/officeDocument/2006/relationships/image" Target="../media/image2669.png"/><Relationship Id="rId104" Type="http://schemas.openxmlformats.org/officeDocument/2006/relationships/customXml" Target="../ink/ink2876.xml"/><Relationship Id="rId103" Type="http://schemas.openxmlformats.org/officeDocument/2006/relationships/image" Target="../media/image2668.png"/><Relationship Id="rId102" Type="http://schemas.openxmlformats.org/officeDocument/2006/relationships/customXml" Target="../ink/ink2875.xml"/><Relationship Id="rId101" Type="http://schemas.openxmlformats.org/officeDocument/2006/relationships/image" Target="../media/image2667.png"/><Relationship Id="rId100" Type="http://schemas.openxmlformats.org/officeDocument/2006/relationships/customXml" Target="../ink/ink2874.xml"/><Relationship Id="rId10" Type="http://schemas.openxmlformats.org/officeDocument/2006/relationships/customXml" Target="../ink/ink2829.xml"/><Relationship Id="rId1" Type="http://schemas.openxmlformats.org/officeDocument/2006/relationships/image" Target="../media/image2617.wmf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740.png"/><Relationship Id="rId98" Type="http://schemas.openxmlformats.org/officeDocument/2006/relationships/customXml" Target="../ink/ink2948.xml"/><Relationship Id="rId97" Type="http://schemas.openxmlformats.org/officeDocument/2006/relationships/image" Target="../media/image2739.png"/><Relationship Id="rId96" Type="http://schemas.openxmlformats.org/officeDocument/2006/relationships/customXml" Target="../ink/ink2947.xml"/><Relationship Id="rId95" Type="http://schemas.openxmlformats.org/officeDocument/2006/relationships/image" Target="../media/image90.png"/><Relationship Id="rId94" Type="http://schemas.openxmlformats.org/officeDocument/2006/relationships/customXml" Target="../ink/ink2946.xml"/><Relationship Id="rId93" Type="http://schemas.openxmlformats.org/officeDocument/2006/relationships/image" Target="../media/image2738.png"/><Relationship Id="rId92" Type="http://schemas.openxmlformats.org/officeDocument/2006/relationships/customXml" Target="../ink/ink2945.xml"/><Relationship Id="rId91" Type="http://schemas.openxmlformats.org/officeDocument/2006/relationships/image" Target="../media/image2737.png"/><Relationship Id="rId90" Type="http://schemas.openxmlformats.org/officeDocument/2006/relationships/customXml" Target="../ink/ink2944.xml"/><Relationship Id="rId9" Type="http://schemas.openxmlformats.org/officeDocument/2006/relationships/image" Target="../media/image2696.png"/><Relationship Id="rId89" Type="http://schemas.openxmlformats.org/officeDocument/2006/relationships/image" Target="../media/image2736.png"/><Relationship Id="rId88" Type="http://schemas.openxmlformats.org/officeDocument/2006/relationships/customXml" Target="../ink/ink2943.xml"/><Relationship Id="rId87" Type="http://schemas.openxmlformats.org/officeDocument/2006/relationships/image" Target="../media/image2735.png"/><Relationship Id="rId86" Type="http://schemas.openxmlformats.org/officeDocument/2006/relationships/customXml" Target="../ink/ink2942.xml"/><Relationship Id="rId85" Type="http://schemas.openxmlformats.org/officeDocument/2006/relationships/image" Target="../media/image2734.png"/><Relationship Id="rId84" Type="http://schemas.openxmlformats.org/officeDocument/2006/relationships/customXml" Target="../ink/ink2941.xml"/><Relationship Id="rId83" Type="http://schemas.openxmlformats.org/officeDocument/2006/relationships/image" Target="../media/image2733.png"/><Relationship Id="rId82" Type="http://schemas.openxmlformats.org/officeDocument/2006/relationships/customXml" Target="../ink/ink2940.xml"/><Relationship Id="rId81" Type="http://schemas.openxmlformats.org/officeDocument/2006/relationships/image" Target="../media/image2732.png"/><Relationship Id="rId80" Type="http://schemas.openxmlformats.org/officeDocument/2006/relationships/customXml" Target="../ink/ink2939.xml"/><Relationship Id="rId8" Type="http://schemas.openxmlformats.org/officeDocument/2006/relationships/customXml" Target="../ink/ink2903.xml"/><Relationship Id="rId79" Type="http://schemas.openxmlformats.org/officeDocument/2006/relationships/image" Target="../media/image2731.png"/><Relationship Id="rId78" Type="http://schemas.openxmlformats.org/officeDocument/2006/relationships/customXml" Target="../ink/ink2938.xml"/><Relationship Id="rId77" Type="http://schemas.openxmlformats.org/officeDocument/2006/relationships/image" Target="../media/image2730.png"/><Relationship Id="rId76" Type="http://schemas.openxmlformats.org/officeDocument/2006/relationships/customXml" Target="../ink/ink2937.xml"/><Relationship Id="rId75" Type="http://schemas.openxmlformats.org/officeDocument/2006/relationships/image" Target="../media/image2729.png"/><Relationship Id="rId74" Type="http://schemas.openxmlformats.org/officeDocument/2006/relationships/customXml" Target="../ink/ink2936.xml"/><Relationship Id="rId73" Type="http://schemas.openxmlformats.org/officeDocument/2006/relationships/image" Target="../media/image2728.png"/><Relationship Id="rId724" Type="http://schemas.openxmlformats.org/officeDocument/2006/relationships/slideLayout" Target="../slideLayouts/slideLayout7.xml"/><Relationship Id="rId723" Type="http://schemas.openxmlformats.org/officeDocument/2006/relationships/image" Target="../media/image3041.png"/><Relationship Id="rId722" Type="http://schemas.openxmlformats.org/officeDocument/2006/relationships/customXml" Target="../ink/ink3261.xml"/><Relationship Id="rId721" Type="http://schemas.openxmlformats.org/officeDocument/2006/relationships/image" Target="../media/image3040.png"/><Relationship Id="rId720" Type="http://schemas.openxmlformats.org/officeDocument/2006/relationships/customXml" Target="../ink/ink3260.xml"/><Relationship Id="rId72" Type="http://schemas.openxmlformats.org/officeDocument/2006/relationships/customXml" Target="../ink/ink2935.xml"/><Relationship Id="rId719" Type="http://schemas.openxmlformats.org/officeDocument/2006/relationships/image" Target="../media/image3039.png"/><Relationship Id="rId718" Type="http://schemas.openxmlformats.org/officeDocument/2006/relationships/customXml" Target="../ink/ink3259.xml"/><Relationship Id="rId717" Type="http://schemas.openxmlformats.org/officeDocument/2006/relationships/image" Target="../media/image3038.png"/><Relationship Id="rId716" Type="http://schemas.openxmlformats.org/officeDocument/2006/relationships/customXml" Target="../ink/ink3258.xml"/><Relationship Id="rId715" Type="http://schemas.openxmlformats.org/officeDocument/2006/relationships/image" Target="../media/image3037.png"/><Relationship Id="rId714" Type="http://schemas.openxmlformats.org/officeDocument/2006/relationships/customXml" Target="../ink/ink3257.xml"/><Relationship Id="rId713" Type="http://schemas.openxmlformats.org/officeDocument/2006/relationships/image" Target="../media/image3036.png"/><Relationship Id="rId712" Type="http://schemas.openxmlformats.org/officeDocument/2006/relationships/customXml" Target="../ink/ink3256.xml"/><Relationship Id="rId711" Type="http://schemas.openxmlformats.org/officeDocument/2006/relationships/image" Target="../media/image3035.png"/><Relationship Id="rId710" Type="http://schemas.openxmlformats.org/officeDocument/2006/relationships/customXml" Target="../ink/ink3255.xml"/><Relationship Id="rId71" Type="http://schemas.openxmlformats.org/officeDocument/2006/relationships/image" Target="../media/image2727.png"/><Relationship Id="rId709" Type="http://schemas.openxmlformats.org/officeDocument/2006/relationships/image" Target="../media/image3034.png"/><Relationship Id="rId708" Type="http://schemas.openxmlformats.org/officeDocument/2006/relationships/customXml" Target="../ink/ink3254.xml"/><Relationship Id="rId707" Type="http://schemas.openxmlformats.org/officeDocument/2006/relationships/image" Target="../media/image3033.png"/><Relationship Id="rId706" Type="http://schemas.openxmlformats.org/officeDocument/2006/relationships/customXml" Target="../ink/ink3253.xml"/><Relationship Id="rId705" Type="http://schemas.openxmlformats.org/officeDocument/2006/relationships/image" Target="../media/image3032.png"/><Relationship Id="rId704" Type="http://schemas.openxmlformats.org/officeDocument/2006/relationships/customXml" Target="../ink/ink3252.xml"/><Relationship Id="rId703" Type="http://schemas.openxmlformats.org/officeDocument/2006/relationships/image" Target="../media/image3031.png"/><Relationship Id="rId702" Type="http://schemas.openxmlformats.org/officeDocument/2006/relationships/customXml" Target="../ink/ink3251.xml"/><Relationship Id="rId701" Type="http://schemas.openxmlformats.org/officeDocument/2006/relationships/image" Target="../media/image3030.png"/><Relationship Id="rId700" Type="http://schemas.openxmlformats.org/officeDocument/2006/relationships/customXml" Target="../ink/ink3250.xml"/><Relationship Id="rId70" Type="http://schemas.openxmlformats.org/officeDocument/2006/relationships/customXml" Target="../ink/ink2934.xml"/><Relationship Id="rId7" Type="http://schemas.openxmlformats.org/officeDocument/2006/relationships/image" Target="../media/image2695.png"/><Relationship Id="rId699" Type="http://schemas.openxmlformats.org/officeDocument/2006/relationships/image" Target="../media/image3029.png"/><Relationship Id="rId698" Type="http://schemas.openxmlformats.org/officeDocument/2006/relationships/customXml" Target="../ink/ink3249.xml"/><Relationship Id="rId697" Type="http://schemas.openxmlformats.org/officeDocument/2006/relationships/image" Target="../media/image3028.png"/><Relationship Id="rId696" Type="http://schemas.openxmlformats.org/officeDocument/2006/relationships/customXml" Target="../ink/ink3248.xml"/><Relationship Id="rId695" Type="http://schemas.openxmlformats.org/officeDocument/2006/relationships/image" Target="../media/image3027.png"/><Relationship Id="rId694" Type="http://schemas.openxmlformats.org/officeDocument/2006/relationships/customXml" Target="../ink/ink3247.xml"/><Relationship Id="rId693" Type="http://schemas.openxmlformats.org/officeDocument/2006/relationships/image" Target="../media/image3026.png"/><Relationship Id="rId692" Type="http://schemas.openxmlformats.org/officeDocument/2006/relationships/customXml" Target="../ink/ink3246.xml"/><Relationship Id="rId691" Type="http://schemas.openxmlformats.org/officeDocument/2006/relationships/image" Target="../media/image3025.png"/><Relationship Id="rId690" Type="http://schemas.openxmlformats.org/officeDocument/2006/relationships/customXml" Target="../ink/ink3245.xml"/><Relationship Id="rId69" Type="http://schemas.openxmlformats.org/officeDocument/2006/relationships/image" Target="../media/image2726.png"/><Relationship Id="rId689" Type="http://schemas.openxmlformats.org/officeDocument/2006/relationships/image" Target="../media/image3024.png"/><Relationship Id="rId688" Type="http://schemas.openxmlformats.org/officeDocument/2006/relationships/customXml" Target="../ink/ink3244.xml"/><Relationship Id="rId687" Type="http://schemas.openxmlformats.org/officeDocument/2006/relationships/image" Target="../media/image3023.png"/><Relationship Id="rId686" Type="http://schemas.openxmlformats.org/officeDocument/2006/relationships/customXml" Target="../ink/ink3243.xml"/><Relationship Id="rId685" Type="http://schemas.openxmlformats.org/officeDocument/2006/relationships/image" Target="../media/image3022.png"/><Relationship Id="rId684" Type="http://schemas.openxmlformats.org/officeDocument/2006/relationships/customXml" Target="../ink/ink3242.xml"/><Relationship Id="rId683" Type="http://schemas.openxmlformats.org/officeDocument/2006/relationships/image" Target="../media/image3021.png"/><Relationship Id="rId682" Type="http://schemas.openxmlformats.org/officeDocument/2006/relationships/customXml" Target="../ink/ink3241.xml"/><Relationship Id="rId681" Type="http://schemas.openxmlformats.org/officeDocument/2006/relationships/image" Target="../media/image3020.png"/><Relationship Id="rId680" Type="http://schemas.openxmlformats.org/officeDocument/2006/relationships/customXml" Target="../ink/ink3240.xml"/><Relationship Id="rId68" Type="http://schemas.openxmlformats.org/officeDocument/2006/relationships/customXml" Target="../ink/ink2933.xml"/><Relationship Id="rId679" Type="http://schemas.openxmlformats.org/officeDocument/2006/relationships/image" Target="../media/image3019.png"/><Relationship Id="rId678" Type="http://schemas.openxmlformats.org/officeDocument/2006/relationships/customXml" Target="../ink/ink3239.xml"/><Relationship Id="rId677" Type="http://schemas.openxmlformats.org/officeDocument/2006/relationships/image" Target="../media/image3018.png"/><Relationship Id="rId676" Type="http://schemas.openxmlformats.org/officeDocument/2006/relationships/customXml" Target="../ink/ink3238.xml"/><Relationship Id="rId675" Type="http://schemas.openxmlformats.org/officeDocument/2006/relationships/image" Target="../media/image3017.png"/><Relationship Id="rId674" Type="http://schemas.openxmlformats.org/officeDocument/2006/relationships/customXml" Target="../ink/ink3237.xml"/><Relationship Id="rId673" Type="http://schemas.openxmlformats.org/officeDocument/2006/relationships/image" Target="../media/image3016.png"/><Relationship Id="rId672" Type="http://schemas.openxmlformats.org/officeDocument/2006/relationships/customXml" Target="../ink/ink3236.xml"/><Relationship Id="rId671" Type="http://schemas.openxmlformats.org/officeDocument/2006/relationships/image" Target="../media/image3015.png"/><Relationship Id="rId670" Type="http://schemas.openxmlformats.org/officeDocument/2006/relationships/customXml" Target="../ink/ink3235.xml"/><Relationship Id="rId67" Type="http://schemas.openxmlformats.org/officeDocument/2006/relationships/image" Target="../media/image2725.png"/><Relationship Id="rId669" Type="http://schemas.openxmlformats.org/officeDocument/2006/relationships/image" Target="../media/image3014.png"/><Relationship Id="rId668" Type="http://schemas.openxmlformats.org/officeDocument/2006/relationships/customXml" Target="../ink/ink3234.xml"/><Relationship Id="rId667" Type="http://schemas.openxmlformats.org/officeDocument/2006/relationships/image" Target="../media/image3013.png"/><Relationship Id="rId666" Type="http://schemas.openxmlformats.org/officeDocument/2006/relationships/customXml" Target="../ink/ink3233.xml"/><Relationship Id="rId665" Type="http://schemas.openxmlformats.org/officeDocument/2006/relationships/image" Target="../media/image3012.png"/><Relationship Id="rId664" Type="http://schemas.openxmlformats.org/officeDocument/2006/relationships/customXml" Target="../ink/ink3232.xml"/><Relationship Id="rId663" Type="http://schemas.openxmlformats.org/officeDocument/2006/relationships/image" Target="../media/image3011.png"/><Relationship Id="rId662" Type="http://schemas.openxmlformats.org/officeDocument/2006/relationships/customXml" Target="../ink/ink3231.xml"/><Relationship Id="rId661" Type="http://schemas.openxmlformats.org/officeDocument/2006/relationships/image" Target="../media/image994.png"/><Relationship Id="rId660" Type="http://schemas.openxmlformats.org/officeDocument/2006/relationships/customXml" Target="../ink/ink3230.xml"/><Relationship Id="rId66" Type="http://schemas.openxmlformats.org/officeDocument/2006/relationships/customXml" Target="../ink/ink2932.xml"/><Relationship Id="rId659" Type="http://schemas.openxmlformats.org/officeDocument/2006/relationships/image" Target="../media/image3010.png"/><Relationship Id="rId658" Type="http://schemas.openxmlformats.org/officeDocument/2006/relationships/customXml" Target="../ink/ink3229.xml"/><Relationship Id="rId657" Type="http://schemas.openxmlformats.org/officeDocument/2006/relationships/image" Target="../media/image3009.png"/><Relationship Id="rId656" Type="http://schemas.openxmlformats.org/officeDocument/2006/relationships/customXml" Target="../ink/ink3228.xml"/><Relationship Id="rId655" Type="http://schemas.openxmlformats.org/officeDocument/2006/relationships/image" Target="../media/image3008.png"/><Relationship Id="rId654" Type="http://schemas.openxmlformats.org/officeDocument/2006/relationships/customXml" Target="../ink/ink3227.xml"/><Relationship Id="rId653" Type="http://schemas.openxmlformats.org/officeDocument/2006/relationships/image" Target="../media/image3007.png"/><Relationship Id="rId652" Type="http://schemas.openxmlformats.org/officeDocument/2006/relationships/customXml" Target="../ink/ink3226.xml"/><Relationship Id="rId651" Type="http://schemas.openxmlformats.org/officeDocument/2006/relationships/image" Target="../media/image3006.png"/><Relationship Id="rId650" Type="http://schemas.openxmlformats.org/officeDocument/2006/relationships/customXml" Target="../ink/ink3225.xml"/><Relationship Id="rId65" Type="http://schemas.openxmlformats.org/officeDocument/2006/relationships/image" Target="../media/image2724.png"/><Relationship Id="rId649" Type="http://schemas.openxmlformats.org/officeDocument/2006/relationships/image" Target="../media/image3005.png"/><Relationship Id="rId648" Type="http://schemas.openxmlformats.org/officeDocument/2006/relationships/customXml" Target="../ink/ink3224.xml"/><Relationship Id="rId647" Type="http://schemas.openxmlformats.org/officeDocument/2006/relationships/image" Target="../media/image3004.png"/><Relationship Id="rId646" Type="http://schemas.openxmlformats.org/officeDocument/2006/relationships/customXml" Target="../ink/ink3223.xml"/><Relationship Id="rId645" Type="http://schemas.openxmlformats.org/officeDocument/2006/relationships/image" Target="../media/image3003.png"/><Relationship Id="rId644" Type="http://schemas.openxmlformats.org/officeDocument/2006/relationships/customXml" Target="../ink/ink3222.xml"/><Relationship Id="rId643" Type="http://schemas.openxmlformats.org/officeDocument/2006/relationships/image" Target="../media/image3002.png"/><Relationship Id="rId642" Type="http://schemas.openxmlformats.org/officeDocument/2006/relationships/customXml" Target="../ink/ink3221.xml"/><Relationship Id="rId641" Type="http://schemas.openxmlformats.org/officeDocument/2006/relationships/image" Target="../media/image3001.png"/><Relationship Id="rId640" Type="http://schemas.openxmlformats.org/officeDocument/2006/relationships/customXml" Target="../ink/ink3220.xml"/><Relationship Id="rId64" Type="http://schemas.openxmlformats.org/officeDocument/2006/relationships/customXml" Target="../ink/ink2931.xml"/><Relationship Id="rId639" Type="http://schemas.openxmlformats.org/officeDocument/2006/relationships/image" Target="../media/image2061.png"/><Relationship Id="rId638" Type="http://schemas.openxmlformats.org/officeDocument/2006/relationships/customXml" Target="../ink/ink3219.xml"/><Relationship Id="rId637" Type="http://schemas.openxmlformats.org/officeDocument/2006/relationships/image" Target="../media/image3000.png"/><Relationship Id="rId636" Type="http://schemas.openxmlformats.org/officeDocument/2006/relationships/customXml" Target="../ink/ink3218.xml"/><Relationship Id="rId635" Type="http://schemas.openxmlformats.org/officeDocument/2006/relationships/image" Target="../media/image2999.png"/><Relationship Id="rId634" Type="http://schemas.openxmlformats.org/officeDocument/2006/relationships/customXml" Target="../ink/ink3217.xml"/><Relationship Id="rId633" Type="http://schemas.openxmlformats.org/officeDocument/2006/relationships/image" Target="../media/image2998.png"/><Relationship Id="rId632" Type="http://schemas.openxmlformats.org/officeDocument/2006/relationships/customXml" Target="../ink/ink3216.xml"/><Relationship Id="rId631" Type="http://schemas.openxmlformats.org/officeDocument/2006/relationships/image" Target="../media/image2997.png"/><Relationship Id="rId630" Type="http://schemas.openxmlformats.org/officeDocument/2006/relationships/customXml" Target="../ink/ink3215.xml"/><Relationship Id="rId63" Type="http://schemas.openxmlformats.org/officeDocument/2006/relationships/image" Target="../media/image2723.png"/><Relationship Id="rId629" Type="http://schemas.openxmlformats.org/officeDocument/2006/relationships/image" Target="../media/image2996.png"/><Relationship Id="rId628" Type="http://schemas.openxmlformats.org/officeDocument/2006/relationships/customXml" Target="../ink/ink3214.xml"/><Relationship Id="rId627" Type="http://schemas.openxmlformats.org/officeDocument/2006/relationships/image" Target="../media/image2995.png"/><Relationship Id="rId626" Type="http://schemas.openxmlformats.org/officeDocument/2006/relationships/customXml" Target="../ink/ink3213.xml"/><Relationship Id="rId625" Type="http://schemas.openxmlformats.org/officeDocument/2006/relationships/image" Target="../media/image2994.png"/><Relationship Id="rId624" Type="http://schemas.openxmlformats.org/officeDocument/2006/relationships/customXml" Target="../ink/ink3212.xml"/><Relationship Id="rId623" Type="http://schemas.openxmlformats.org/officeDocument/2006/relationships/image" Target="../media/image2993.png"/><Relationship Id="rId622" Type="http://schemas.openxmlformats.org/officeDocument/2006/relationships/customXml" Target="../ink/ink3211.xml"/><Relationship Id="rId621" Type="http://schemas.openxmlformats.org/officeDocument/2006/relationships/image" Target="../media/image2992.png"/><Relationship Id="rId620" Type="http://schemas.openxmlformats.org/officeDocument/2006/relationships/customXml" Target="../ink/ink3210.xml"/><Relationship Id="rId62" Type="http://schemas.openxmlformats.org/officeDocument/2006/relationships/customXml" Target="../ink/ink2930.xml"/><Relationship Id="rId619" Type="http://schemas.openxmlformats.org/officeDocument/2006/relationships/image" Target="../media/image2991.png"/><Relationship Id="rId618" Type="http://schemas.openxmlformats.org/officeDocument/2006/relationships/customXml" Target="../ink/ink3209.xml"/><Relationship Id="rId617" Type="http://schemas.openxmlformats.org/officeDocument/2006/relationships/image" Target="../media/image2990.png"/><Relationship Id="rId616" Type="http://schemas.openxmlformats.org/officeDocument/2006/relationships/customXml" Target="../ink/ink3208.xml"/><Relationship Id="rId615" Type="http://schemas.openxmlformats.org/officeDocument/2006/relationships/image" Target="../media/image2989.png"/><Relationship Id="rId614" Type="http://schemas.openxmlformats.org/officeDocument/2006/relationships/customXml" Target="../ink/ink3207.xml"/><Relationship Id="rId613" Type="http://schemas.openxmlformats.org/officeDocument/2006/relationships/image" Target="../media/image2988.png"/><Relationship Id="rId612" Type="http://schemas.openxmlformats.org/officeDocument/2006/relationships/customXml" Target="../ink/ink3206.xml"/><Relationship Id="rId611" Type="http://schemas.openxmlformats.org/officeDocument/2006/relationships/image" Target="../media/image2987.png"/><Relationship Id="rId610" Type="http://schemas.openxmlformats.org/officeDocument/2006/relationships/customXml" Target="../ink/ink3205.xml"/><Relationship Id="rId61" Type="http://schemas.openxmlformats.org/officeDocument/2006/relationships/image" Target="../media/image2722.png"/><Relationship Id="rId609" Type="http://schemas.openxmlformats.org/officeDocument/2006/relationships/customXml" Target="../ink/ink3204.xml"/><Relationship Id="rId608" Type="http://schemas.openxmlformats.org/officeDocument/2006/relationships/image" Target="../media/image2986.png"/><Relationship Id="rId607" Type="http://schemas.openxmlformats.org/officeDocument/2006/relationships/customXml" Target="../ink/ink3203.xml"/><Relationship Id="rId606" Type="http://schemas.openxmlformats.org/officeDocument/2006/relationships/image" Target="../media/image2985.png"/><Relationship Id="rId605" Type="http://schemas.openxmlformats.org/officeDocument/2006/relationships/customXml" Target="../ink/ink3202.xml"/><Relationship Id="rId604" Type="http://schemas.openxmlformats.org/officeDocument/2006/relationships/image" Target="../media/image2984.png"/><Relationship Id="rId603" Type="http://schemas.openxmlformats.org/officeDocument/2006/relationships/customXml" Target="../ink/ink3201.xml"/><Relationship Id="rId602" Type="http://schemas.openxmlformats.org/officeDocument/2006/relationships/image" Target="../media/image2983.png"/><Relationship Id="rId601" Type="http://schemas.openxmlformats.org/officeDocument/2006/relationships/customXml" Target="../ink/ink3200.xml"/><Relationship Id="rId600" Type="http://schemas.openxmlformats.org/officeDocument/2006/relationships/image" Target="../media/image2982.png"/><Relationship Id="rId60" Type="http://schemas.openxmlformats.org/officeDocument/2006/relationships/customXml" Target="../ink/ink2929.xml"/><Relationship Id="rId6" Type="http://schemas.openxmlformats.org/officeDocument/2006/relationships/customXml" Target="../ink/ink2902.xml"/><Relationship Id="rId599" Type="http://schemas.openxmlformats.org/officeDocument/2006/relationships/customXml" Target="../ink/ink3199.xml"/><Relationship Id="rId598" Type="http://schemas.openxmlformats.org/officeDocument/2006/relationships/image" Target="../media/image2981.png"/><Relationship Id="rId597" Type="http://schemas.openxmlformats.org/officeDocument/2006/relationships/customXml" Target="../ink/ink3198.xml"/><Relationship Id="rId596" Type="http://schemas.openxmlformats.org/officeDocument/2006/relationships/image" Target="../media/image2980.png"/><Relationship Id="rId595" Type="http://schemas.openxmlformats.org/officeDocument/2006/relationships/customXml" Target="../ink/ink3197.xml"/><Relationship Id="rId594" Type="http://schemas.openxmlformats.org/officeDocument/2006/relationships/image" Target="../media/image2979.png"/><Relationship Id="rId593" Type="http://schemas.openxmlformats.org/officeDocument/2006/relationships/customXml" Target="../ink/ink3196.xml"/><Relationship Id="rId592" Type="http://schemas.openxmlformats.org/officeDocument/2006/relationships/image" Target="../media/image2978.png"/><Relationship Id="rId591" Type="http://schemas.openxmlformats.org/officeDocument/2006/relationships/customXml" Target="../ink/ink3195.xml"/><Relationship Id="rId590" Type="http://schemas.openxmlformats.org/officeDocument/2006/relationships/image" Target="../media/image1869.png"/><Relationship Id="rId59" Type="http://schemas.openxmlformats.org/officeDocument/2006/relationships/image" Target="../media/image2721.png"/><Relationship Id="rId589" Type="http://schemas.openxmlformats.org/officeDocument/2006/relationships/customXml" Target="../ink/ink3194.xml"/><Relationship Id="rId588" Type="http://schemas.openxmlformats.org/officeDocument/2006/relationships/image" Target="../media/image2977.png"/><Relationship Id="rId587" Type="http://schemas.openxmlformats.org/officeDocument/2006/relationships/customXml" Target="../ink/ink3193.xml"/><Relationship Id="rId586" Type="http://schemas.openxmlformats.org/officeDocument/2006/relationships/image" Target="../media/image2976.png"/><Relationship Id="rId585" Type="http://schemas.openxmlformats.org/officeDocument/2006/relationships/customXml" Target="../ink/ink3192.xml"/><Relationship Id="rId584" Type="http://schemas.openxmlformats.org/officeDocument/2006/relationships/image" Target="../media/image2975.png"/><Relationship Id="rId583" Type="http://schemas.openxmlformats.org/officeDocument/2006/relationships/customXml" Target="../ink/ink3191.xml"/><Relationship Id="rId582" Type="http://schemas.openxmlformats.org/officeDocument/2006/relationships/image" Target="../media/image2974.png"/><Relationship Id="rId581" Type="http://schemas.openxmlformats.org/officeDocument/2006/relationships/customXml" Target="../ink/ink3190.xml"/><Relationship Id="rId580" Type="http://schemas.openxmlformats.org/officeDocument/2006/relationships/image" Target="../media/image2973.png"/><Relationship Id="rId58" Type="http://schemas.openxmlformats.org/officeDocument/2006/relationships/customXml" Target="../ink/ink2928.xml"/><Relationship Id="rId579" Type="http://schemas.openxmlformats.org/officeDocument/2006/relationships/customXml" Target="../ink/ink3189.xml"/><Relationship Id="rId578" Type="http://schemas.openxmlformats.org/officeDocument/2006/relationships/image" Target="../media/image2972.png"/><Relationship Id="rId577" Type="http://schemas.openxmlformats.org/officeDocument/2006/relationships/customXml" Target="../ink/ink3188.xml"/><Relationship Id="rId576" Type="http://schemas.openxmlformats.org/officeDocument/2006/relationships/image" Target="../media/image2971.png"/><Relationship Id="rId575" Type="http://schemas.openxmlformats.org/officeDocument/2006/relationships/customXml" Target="../ink/ink3187.xml"/><Relationship Id="rId574" Type="http://schemas.openxmlformats.org/officeDocument/2006/relationships/image" Target="../media/image2970.png"/><Relationship Id="rId573" Type="http://schemas.openxmlformats.org/officeDocument/2006/relationships/customXml" Target="../ink/ink3186.xml"/><Relationship Id="rId572" Type="http://schemas.openxmlformats.org/officeDocument/2006/relationships/image" Target="../media/image2969.png"/><Relationship Id="rId571" Type="http://schemas.openxmlformats.org/officeDocument/2006/relationships/customXml" Target="../ink/ink3185.xml"/><Relationship Id="rId570" Type="http://schemas.openxmlformats.org/officeDocument/2006/relationships/image" Target="../media/image2968.png"/><Relationship Id="rId57" Type="http://schemas.openxmlformats.org/officeDocument/2006/relationships/image" Target="../media/image2720.png"/><Relationship Id="rId569" Type="http://schemas.openxmlformats.org/officeDocument/2006/relationships/customXml" Target="../ink/ink3184.xml"/><Relationship Id="rId568" Type="http://schemas.openxmlformats.org/officeDocument/2006/relationships/image" Target="../media/image2967.png"/><Relationship Id="rId567" Type="http://schemas.openxmlformats.org/officeDocument/2006/relationships/customXml" Target="../ink/ink3183.xml"/><Relationship Id="rId566" Type="http://schemas.openxmlformats.org/officeDocument/2006/relationships/image" Target="../media/image2966.png"/><Relationship Id="rId565" Type="http://schemas.openxmlformats.org/officeDocument/2006/relationships/customXml" Target="../ink/ink3182.xml"/><Relationship Id="rId564" Type="http://schemas.openxmlformats.org/officeDocument/2006/relationships/image" Target="../media/image2965.png"/><Relationship Id="rId563" Type="http://schemas.openxmlformats.org/officeDocument/2006/relationships/customXml" Target="../ink/ink3181.xml"/><Relationship Id="rId562" Type="http://schemas.openxmlformats.org/officeDocument/2006/relationships/image" Target="../media/image2964.png"/><Relationship Id="rId561" Type="http://schemas.openxmlformats.org/officeDocument/2006/relationships/customXml" Target="../ink/ink3180.xml"/><Relationship Id="rId560" Type="http://schemas.openxmlformats.org/officeDocument/2006/relationships/image" Target="../media/image2963.png"/><Relationship Id="rId56" Type="http://schemas.openxmlformats.org/officeDocument/2006/relationships/customXml" Target="../ink/ink2927.xml"/><Relationship Id="rId559" Type="http://schemas.openxmlformats.org/officeDocument/2006/relationships/customXml" Target="../ink/ink3179.xml"/><Relationship Id="rId558" Type="http://schemas.openxmlformats.org/officeDocument/2006/relationships/image" Target="../media/image2962.png"/><Relationship Id="rId557" Type="http://schemas.openxmlformats.org/officeDocument/2006/relationships/customXml" Target="../ink/ink3178.xml"/><Relationship Id="rId556" Type="http://schemas.openxmlformats.org/officeDocument/2006/relationships/image" Target="../media/image2961.png"/><Relationship Id="rId555" Type="http://schemas.openxmlformats.org/officeDocument/2006/relationships/customXml" Target="../ink/ink3177.xml"/><Relationship Id="rId554" Type="http://schemas.openxmlformats.org/officeDocument/2006/relationships/image" Target="../media/image2960.png"/><Relationship Id="rId553" Type="http://schemas.openxmlformats.org/officeDocument/2006/relationships/customXml" Target="../ink/ink3176.xml"/><Relationship Id="rId552" Type="http://schemas.openxmlformats.org/officeDocument/2006/relationships/image" Target="../media/image2959.png"/><Relationship Id="rId551" Type="http://schemas.openxmlformats.org/officeDocument/2006/relationships/customXml" Target="../ink/ink3175.xml"/><Relationship Id="rId550" Type="http://schemas.openxmlformats.org/officeDocument/2006/relationships/image" Target="../media/image2958.png"/><Relationship Id="rId55" Type="http://schemas.openxmlformats.org/officeDocument/2006/relationships/image" Target="../media/image2719.png"/><Relationship Id="rId549" Type="http://schemas.openxmlformats.org/officeDocument/2006/relationships/customXml" Target="../ink/ink3174.xml"/><Relationship Id="rId548" Type="http://schemas.openxmlformats.org/officeDocument/2006/relationships/image" Target="../media/image2957.png"/><Relationship Id="rId547" Type="http://schemas.openxmlformats.org/officeDocument/2006/relationships/customXml" Target="../ink/ink3173.xml"/><Relationship Id="rId546" Type="http://schemas.openxmlformats.org/officeDocument/2006/relationships/image" Target="../media/image2956.png"/><Relationship Id="rId545" Type="http://schemas.openxmlformats.org/officeDocument/2006/relationships/customXml" Target="../ink/ink3172.xml"/><Relationship Id="rId544" Type="http://schemas.openxmlformats.org/officeDocument/2006/relationships/image" Target="../media/image2955.png"/><Relationship Id="rId543" Type="http://schemas.openxmlformats.org/officeDocument/2006/relationships/customXml" Target="../ink/ink3171.xml"/><Relationship Id="rId542" Type="http://schemas.openxmlformats.org/officeDocument/2006/relationships/image" Target="../media/image2954.png"/><Relationship Id="rId541" Type="http://schemas.openxmlformats.org/officeDocument/2006/relationships/customXml" Target="../ink/ink3170.xml"/><Relationship Id="rId540" Type="http://schemas.openxmlformats.org/officeDocument/2006/relationships/image" Target="../media/image2953.png"/><Relationship Id="rId54" Type="http://schemas.openxmlformats.org/officeDocument/2006/relationships/customXml" Target="../ink/ink2926.xml"/><Relationship Id="rId539" Type="http://schemas.openxmlformats.org/officeDocument/2006/relationships/customXml" Target="../ink/ink3169.xml"/><Relationship Id="rId538" Type="http://schemas.openxmlformats.org/officeDocument/2006/relationships/image" Target="../media/image2952.png"/><Relationship Id="rId537" Type="http://schemas.openxmlformats.org/officeDocument/2006/relationships/customXml" Target="../ink/ink3168.xml"/><Relationship Id="rId536" Type="http://schemas.openxmlformats.org/officeDocument/2006/relationships/image" Target="../media/image2951.png"/><Relationship Id="rId535" Type="http://schemas.openxmlformats.org/officeDocument/2006/relationships/customXml" Target="../ink/ink3167.xml"/><Relationship Id="rId534" Type="http://schemas.openxmlformats.org/officeDocument/2006/relationships/image" Target="../media/image2950.png"/><Relationship Id="rId533" Type="http://schemas.openxmlformats.org/officeDocument/2006/relationships/customXml" Target="../ink/ink3166.xml"/><Relationship Id="rId532" Type="http://schemas.openxmlformats.org/officeDocument/2006/relationships/image" Target="../media/image2949.png"/><Relationship Id="rId531" Type="http://schemas.openxmlformats.org/officeDocument/2006/relationships/customXml" Target="../ink/ink3165.xml"/><Relationship Id="rId530" Type="http://schemas.openxmlformats.org/officeDocument/2006/relationships/image" Target="../media/image2948.png"/><Relationship Id="rId53" Type="http://schemas.openxmlformats.org/officeDocument/2006/relationships/image" Target="../media/image2718.png"/><Relationship Id="rId529" Type="http://schemas.openxmlformats.org/officeDocument/2006/relationships/customXml" Target="../ink/ink3164.xml"/><Relationship Id="rId528" Type="http://schemas.openxmlformats.org/officeDocument/2006/relationships/image" Target="../media/image2947.png"/><Relationship Id="rId527" Type="http://schemas.openxmlformats.org/officeDocument/2006/relationships/customXml" Target="../ink/ink3163.xml"/><Relationship Id="rId526" Type="http://schemas.openxmlformats.org/officeDocument/2006/relationships/image" Target="../media/image2946.png"/><Relationship Id="rId525" Type="http://schemas.openxmlformats.org/officeDocument/2006/relationships/customXml" Target="../ink/ink3162.xml"/><Relationship Id="rId524" Type="http://schemas.openxmlformats.org/officeDocument/2006/relationships/image" Target="../media/image2945.png"/><Relationship Id="rId523" Type="http://schemas.openxmlformats.org/officeDocument/2006/relationships/customXml" Target="../ink/ink3161.xml"/><Relationship Id="rId522" Type="http://schemas.openxmlformats.org/officeDocument/2006/relationships/image" Target="../media/image2944.png"/><Relationship Id="rId521" Type="http://schemas.openxmlformats.org/officeDocument/2006/relationships/customXml" Target="../ink/ink3160.xml"/><Relationship Id="rId520" Type="http://schemas.openxmlformats.org/officeDocument/2006/relationships/image" Target="../media/image2943.png"/><Relationship Id="rId52" Type="http://schemas.openxmlformats.org/officeDocument/2006/relationships/customXml" Target="../ink/ink2925.xml"/><Relationship Id="rId519" Type="http://schemas.openxmlformats.org/officeDocument/2006/relationships/customXml" Target="../ink/ink3159.xml"/><Relationship Id="rId518" Type="http://schemas.openxmlformats.org/officeDocument/2006/relationships/image" Target="../media/image2942.png"/><Relationship Id="rId517" Type="http://schemas.openxmlformats.org/officeDocument/2006/relationships/customXml" Target="../ink/ink3158.xml"/><Relationship Id="rId516" Type="http://schemas.openxmlformats.org/officeDocument/2006/relationships/image" Target="../media/image2941.png"/><Relationship Id="rId515" Type="http://schemas.openxmlformats.org/officeDocument/2006/relationships/customXml" Target="../ink/ink3157.xml"/><Relationship Id="rId514" Type="http://schemas.openxmlformats.org/officeDocument/2006/relationships/image" Target="../media/image2940.png"/><Relationship Id="rId513" Type="http://schemas.openxmlformats.org/officeDocument/2006/relationships/customXml" Target="../ink/ink3156.xml"/><Relationship Id="rId512" Type="http://schemas.openxmlformats.org/officeDocument/2006/relationships/image" Target="../media/image2939.png"/><Relationship Id="rId511" Type="http://schemas.openxmlformats.org/officeDocument/2006/relationships/customXml" Target="../ink/ink3155.xml"/><Relationship Id="rId510" Type="http://schemas.openxmlformats.org/officeDocument/2006/relationships/image" Target="../media/image2938.png"/><Relationship Id="rId51" Type="http://schemas.openxmlformats.org/officeDocument/2006/relationships/image" Target="../media/image2717.png"/><Relationship Id="rId509" Type="http://schemas.openxmlformats.org/officeDocument/2006/relationships/customXml" Target="../ink/ink3154.xml"/><Relationship Id="rId508" Type="http://schemas.openxmlformats.org/officeDocument/2006/relationships/image" Target="../media/image2206.png"/><Relationship Id="rId507" Type="http://schemas.openxmlformats.org/officeDocument/2006/relationships/customXml" Target="../ink/ink3153.xml"/><Relationship Id="rId506" Type="http://schemas.openxmlformats.org/officeDocument/2006/relationships/image" Target="../media/image2937.png"/><Relationship Id="rId505" Type="http://schemas.openxmlformats.org/officeDocument/2006/relationships/customXml" Target="../ink/ink3152.xml"/><Relationship Id="rId504" Type="http://schemas.openxmlformats.org/officeDocument/2006/relationships/image" Target="../media/image925.png"/><Relationship Id="rId503" Type="http://schemas.openxmlformats.org/officeDocument/2006/relationships/customXml" Target="../ink/ink3151.xml"/><Relationship Id="rId502" Type="http://schemas.openxmlformats.org/officeDocument/2006/relationships/image" Target="../media/image2936.png"/><Relationship Id="rId501" Type="http://schemas.openxmlformats.org/officeDocument/2006/relationships/customXml" Target="../ink/ink3150.xml"/><Relationship Id="rId500" Type="http://schemas.openxmlformats.org/officeDocument/2006/relationships/image" Target="../media/image2935.png"/><Relationship Id="rId50" Type="http://schemas.openxmlformats.org/officeDocument/2006/relationships/customXml" Target="../ink/ink2924.xml"/><Relationship Id="rId5" Type="http://schemas.openxmlformats.org/officeDocument/2006/relationships/image" Target="../media/image2694.png"/><Relationship Id="rId499" Type="http://schemas.openxmlformats.org/officeDocument/2006/relationships/customXml" Target="../ink/ink3149.xml"/><Relationship Id="rId498" Type="http://schemas.openxmlformats.org/officeDocument/2006/relationships/image" Target="../media/image2934.png"/><Relationship Id="rId497" Type="http://schemas.openxmlformats.org/officeDocument/2006/relationships/customXml" Target="../ink/ink3148.xml"/><Relationship Id="rId496" Type="http://schemas.openxmlformats.org/officeDocument/2006/relationships/image" Target="../media/image2933.png"/><Relationship Id="rId495" Type="http://schemas.openxmlformats.org/officeDocument/2006/relationships/customXml" Target="../ink/ink3147.xml"/><Relationship Id="rId494" Type="http://schemas.openxmlformats.org/officeDocument/2006/relationships/image" Target="../media/image2932.png"/><Relationship Id="rId493" Type="http://schemas.openxmlformats.org/officeDocument/2006/relationships/customXml" Target="../ink/ink3146.xml"/><Relationship Id="rId492" Type="http://schemas.openxmlformats.org/officeDocument/2006/relationships/image" Target="../media/image907.png"/><Relationship Id="rId491" Type="http://schemas.openxmlformats.org/officeDocument/2006/relationships/customXml" Target="../ink/ink3145.xml"/><Relationship Id="rId490" Type="http://schemas.openxmlformats.org/officeDocument/2006/relationships/image" Target="../media/image2931.png"/><Relationship Id="rId49" Type="http://schemas.openxmlformats.org/officeDocument/2006/relationships/image" Target="../media/image2716.png"/><Relationship Id="rId489" Type="http://schemas.openxmlformats.org/officeDocument/2006/relationships/customXml" Target="../ink/ink3144.xml"/><Relationship Id="rId488" Type="http://schemas.openxmlformats.org/officeDocument/2006/relationships/image" Target="../media/image2930.png"/><Relationship Id="rId487" Type="http://schemas.openxmlformats.org/officeDocument/2006/relationships/customXml" Target="../ink/ink3143.xml"/><Relationship Id="rId486" Type="http://schemas.openxmlformats.org/officeDocument/2006/relationships/image" Target="../media/image2929.png"/><Relationship Id="rId485" Type="http://schemas.openxmlformats.org/officeDocument/2006/relationships/customXml" Target="../ink/ink3142.xml"/><Relationship Id="rId484" Type="http://schemas.openxmlformats.org/officeDocument/2006/relationships/image" Target="../media/image2928.png"/><Relationship Id="rId483" Type="http://schemas.openxmlformats.org/officeDocument/2006/relationships/customXml" Target="../ink/ink3141.xml"/><Relationship Id="rId482" Type="http://schemas.openxmlformats.org/officeDocument/2006/relationships/image" Target="../media/image2927.png"/><Relationship Id="rId481" Type="http://schemas.openxmlformats.org/officeDocument/2006/relationships/customXml" Target="../ink/ink3140.xml"/><Relationship Id="rId480" Type="http://schemas.openxmlformats.org/officeDocument/2006/relationships/image" Target="../media/image2926.png"/><Relationship Id="rId48" Type="http://schemas.openxmlformats.org/officeDocument/2006/relationships/customXml" Target="../ink/ink2923.xml"/><Relationship Id="rId479" Type="http://schemas.openxmlformats.org/officeDocument/2006/relationships/customXml" Target="../ink/ink3139.xml"/><Relationship Id="rId478" Type="http://schemas.openxmlformats.org/officeDocument/2006/relationships/image" Target="../media/image2925.png"/><Relationship Id="rId477" Type="http://schemas.openxmlformats.org/officeDocument/2006/relationships/customXml" Target="../ink/ink3138.xml"/><Relationship Id="rId476" Type="http://schemas.openxmlformats.org/officeDocument/2006/relationships/image" Target="../media/image2924.png"/><Relationship Id="rId475" Type="http://schemas.openxmlformats.org/officeDocument/2006/relationships/customXml" Target="../ink/ink3137.xml"/><Relationship Id="rId474" Type="http://schemas.openxmlformats.org/officeDocument/2006/relationships/image" Target="../media/image2923.png"/><Relationship Id="rId473" Type="http://schemas.openxmlformats.org/officeDocument/2006/relationships/customXml" Target="../ink/ink3136.xml"/><Relationship Id="rId472" Type="http://schemas.openxmlformats.org/officeDocument/2006/relationships/image" Target="../media/image2922.png"/><Relationship Id="rId471" Type="http://schemas.openxmlformats.org/officeDocument/2006/relationships/customXml" Target="../ink/ink3135.xml"/><Relationship Id="rId470" Type="http://schemas.openxmlformats.org/officeDocument/2006/relationships/image" Target="../media/image2921.png"/><Relationship Id="rId47" Type="http://schemas.openxmlformats.org/officeDocument/2006/relationships/image" Target="../media/image2715.png"/><Relationship Id="rId469" Type="http://schemas.openxmlformats.org/officeDocument/2006/relationships/customXml" Target="../ink/ink3134.xml"/><Relationship Id="rId468" Type="http://schemas.openxmlformats.org/officeDocument/2006/relationships/image" Target="../media/image2920.png"/><Relationship Id="rId467" Type="http://schemas.openxmlformats.org/officeDocument/2006/relationships/customXml" Target="../ink/ink3133.xml"/><Relationship Id="rId466" Type="http://schemas.openxmlformats.org/officeDocument/2006/relationships/image" Target="../media/image2919.png"/><Relationship Id="rId465" Type="http://schemas.openxmlformats.org/officeDocument/2006/relationships/customXml" Target="../ink/ink3132.xml"/><Relationship Id="rId464" Type="http://schemas.openxmlformats.org/officeDocument/2006/relationships/image" Target="../media/image2918.png"/><Relationship Id="rId463" Type="http://schemas.openxmlformats.org/officeDocument/2006/relationships/customXml" Target="../ink/ink3131.xml"/><Relationship Id="rId462" Type="http://schemas.openxmlformats.org/officeDocument/2006/relationships/image" Target="../media/image2917.png"/><Relationship Id="rId461" Type="http://schemas.openxmlformats.org/officeDocument/2006/relationships/customXml" Target="../ink/ink3130.xml"/><Relationship Id="rId460" Type="http://schemas.openxmlformats.org/officeDocument/2006/relationships/image" Target="../media/image2916.png"/><Relationship Id="rId46" Type="http://schemas.openxmlformats.org/officeDocument/2006/relationships/customXml" Target="../ink/ink2922.xml"/><Relationship Id="rId459" Type="http://schemas.openxmlformats.org/officeDocument/2006/relationships/customXml" Target="../ink/ink3129.xml"/><Relationship Id="rId458" Type="http://schemas.openxmlformats.org/officeDocument/2006/relationships/image" Target="../media/image2915.png"/><Relationship Id="rId457" Type="http://schemas.openxmlformats.org/officeDocument/2006/relationships/customXml" Target="../ink/ink3128.xml"/><Relationship Id="rId456" Type="http://schemas.openxmlformats.org/officeDocument/2006/relationships/image" Target="../media/image2914.png"/><Relationship Id="rId455" Type="http://schemas.openxmlformats.org/officeDocument/2006/relationships/customXml" Target="../ink/ink3127.xml"/><Relationship Id="rId454" Type="http://schemas.openxmlformats.org/officeDocument/2006/relationships/image" Target="../media/image2913.png"/><Relationship Id="rId453" Type="http://schemas.openxmlformats.org/officeDocument/2006/relationships/customXml" Target="../ink/ink3126.xml"/><Relationship Id="rId452" Type="http://schemas.openxmlformats.org/officeDocument/2006/relationships/image" Target="../media/image2912.png"/><Relationship Id="rId451" Type="http://schemas.openxmlformats.org/officeDocument/2006/relationships/customXml" Target="../ink/ink3125.xml"/><Relationship Id="rId450" Type="http://schemas.openxmlformats.org/officeDocument/2006/relationships/image" Target="../media/image2911.png"/><Relationship Id="rId45" Type="http://schemas.openxmlformats.org/officeDocument/2006/relationships/image" Target="../media/image2714.png"/><Relationship Id="rId449" Type="http://schemas.openxmlformats.org/officeDocument/2006/relationships/customXml" Target="../ink/ink3124.xml"/><Relationship Id="rId448" Type="http://schemas.openxmlformats.org/officeDocument/2006/relationships/image" Target="../media/image2910.png"/><Relationship Id="rId447" Type="http://schemas.openxmlformats.org/officeDocument/2006/relationships/customXml" Target="../ink/ink3123.xml"/><Relationship Id="rId446" Type="http://schemas.openxmlformats.org/officeDocument/2006/relationships/image" Target="../media/image2909.png"/><Relationship Id="rId445" Type="http://schemas.openxmlformats.org/officeDocument/2006/relationships/customXml" Target="../ink/ink3122.xml"/><Relationship Id="rId444" Type="http://schemas.openxmlformats.org/officeDocument/2006/relationships/image" Target="../media/image2908.png"/><Relationship Id="rId443" Type="http://schemas.openxmlformats.org/officeDocument/2006/relationships/customXml" Target="../ink/ink3121.xml"/><Relationship Id="rId442" Type="http://schemas.openxmlformats.org/officeDocument/2006/relationships/image" Target="../media/image2907.png"/><Relationship Id="rId441" Type="http://schemas.openxmlformats.org/officeDocument/2006/relationships/customXml" Target="../ink/ink3120.xml"/><Relationship Id="rId440" Type="http://schemas.openxmlformats.org/officeDocument/2006/relationships/image" Target="../media/image2906.png"/><Relationship Id="rId44" Type="http://schemas.openxmlformats.org/officeDocument/2006/relationships/customXml" Target="../ink/ink2921.xml"/><Relationship Id="rId439" Type="http://schemas.openxmlformats.org/officeDocument/2006/relationships/customXml" Target="../ink/ink3119.xml"/><Relationship Id="rId438" Type="http://schemas.openxmlformats.org/officeDocument/2006/relationships/image" Target="../media/image2905.png"/><Relationship Id="rId437" Type="http://schemas.openxmlformats.org/officeDocument/2006/relationships/customXml" Target="../ink/ink3118.xml"/><Relationship Id="rId436" Type="http://schemas.openxmlformats.org/officeDocument/2006/relationships/image" Target="../media/image2904.png"/><Relationship Id="rId435" Type="http://schemas.openxmlformats.org/officeDocument/2006/relationships/customXml" Target="../ink/ink3117.xml"/><Relationship Id="rId434" Type="http://schemas.openxmlformats.org/officeDocument/2006/relationships/image" Target="../media/image2903.png"/><Relationship Id="rId433" Type="http://schemas.openxmlformats.org/officeDocument/2006/relationships/customXml" Target="../ink/ink3116.xml"/><Relationship Id="rId432" Type="http://schemas.openxmlformats.org/officeDocument/2006/relationships/image" Target="../media/image2902.png"/><Relationship Id="rId431" Type="http://schemas.openxmlformats.org/officeDocument/2006/relationships/customXml" Target="../ink/ink3115.xml"/><Relationship Id="rId430" Type="http://schemas.openxmlformats.org/officeDocument/2006/relationships/image" Target="../media/image2901.png"/><Relationship Id="rId43" Type="http://schemas.openxmlformats.org/officeDocument/2006/relationships/image" Target="../media/image2713.png"/><Relationship Id="rId429" Type="http://schemas.openxmlformats.org/officeDocument/2006/relationships/customXml" Target="../ink/ink3114.xml"/><Relationship Id="rId428" Type="http://schemas.openxmlformats.org/officeDocument/2006/relationships/image" Target="../media/image2900.png"/><Relationship Id="rId427" Type="http://schemas.openxmlformats.org/officeDocument/2006/relationships/customXml" Target="../ink/ink3113.xml"/><Relationship Id="rId426" Type="http://schemas.openxmlformats.org/officeDocument/2006/relationships/image" Target="../media/image2899.png"/><Relationship Id="rId425" Type="http://schemas.openxmlformats.org/officeDocument/2006/relationships/customXml" Target="../ink/ink3112.xml"/><Relationship Id="rId424" Type="http://schemas.openxmlformats.org/officeDocument/2006/relationships/image" Target="../media/image2898.png"/><Relationship Id="rId423" Type="http://schemas.openxmlformats.org/officeDocument/2006/relationships/customXml" Target="../ink/ink3111.xml"/><Relationship Id="rId422" Type="http://schemas.openxmlformats.org/officeDocument/2006/relationships/image" Target="../media/image2897.png"/><Relationship Id="rId421" Type="http://schemas.openxmlformats.org/officeDocument/2006/relationships/customXml" Target="../ink/ink3110.xml"/><Relationship Id="rId420" Type="http://schemas.openxmlformats.org/officeDocument/2006/relationships/image" Target="../media/image2896.png"/><Relationship Id="rId42" Type="http://schemas.openxmlformats.org/officeDocument/2006/relationships/customXml" Target="../ink/ink2920.xml"/><Relationship Id="rId419" Type="http://schemas.openxmlformats.org/officeDocument/2006/relationships/customXml" Target="../ink/ink3109.xml"/><Relationship Id="rId418" Type="http://schemas.openxmlformats.org/officeDocument/2006/relationships/image" Target="../media/image2895.png"/><Relationship Id="rId417" Type="http://schemas.openxmlformats.org/officeDocument/2006/relationships/customXml" Target="../ink/ink3108.xml"/><Relationship Id="rId416" Type="http://schemas.openxmlformats.org/officeDocument/2006/relationships/image" Target="../media/image2894.png"/><Relationship Id="rId415" Type="http://schemas.openxmlformats.org/officeDocument/2006/relationships/customXml" Target="../ink/ink3107.xml"/><Relationship Id="rId414" Type="http://schemas.openxmlformats.org/officeDocument/2006/relationships/image" Target="../media/image2893.png"/><Relationship Id="rId413" Type="http://schemas.openxmlformats.org/officeDocument/2006/relationships/customXml" Target="../ink/ink3106.xml"/><Relationship Id="rId412" Type="http://schemas.openxmlformats.org/officeDocument/2006/relationships/image" Target="../media/image2892.png"/><Relationship Id="rId411" Type="http://schemas.openxmlformats.org/officeDocument/2006/relationships/customXml" Target="../ink/ink3105.xml"/><Relationship Id="rId410" Type="http://schemas.openxmlformats.org/officeDocument/2006/relationships/image" Target="../media/image2891.png"/><Relationship Id="rId41" Type="http://schemas.openxmlformats.org/officeDocument/2006/relationships/image" Target="../media/image2712.png"/><Relationship Id="rId409" Type="http://schemas.openxmlformats.org/officeDocument/2006/relationships/customXml" Target="../ink/ink3104.xml"/><Relationship Id="rId408" Type="http://schemas.openxmlformats.org/officeDocument/2006/relationships/image" Target="../media/image2890.png"/><Relationship Id="rId407" Type="http://schemas.openxmlformats.org/officeDocument/2006/relationships/customXml" Target="../ink/ink3103.xml"/><Relationship Id="rId406" Type="http://schemas.openxmlformats.org/officeDocument/2006/relationships/image" Target="../media/image2889.png"/><Relationship Id="rId405" Type="http://schemas.openxmlformats.org/officeDocument/2006/relationships/customXml" Target="../ink/ink3102.xml"/><Relationship Id="rId404" Type="http://schemas.openxmlformats.org/officeDocument/2006/relationships/image" Target="../media/image2888.png"/><Relationship Id="rId403" Type="http://schemas.openxmlformats.org/officeDocument/2006/relationships/customXml" Target="../ink/ink3101.xml"/><Relationship Id="rId402" Type="http://schemas.openxmlformats.org/officeDocument/2006/relationships/image" Target="../media/image2887.png"/><Relationship Id="rId401" Type="http://schemas.openxmlformats.org/officeDocument/2006/relationships/customXml" Target="../ink/ink3100.xml"/><Relationship Id="rId400" Type="http://schemas.openxmlformats.org/officeDocument/2006/relationships/image" Target="../media/image2886.png"/><Relationship Id="rId40" Type="http://schemas.openxmlformats.org/officeDocument/2006/relationships/customXml" Target="../ink/ink2919.xml"/><Relationship Id="rId4" Type="http://schemas.openxmlformats.org/officeDocument/2006/relationships/customXml" Target="../ink/ink2901.xml"/><Relationship Id="rId399" Type="http://schemas.openxmlformats.org/officeDocument/2006/relationships/customXml" Target="../ink/ink3099.xml"/><Relationship Id="rId398" Type="http://schemas.openxmlformats.org/officeDocument/2006/relationships/image" Target="../media/image2885.png"/><Relationship Id="rId397" Type="http://schemas.openxmlformats.org/officeDocument/2006/relationships/customXml" Target="../ink/ink3098.xml"/><Relationship Id="rId396" Type="http://schemas.openxmlformats.org/officeDocument/2006/relationships/image" Target="../media/image2884.png"/><Relationship Id="rId395" Type="http://schemas.openxmlformats.org/officeDocument/2006/relationships/customXml" Target="../ink/ink3097.xml"/><Relationship Id="rId394" Type="http://schemas.openxmlformats.org/officeDocument/2006/relationships/image" Target="../media/image2883.png"/><Relationship Id="rId393" Type="http://schemas.openxmlformats.org/officeDocument/2006/relationships/customXml" Target="../ink/ink3096.xml"/><Relationship Id="rId392" Type="http://schemas.openxmlformats.org/officeDocument/2006/relationships/image" Target="../media/image2882.png"/><Relationship Id="rId391" Type="http://schemas.openxmlformats.org/officeDocument/2006/relationships/customXml" Target="../ink/ink3095.xml"/><Relationship Id="rId390" Type="http://schemas.openxmlformats.org/officeDocument/2006/relationships/image" Target="../media/image2881.png"/><Relationship Id="rId39" Type="http://schemas.openxmlformats.org/officeDocument/2006/relationships/image" Target="../media/image2711.png"/><Relationship Id="rId389" Type="http://schemas.openxmlformats.org/officeDocument/2006/relationships/customXml" Target="../ink/ink3094.xml"/><Relationship Id="rId388" Type="http://schemas.openxmlformats.org/officeDocument/2006/relationships/image" Target="../media/image2880.png"/><Relationship Id="rId387" Type="http://schemas.openxmlformats.org/officeDocument/2006/relationships/customXml" Target="../ink/ink3093.xml"/><Relationship Id="rId386" Type="http://schemas.openxmlformats.org/officeDocument/2006/relationships/image" Target="../media/image2879.png"/><Relationship Id="rId385" Type="http://schemas.openxmlformats.org/officeDocument/2006/relationships/customXml" Target="../ink/ink3092.xml"/><Relationship Id="rId384" Type="http://schemas.openxmlformats.org/officeDocument/2006/relationships/image" Target="../media/image2878.png"/><Relationship Id="rId383" Type="http://schemas.openxmlformats.org/officeDocument/2006/relationships/customXml" Target="../ink/ink3091.xml"/><Relationship Id="rId382" Type="http://schemas.openxmlformats.org/officeDocument/2006/relationships/image" Target="../media/image2877.png"/><Relationship Id="rId381" Type="http://schemas.openxmlformats.org/officeDocument/2006/relationships/customXml" Target="../ink/ink3090.xml"/><Relationship Id="rId380" Type="http://schemas.openxmlformats.org/officeDocument/2006/relationships/image" Target="../media/image2876.png"/><Relationship Id="rId38" Type="http://schemas.openxmlformats.org/officeDocument/2006/relationships/customXml" Target="../ink/ink2918.xml"/><Relationship Id="rId379" Type="http://schemas.openxmlformats.org/officeDocument/2006/relationships/customXml" Target="../ink/ink3089.xml"/><Relationship Id="rId378" Type="http://schemas.openxmlformats.org/officeDocument/2006/relationships/image" Target="../media/image2875.png"/><Relationship Id="rId377" Type="http://schemas.openxmlformats.org/officeDocument/2006/relationships/customXml" Target="../ink/ink3088.xml"/><Relationship Id="rId376" Type="http://schemas.openxmlformats.org/officeDocument/2006/relationships/image" Target="../media/image2874.png"/><Relationship Id="rId375" Type="http://schemas.openxmlformats.org/officeDocument/2006/relationships/customXml" Target="../ink/ink3087.xml"/><Relationship Id="rId374" Type="http://schemas.openxmlformats.org/officeDocument/2006/relationships/image" Target="../media/image2873.png"/><Relationship Id="rId373" Type="http://schemas.openxmlformats.org/officeDocument/2006/relationships/customXml" Target="../ink/ink3086.xml"/><Relationship Id="rId372" Type="http://schemas.openxmlformats.org/officeDocument/2006/relationships/image" Target="../media/image2872.png"/><Relationship Id="rId371" Type="http://schemas.openxmlformats.org/officeDocument/2006/relationships/customXml" Target="../ink/ink3085.xml"/><Relationship Id="rId370" Type="http://schemas.openxmlformats.org/officeDocument/2006/relationships/image" Target="../media/image2871.png"/><Relationship Id="rId37" Type="http://schemas.openxmlformats.org/officeDocument/2006/relationships/image" Target="../media/image2710.png"/><Relationship Id="rId369" Type="http://schemas.openxmlformats.org/officeDocument/2006/relationships/customXml" Target="../ink/ink3084.xml"/><Relationship Id="rId368" Type="http://schemas.openxmlformats.org/officeDocument/2006/relationships/image" Target="../media/image2870.png"/><Relationship Id="rId367" Type="http://schemas.openxmlformats.org/officeDocument/2006/relationships/customXml" Target="../ink/ink3083.xml"/><Relationship Id="rId366" Type="http://schemas.openxmlformats.org/officeDocument/2006/relationships/image" Target="../media/image2869.png"/><Relationship Id="rId365" Type="http://schemas.openxmlformats.org/officeDocument/2006/relationships/customXml" Target="../ink/ink3082.xml"/><Relationship Id="rId364" Type="http://schemas.openxmlformats.org/officeDocument/2006/relationships/image" Target="../media/image2868.png"/><Relationship Id="rId363" Type="http://schemas.openxmlformats.org/officeDocument/2006/relationships/customXml" Target="../ink/ink3081.xml"/><Relationship Id="rId362" Type="http://schemas.openxmlformats.org/officeDocument/2006/relationships/image" Target="../media/image2867.png"/><Relationship Id="rId361" Type="http://schemas.openxmlformats.org/officeDocument/2006/relationships/customXml" Target="../ink/ink3080.xml"/><Relationship Id="rId360" Type="http://schemas.openxmlformats.org/officeDocument/2006/relationships/image" Target="../media/image2866.png"/><Relationship Id="rId36" Type="http://schemas.openxmlformats.org/officeDocument/2006/relationships/customXml" Target="../ink/ink2917.xml"/><Relationship Id="rId359" Type="http://schemas.openxmlformats.org/officeDocument/2006/relationships/customXml" Target="../ink/ink3079.xml"/><Relationship Id="rId358" Type="http://schemas.openxmlformats.org/officeDocument/2006/relationships/image" Target="../media/image2865.png"/><Relationship Id="rId357" Type="http://schemas.openxmlformats.org/officeDocument/2006/relationships/customXml" Target="../ink/ink3078.xml"/><Relationship Id="rId356" Type="http://schemas.openxmlformats.org/officeDocument/2006/relationships/image" Target="../media/image2864.png"/><Relationship Id="rId355" Type="http://schemas.openxmlformats.org/officeDocument/2006/relationships/customXml" Target="../ink/ink3077.xml"/><Relationship Id="rId354" Type="http://schemas.openxmlformats.org/officeDocument/2006/relationships/image" Target="../media/image2863.png"/><Relationship Id="rId353" Type="http://schemas.openxmlformats.org/officeDocument/2006/relationships/customXml" Target="../ink/ink3076.xml"/><Relationship Id="rId352" Type="http://schemas.openxmlformats.org/officeDocument/2006/relationships/image" Target="../media/image2862.png"/><Relationship Id="rId351" Type="http://schemas.openxmlformats.org/officeDocument/2006/relationships/customXml" Target="../ink/ink3075.xml"/><Relationship Id="rId350" Type="http://schemas.openxmlformats.org/officeDocument/2006/relationships/image" Target="../media/image2861.png"/><Relationship Id="rId35" Type="http://schemas.openxmlformats.org/officeDocument/2006/relationships/image" Target="../media/image2709.png"/><Relationship Id="rId349" Type="http://schemas.openxmlformats.org/officeDocument/2006/relationships/customXml" Target="../ink/ink3074.xml"/><Relationship Id="rId348" Type="http://schemas.openxmlformats.org/officeDocument/2006/relationships/image" Target="../media/image2860.png"/><Relationship Id="rId347" Type="http://schemas.openxmlformats.org/officeDocument/2006/relationships/customXml" Target="../ink/ink3073.xml"/><Relationship Id="rId346" Type="http://schemas.openxmlformats.org/officeDocument/2006/relationships/image" Target="../media/image2859.png"/><Relationship Id="rId345" Type="http://schemas.openxmlformats.org/officeDocument/2006/relationships/customXml" Target="../ink/ink3072.xml"/><Relationship Id="rId344" Type="http://schemas.openxmlformats.org/officeDocument/2006/relationships/image" Target="../media/image2858.png"/><Relationship Id="rId343" Type="http://schemas.openxmlformats.org/officeDocument/2006/relationships/customXml" Target="../ink/ink3071.xml"/><Relationship Id="rId342" Type="http://schemas.openxmlformats.org/officeDocument/2006/relationships/image" Target="../media/image2857.png"/><Relationship Id="rId341" Type="http://schemas.openxmlformats.org/officeDocument/2006/relationships/customXml" Target="../ink/ink3070.xml"/><Relationship Id="rId340" Type="http://schemas.openxmlformats.org/officeDocument/2006/relationships/image" Target="../media/image2856.png"/><Relationship Id="rId34" Type="http://schemas.openxmlformats.org/officeDocument/2006/relationships/customXml" Target="../ink/ink2916.xml"/><Relationship Id="rId339" Type="http://schemas.openxmlformats.org/officeDocument/2006/relationships/customXml" Target="../ink/ink3069.xml"/><Relationship Id="rId338" Type="http://schemas.openxmlformats.org/officeDocument/2006/relationships/image" Target="../media/image2855.png"/><Relationship Id="rId337" Type="http://schemas.openxmlformats.org/officeDocument/2006/relationships/customXml" Target="../ink/ink3068.xml"/><Relationship Id="rId336" Type="http://schemas.openxmlformats.org/officeDocument/2006/relationships/image" Target="../media/image2854.png"/><Relationship Id="rId335" Type="http://schemas.openxmlformats.org/officeDocument/2006/relationships/customXml" Target="../ink/ink3067.xml"/><Relationship Id="rId334" Type="http://schemas.openxmlformats.org/officeDocument/2006/relationships/image" Target="../media/image2853.png"/><Relationship Id="rId333" Type="http://schemas.openxmlformats.org/officeDocument/2006/relationships/customXml" Target="../ink/ink3066.xml"/><Relationship Id="rId332" Type="http://schemas.openxmlformats.org/officeDocument/2006/relationships/image" Target="../media/image2852.png"/><Relationship Id="rId331" Type="http://schemas.openxmlformats.org/officeDocument/2006/relationships/customXml" Target="../ink/ink3065.xml"/><Relationship Id="rId330" Type="http://schemas.openxmlformats.org/officeDocument/2006/relationships/image" Target="../media/image1880.png"/><Relationship Id="rId33" Type="http://schemas.openxmlformats.org/officeDocument/2006/relationships/image" Target="../media/image2708.png"/><Relationship Id="rId329" Type="http://schemas.openxmlformats.org/officeDocument/2006/relationships/customXml" Target="../ink/ink3064.xml"/><Relationship Id="rId328" Type="http://schemas.openxmlformats.org/officeDocument/2006/relationships/image" Target="../media/image2851.png"/><Relationship Id="rId327" Type="http://schemas.openxmlformats.org/officeDocument/2006/relationships/customXml" Target="../ink/ink3063.xml"/><Relationship Id="rId326" Type="http://schemas.openxmlformats.org/officeDocument/2006/relationships/image" Target="../media/image2850.png"/><Relationship Id="rId325" Type="http://schemas.openxmlformats.org/officeDocument/2006/relationships/customXml" Target="../ink/ink3062.xml"/><Relationship Id="rId324" Type="http://schemas.openxmlformats.org/officeDocument/2006/relationships/image" Target="../media/image2849.png"/><Relationship Id="rId323" Type="http://schemas.openxmlformats.org/officeDocument/2006/relationships/customXml" Target="../ink/ink3061.xml"/><Relationship Id="rId322" Type="http://schemas.openxmlformats.org/officeDocument/2006/relationships/image" Target="../media/image2848.png"/><Relationship Id="rId321" Type="http://schemas.openxmlformats.org/officeDocument/2006/relationships/customXml" Target="../ink/ink3060.xml"/><Relationship Id="rId320" Type="http://schemas.openxmlformats.org/officeDocument/2006/relationships/image" Target="../media/image2847.png"/><Relationship Id="rId32" Type="http://schemas.openxmlformats.org/officeDocument/2006/relationships/customXml" Target="../ink/ink2915.xml"/><Relationship Id="rId319" Type="http://schemas.openxmlformats.org/officeDocument/2006/relationships/customXml" Target="../ink/ink3059.xml"/><Relationship Id="rId318" Type="http://schemas.openxmlformats.org/officeDocument/2006/relationships/customXml" Target="../ink/ink3058.xml"/><Relationship Id="rId317" Type="http://schemas.openxmlformats.org/officeDocument/2006/relationships/image" Target="../media/image2846.png"/><Relationship Id="rId316" Type="http://schemas.openxmlformats.org/officeDocument/2006/relationships/customXml" Target="../ink/ink3057.xml"/><Relationship Id="rId315" Type="http://schemas.openxmlformats.org/officeDocument/2006/relationships/image" Target="../media/image2845.png"/><Relationship Id="rId314" Type="http://schemas.openxmlformats.org/officeDocument/2006/relationships/customXml" Target="../ink/ink3056.xml"/><Relationship Id="rId313" Type="http://schemas.openxmlformats.org/officeDocument/2006/relationships/image" Target="../media/image2844.png"/><Relationship Id="rId312" Type="http://schemas.openxmlformats.org/officeDocument/2006/relationships/customXml" Target="../ink/ink3055.xml"/><Relationship Id="rId311" Type="http://schemas.openxmlformats.org/officeDocument/2006/relationships/image" Target="../media/image2843.png"/><Relationship Id="rId310" Type="http://schemas.openxmlformats.org/officeDocument/2006/relationships/customXml" Target="../ink/ink3054.xml"/><Relationship Id="rId31" Type="http://schemas.openxmlformats.org/officeDocument/2006/relationships/image" Target="../media/image2707.png"/><Relationship Id="rId309" Type="http://schemas.openxmlformats.org/officeDocument/2006/relationships/image" Target="../media/image2842.png"/><Relationship Id="rId308" Type="http://schemas.openxmlformats.org/officeDocument/2006/relationships/customXml" Target="../ink/ink3053.xml"/><Relationship Id="rId307" Type="http://schemas.openxmlformats.org/officeDocument/2006/relationships/image" Target="../media/image2841.png"/><Relationship Id="rId306" Type="http://schemas.openxmlformats.org/officeDocument/2006/relationships/customXml" Target="../ink/ink3052.xml"/><Relationship Id="rId305" Type="http://schemas.openxmlformats.org/officeDocument/2006/relationships/image" Target="../media/image2840.png"/><Relationship Id="rId304" Type="http://schemas.openxmlformats.org/officeDocument/2006/relationships/customXml" Target="../ink/ink3051.xml"/><Relationship Id="rId303" Type="http://schemas.openxmlformats.org/officeDocument/2006/relationships/image" Target="../media/image2839.png"/><Relationship Id="rId302" Type="http://schemas.openxmlformats.org/officeDocument/2006/relationships/customXml" Target="../ink/ink3050.xml"/><Relationship Id="rId301" Type="http://schemas.openxmlformats.org/officeDocument/2006/relationships/image" Target="../media/image2838.png"/><Relationship Id="rId300" Type="http://schemas.openxmlformats.org/officeDocument/2006/relationships/customXml" Target="../ink/ink3049.xml"/><Relationship Id="rId30" Type="http://schemas.openxmlformats.org/officeDocument/2006/relationships/customXml" Target="../ink/ink2914.xml"/><Relationship Id="rId3" Type="http://schemas.openxmlformats.org/officeDocument/2006/relationships/image" Target="../media/image2693.png"/><Relationship Id="rId299" Type="http://schemas.openxmlformats.org/officeDocument/2006/relationships/image" Target="../media/image2837.png"/><Relationship Id="rId298" Type="http://schemas.openxmlformats.org/officeDocument/2006/relationships/customXml" Target="../ink/ink3048.xml"/><Relationship Id="rId297" Type="http://schemas.openxmlformats.org/officeDocument/2006/relationships/image" Target="../media/image2836.png"/><Relationship Id="rId296" Type="http://schemas.openxmlformats.org/officeDocument/2006/relationships/customXml" Target="../ink/ink3047.xml"/><Relationship Id="rId295" Type="http://schemas.openxmlformats.org/officeDocument/2006/relationships/image" Target="../media/image2835.png"/><Relationship Id="rId294" Type="http://schemas.openxmlformats.org/officeDocument/2006/relationships/customXml" Target="../ink/ink3046.xml"/><Relationship Id="rId293" Type="http://schemas.openxmlformats.org/officeDocument/2006/relationships/image" Target="../media/image2834.png"/><Relationship Id="rId292" Type="http://schemas.openxmlformats.org/officeDocument/2006/relationships/customXml" Target="../ink/ink3045.xml"/><Relationship Id="rId291" Type="http://schemas.openxmlformats.org/officeDocument/2006/relationships/image" Target="../media/image2833.png"/><Relationship Id="rId290" Type="http://schemas.openxmlformats.org/officeDocument/2006/relationships/customXml" Target="../ink/ink3044.xml"/><Relationship Id="rId29" Type="http://schemas.openxmlformats.org/officeDocument/2006/relationships/image" Target="../media/image2706.png"/><Relationship Id="rId289" Type="http://schemas.openxmlformats.org/officeDocument/2006/relationships/image" Target="../media/image2832.png"/><Relationship Id="rId288" Type="http://schemas.openxmlformats.org/officeDocument/2006/relationships/customXml" Target="../ink/ink3043.xml"/><Relationship Id="rId287" Type="http://schemas.openxmlformats.org/officeDocument/2006/relationships/image" Target="../media/image2831.png"/><Relationship Id="rId286" Type="http://schemas.openxmlformats.org/officeDocument/2006/relationships/customXml" Target="../ink/ink3042.xml"/><Relationship Id="rId285" Type="http://schemas.openxmlformats.org/officeDocument/2006/relationships/image" Target="../media/image2528.png"/><Relationship Id="rId284" Type="http://schemas.openxmlformats.org/officeDocument/2006/relationships/customXml" Target="../ink/ink3041.xml"/><Relationship Id="rId283" Type="http://schemas.openxmlformats.org/officeDocument/2006/relationships/image" Target="../media/image2830.png"/><Relationship Id="rId282" Type="http://schemas.openxmlformats.org/officeDocument/2006/relationships/customXml" Target="../ink/ink3040.xml"/><Relationship Id="rId281" Type="http://schemas.openxmlformats.org/officeDocument/2006/relationships/image" Target="../media/image2829.png"/><Relationship Id="rId280" Type="http://schemas.openxmlformats.org/officeDocument/2006/relationships/customXml" Target="../ink/ink3039.xml"/><Relationship Id="rId28" Type="http://schemas.openxmlformats.org/officeDocument/2006/relationships/customXml" Target="../ink/ink2913.xml"/><Relationship Id="rId279" Type="http://schemas.openxmlformats.org/officeDocument/2006/relationships/image" Target="../media/image2828.png"/><Relationship Id="rId278" Type="http://schemas.openxmlformats.org/officeDocument/2006/relationships/customXml" Target="../ink/ink3038.xml"/><Relationship Id="rId277" Type="http://schemas.openxmlformats.org/officeDocument/2006/relationships/image" Target="../media/image2827.png"/><Relationship Id="rId276" Type="http://schemas.openxmlformats.org/officeDocument/2006/relationships/customXml" Target="../ink/ink3037.xml"/><Relationship Id="rId275" Type="http://schemas.openxmlformats.org/officeDocument/2006/relationships/image" Target="../media/image2826.png"/><Relationship Id="rId274" Type="http://schemas.openxmlformats.org/officeDocument/2006/relationships/customXml" Target="../ink/ink3036.xml"/><Relationship Id="rId273" Type="http://schemas.openxmlformats.org/officeDocument/2006/relationships/image" Target="../media/image2825.png"/><Relationship Id="rId272" Type="http://schemas.openxmlformats.org/officeDocument/2006/relationships/customXml" Target="../ink/ink3035.xml"/><Relationship Id="rId271" Type="http://schemas.openxmlformats.org/officeDocument/2006/relationships/image" Target="../media/image2824.png"/><Relationship Id="rId270" Type="http://schemas.openxmlformats.org/officeDocument/2006/relationships/customXml" Target="../ink/ink3034.xml"/><Relationship Id="rId27" Type="http://schemas.openxmlformats.org/officeDocument/2006/relationships/image" Target="../media/image2705.png"/><Relationship Id="rId269" Type="http://schemas.openxmlformats.org/officeDocument/2006/relationships/image" Target="../media/image2823.png"/><Relationship Id="rId268" Type="http://schemas.openxmlformats.org/officeDocument/2006/relationships/customXml" Target="../ink/ink3033.xml"/><Relationship Id="rId267" Type="http://schemas.openxmlformats.org/officeDocument/2006/relationships/image" Target="../media/image2822.png"/><Relationship Id="rId266" Type="http://schemas.openxmlformats.org/officeDocument/2006/relationships/customXml" Target="../ink/ink3032.xml"/><Relationship Id="rId265" Type="http://schemas.openxmlformats.org/officeDocument/2006/relationships/image" Target="../media/image2821.png"/><Relationship Id="rId264" Type="http://schemas.openxmlformats.org/officeDocument/2006/relationships/customXml" Target="../ink/ink3031.xml"/><Relationship Id="rId263" Type="http://schemas.openxmlformats.org/officeDocument/2006/relationships/image" Target="../media/image2820.png"/><Relationship Id="rId262" Type="http://schemas.openxmlformats.org/officeDocument/2006/relationships/customXml" Target="../ink/ink3030.xml"/><Relationship Id="rId261" Type="http://schemas.openxmlformats.org/officeDocument/2006/relationships/image" Target="../media/image2819.png"/><Relationship Id="rId260" Type="http://schemas.openxmlformats.org/officeDocument/2006/relationships/customXml" Target="../ink/ink3029.xml"/><Relationship Id="rId26" Type="http://schemas.openxmlformats.org/officeDocument/2006/relationships/customXml" Target="../ink/ink2912.xml"/><Relationship Id="rId259" Type="http://schemas.openxmlformats.org/officeDocument/2006/relationships/image" Target="../media/image2818.png"/><Relationship Id="rId258" Type="http://schemas.openxmlformats.org/officeDocument/2006/relationships/customXml" Target="../ink/ink3028.xml"/><Relationship Id="rId257" Type="http://schemas.openxmlformats.org/officeDocument/2006/relationships/image" Target="../media/image2817.png"/><Relationship Id="rId256" Type="http://schemas.openxmlformats.org/officeDocument/2006/relationships/customXml" Target="../ink/ink3027.xml"/><Relationship Id="rId255" Type="http://schemas.openxmlformats.org/officeDocument/2006/relationships/image" Target="../media/image2816.png"/><Relationship Id="rId254" Type="http://schemas.openxmlformats.org/officeDocument/2006/relationships/customXml" Target="../ink/ink3026.xml"/><Relationship Id="rId253" Type="http://schemas.openxmlformats.org/officeDocument/2006/relationships/image" Target="../media/image2815.png"/><Relationship Id="rId252" Type="http://schemas.openxmlformats.org/officeDocument/2006/relationships/customXml" Target="../ink/ink3025.xml"/><Relationship Id="rId251" Type="http://schemas.openxmlformats.org/officeDocument/2006/relationships/image" Target="../media/image2814.png"/><Relationship Id="rId250" Type="http://schemas.openxmlformats.org/officeDocument/2006/relationships/customXml" Target="../ink/ink3024.xml"/><Relationship Id="rId25" Type="http://schemas.openxmlformats.org/officeDocument/2006/relationships/image" Target="../media/image2704.png"/><Relationship Id="rId249" Type="http://schemas.openxmlformats.org/officeDocument/2006/relationships/image" Target="../media/image2813.png"/><Relationship Id="rId248" Type="http://schemas.openxmlformats.org/officeDocument/2006/relationships/customXml" Target="../ink/ink3023.xml"/><Relationship Id="rId247" Type="http://schemas.openxmlformats.org/officeDocument/2006/relationships/image" Target="../media/image2812.png"/><Relationship Id="rId246" Type="http://schemas.openxmlformats.org/officeDocument/2006/relationships/customXml" Target="../ink/ink3022.xml"/><Relationship Id="rId245" Type="http://schemas.openxmlformats.org/officeDocument/2006/relationships/image" Target="../media/image2811.png"/><Relationship Id="rId244" Type="http://schemas.openxmlformats.org/officeDocument/2006/relationships/customXml" Target="../ink/ink3021.xml"/><Relationship Id="rId243" Type="http://schemas.openxmlformats.org/officeDocument/2006/relationships/image" Target="../media/image2810.png"/><Relationship Id="rId242" Type="http://schemas.openxmlformats.org/officeDocument/2006/relationships/customXml" Target="../ink/ink3020.xml"/><Relationship Id="rId241" Type="http://schemas.openxmlformats.org/officeDocument/2006/relationships/image" Target="../media/image2809.png"/><Relationship Id="rId240" Type="http://schemas.openxmlformats.org/officeDocument/2006/relationships/customXml" Target="../ink/ink3019.xml"/><Relationship Id="rId24" Type="http://schemas.openxmlformats.org/officeDocument/2006/relationships/customXml" Target="../ink/ink2911.xml"/><Relationship Id="rId239" Type="http://schemas.openxmlformats.org/officeDocument/2006/relationships/image" Target="../media/image2808.png"/><Relationship Id="rId238" Type="http://schemas.openxmlformats.org/officeDocument/2006/relationships/customXml" Target="../ink/ink3018.xml"/><Relationship Id="rId237" Type="http://schemas.openxmlformats.org/officeDocument/2006/relationships/image" Target="../media/image2807.png"/><Relationship Id="rId236" Type="http://schemas.openxmlformats.org/officeDocument/2006/relationships/customXml" Target="../ink/ink3017.xml"/><Relationship Id="rId235" Type="http://schemas.openxmlformats.org/officeDocument/2006/relationships/image" Target="../media/image2806.png"/><Relationship Id="rId234" Type="http://schemas.openxmlformats.org/officeDocument/2006/relationships/customXml" Target="../ink/ink3016.xml"/><Relationship Id="rId233" Type="http://schemas.openxmlformats.org/officeDocument/2006/relationships/image" Target="../media/image2805.png"/><Relationship Id="rId232" Type="http://schemas.openxmlformats.org/officeDocument/2006/relationships/customXml" Target="../ink/ink3015.xml"/><Relationship Id="rId231" Type="http://schemas.openxmlformats.org/officeDocument/2006/relationships/image" Target="../media/image2804.png"/><Relationship Id="rId230" Type="http://schemas.openxmlformats.org/officeDocument/2006/relationships/customXml" Target="../ink/ink3014.xml"/><Relationship Id="rId23" Type="http://schemas.openxmlformats.org/officeDocument/2006/relationships/image" Target="../media/image2703.png"/><Relationship Id="rId229" Type="http://schemas.openxmlformats.org/officeDocument/2006/relationships/image" Target="../media/image2803.png"/><Relationship Id="rId228" Type="http://schemas.openxmlformats.org/officeDocument/2006/relationships/customXml" Target="../ink/ink3013.xml"/><Relationship Id="rId227" Type="http://schemas.openxmlformats.org/officeDocument/2006/relationships/image" Target="../media/image2802.png"/><Relationship Id="rId226" Type="http://schemas.openxmlformats.org/officeDocument/2006/relationships/customXml" Target="../ink/ink3012.xml"/><Relationship Id="rId225" Type="http://schemas.openxmlformats.org/officeDocument/2006/relationships/image" Target="../media/image2801.png"/><Relationship Id="rId224" Type="http://schemas.openxmlformats.org/officeDocument/2006/relationships/customXml" Target="../ink/ink3011.xml"/><Relationship Id="rId223" Type="http://schemas.openxmlformats.org/officeDocument/2006/relationships/image" Target="../media/image2800.png"/><Relationship Id="rId222" Type="http://schemas.openxmlformats.org/officeDocument/2006/relationships/customXml" Target="../ink/ink3010.xml"/><Relationship Id="rId221" Type="http://schemas.openxmlformats.org/officeDocument/2006/relationships/image" Target="../media/image2799.png"/><Relationship Id="rId220" Type="http://schemas.openxmlformats.org/officeDocument/2006/relationships/customXml" Target="../ink/ink3009.xml"/><Relationship Id="rId22" Type="http://schemas.openxmlformats.org/officeDocument/2006/relationships/customXml" Target="../ink/ink2910.xml"/><Relationship Id="rId219" Type="http://schemas.openxmlformats.org/officeDocument/2006/relationships/image" Target="../media/image2798.png"/><Relationship Id="rId218" Type="http://schemas.openxmlformats.org/officeDocument/2006/relationships/customXml" Target="../ink/ink3008.xml"/><Relationship Id="rId217" Type="http://schemas.openxmlformats.org/officeDocument/2006/relationships/image" Target="../media/image2797.png"/><Relationship Id="rId216" Type="http://schemas.openxmlformats.org/officeDocument/2006/relationships/customXml" Target="../ink/ink3007.xml"/><Relationship Id="rId215" Type="http://schemas.openxmlformats.org/officeDocument/2006/relationships/image" Target="../media/image2796.png"/><Relationship Id="rId214" Type="http://schemas.openxmlformats.org/officeDocument/2006/relationships/customXml" Target="../ink/ink3006.xml"/><Relationship Id="rId213" Type="http://schemas.openxmlformats.org/officeDocument/2006/relationships/image" Target="../media/image2795.png"/><Relationship Id="rId212" Type="http://schemas.openxmlformats.org/officeDocument/2006/relationships/customXml" Target="../ink/ink3005.xml"/><Relationship Id="rId211" Type="http://schemas.openxmlformats.org/officeDocument/2006/relationships/image" Target="../media/image2794.png"/><Relationship Id="rId210" Type="http://schemas.openxmlformats.org/officeDocument/2006/relationships/customXml" Target="../ink/ink3004.xml"/><Relationship Id="rId21" Type="http://schemas.openxmlformats.org/officeDocument/2006/relationships/image" Target="../media/image2702.png"/><Relationship Id="rId209" Type="http://schemas.openxmlformats.org/officeDocument/2006/relationships/image" Target="../media/image2793.png"/><Relationship Id="rId208" Type="http://schemas.openxmlformats.org/officeDocument/2006/relationships/customXml" Target="../ink/ink3003.xml"/><Relationship Id="rId207" Type="http://schemas.openxmlformats.org/officeDocument/2006/relationships/image" Target="../media/image2792.png"/><Relationship Id="rId206" Type="http://schemas.openxmlformats.org/officeDocument/2006/relationships/customXml" Target="../ink/ink3002.xml"/><Relationship Id="rId205" Type="http://schemas.openxmlformats.org/officeDocument/2006/relationships/image" Target="../media/image2791.png"/><Relationship Id="rId204" Type="http://schemas.openxmlformats.org/officeDocument/2006/relationships/customXml" Target="../ink/ink3001.xml"/><Relationship Id="rId203" Type="http://schemas.openxmlformats.org/officeDocument/2006/relationships/image" Target="../media/image2790.png"/><Relationship Id="rId202" Type="http://schemas.openxmlformats.org/officeDocument/2006/relationships/customXml" Target="../ink/ink3000.xml"/><Relationship Id="rId201" Type="http://schemas.openxmlformats.org/officeDocument/2006/relationships/image" Target="../media/image2472.png"/><Relationship Id="rId200" Type="http://schemas.openxmlformats.org/officeDocument/2006/relationships/customXml" Target="../ink/ink2999.xml"/><Relationship Id="rId20" Type="http://schemas.openxmlformats.org/officeDocument/2006/relationships/customXml" Target="../ink/ink2909.xml"/><Relationship Id="rId2" Type="http://schemas.openxmlformats.org/officeDocument/2006/relationships/customXml" Target="../ink/ink2900.xml"/><Relationship Id="rId199" Type="http://schemas.openxmlformats.org/officeDocument/2006/relationships/image" Target="../media/image2789.png"/><Relationship Id="rId198" Type="http://schemas.openxmlformats.org/officeDocument/2006/relationships/customXml" Target="../ink/ink2998.xml"/><Relationship Id="rId197" Type="http://schemas.openxmlformats.org/officeDocument/2006/relationships/image" Target="../media/image2788.png"/><Relationship Id="rId196" Type="http://schemas.openxmlformats.org/officeDocument/2006/relationships/customXml" Target="../ink/ink2997.xml"/><Relationship Id="rId195" Type="http://schemas.openxmlformats.org/officeDocument/2006/relationships/image" Target="../media/image2787.png"/><Relationship Id="rId194" Type="http://schemas.openxmlformats.org/officeDocument/2006/relationships/customXml" Target="../ink/ink2996.xml"/><Relationship Id="rId193" Type="http://schemas.openxmlformats.org/officeDocument/2006/relationships/image" Target="../media/image2786.png"/><Relationship Id="rId192" Type="http://schemas.openxmlformats.org/officeDocument/2006/relationships/customXml" Target="../ink/ink2995.xml"/><Relationship Id="rId191" Type="http://schemas.openxmlformats.org/officeDocument/2006/relationships/image" Target="../media/image2785.png"/><Relationship Id="rId190" Type="http://schemas.openxmlformats.org/officeDocument/2006/relationships/customXml" Target="../ink/ink2994.xml"/><Relationship Id="rId19" Type="http://schemas.openxmlformats.org/officeDocument/2006/relationships/image" Target="../media/image2701.png"/><Relationship Id="rId189" Type="http://schemas.openxmlformats.org/officeDocument/2006/relationships/image" Target="../media/image2784.png"/><Relationship Id="rId188" Type="http://schemas.openxmlformats.org/officeDocument/2006/relationships/customXml" Target="../ink/ink2993.xml"/><Relationship Id="rId187" Type="http://schemas.openxmlformats.org/officeDocument/2006/relationships/image" Target="../media/image2783.png"/><Relationship Id="rId186" Type="http://schemas.openxmlformats.org/officeDocument/2006/relationships/customXml" Target="../ink/ink2992.xml"/><Relationship Id="rId185" Type="http://schemas.openxmlformats.org/officeDocument/2006/relationships/image" Target="../media/image2782.png"/><Relationship Id="rId184" Type="http://schemas.openxmlformats.org/officeDocument/2006/relationships/customXml" Target="../ink/ink2991.xml"/><Relationship Id="rId183" Type="http://schemas.openxmlformats.org/officeDocument/2006/relationships/image" Target="../media/image2781.png"/><Relationship Id="rId182" Type="http://schemas.openxmlformats.org/officeDocument/2006/relationships/customXml" Target="../ink/ink2990.xml"/><Relationship Id="rId181" Type="http://schemas.openxmlformats.org/officeDocument/2006/relationships/image" Target="../media/image2780.png"/><Relationship Id="rId180" Type="http://schemas.openxmlformats.org/officeDocument/2006/relationships/customXml" Target="../ink/ink2989.xml"/><Relationship Id="rId18" Type="http://schemas.openxmlformats.org/officeDocument/2006/relationships/customXml" Target="../ink/ink2908.xml"/><Relationship Id="rId179" Type="http://schemas.openxmlformats.org/officeDocument/2006/relationships/image" Target="../media/image2779.png"/><Relationship Id="rId178" Type="http://schemas.openxmlformats.org/officeDocument/2006/relationships/customXml" Target="../ink/ink2988.xml"/><Relationship Id="rId177" Type="http://schemas.openxmlformats.org/officeDocument/2006/relationships/image" Target="../media/image2778.png"/><Relationship Id="rId176" Type="http://schemas.openxmlformats.org/officeDocument/2006/relationships/customXml" Target="../ink/ink2987.xml"/><Relationship Id="rId175" Type="http://schemas.openxmlformats.org/officeDocument/2006/relationships/image" Target="../media/image2777.png"/><Relationship Id="rId174" Type="http://schemas.openxmlformats.org/officeDocument/2006/relationships/customXml" Target="../ink/ink2986.xml"/><Relationship Id="rId173" Type="http://schemas.openxmlformats.org/officeDocument/2006/relationships/image" Target="../media/image2776.png"/><Relationship Id="rId172" Type="http://schemas.openxmlformats.org/officeDocument/2006/relationships/customXml" Target="../ink/ink2985.xml"/><Relationship Id="rId171" Type="http://schemas.openxmlformats.org/officeDocument/2006/relationships/image" Target="../media/image2775.png"/><Relationship Id="rId170" Type="http://schemas.openxmlformats.org/officeDocument/2006/relationships/customXml" Target="../ink/ink2984.xml"/><Relationship Id="rId17" Type="http://schemas.openxmlformats.org/officeDocument/2006/relationships/image" Target="../media/image2700.png"/><Relationship Id="rId169" Type="http://schemas.openxmlformats.org/officeDocument/2006/relationships/image" Target="../media/image2774.png"/><Relationship Id="rId168" Type="http://schemas.openxmlformats.org/officeDocument/2006/relationships/customXml" Target="../ink/ink2983.xml"/><Relationship Id="rId167" Type="http://schemas.openxmlformats.org/officeDocument/2006/relationships/image" Target="../media/image2773.png"/><Relationship Id="rId166" Type="http://schemas.openxmlformats.org/officeDocument/2006/relationships/customXml" Target="../ink/ink2982.xml"/><Relationship Id="rId165" Type="http://schemas.openxmlformats.org/officeDocument/2006/relationships/image" Target="../media/image2772.png"/><Relationship Id="rId164" Type="http://schemas.openxmlformats.org/officeDocument/2006/relationships/customXml" Target="../ink/ink2981.xml"/><Relationship Id="rId163" Type="http://schemas.openxmlformats.org/officeDocument/2006/relationships/image" Target="../media/image2771.png"/><Relationship Id="rId162" Type="http://schemas.openxmlformats.org/officeDocument/2006/relationships/customXml" Target="../ink/ink2980.xml"/><Relationship Id="rId161" Type="http://schemas.openxmlformats.org/officeDocument/2006/relationships/image" Target="../media/image2770.png"/><Relationship Id="rId160" Type="http://schemas.openxmlformats.org/officeDocument/2006/relationships/customXml" Target="../ink/ink2979.xml"/><Relationship Id="rId16" Type="http://schemas.openxmlformats.org/officeDocument/2006/relationships/customXml" Target="../ink/ink2907.xml"/><Relationship Id="rId159" Type="http://schemas.openxmlformats.org/officeDocument/2006/relationships/image" Target="../media/image2769.png"/><Relationship Id="rId158" Type="http://schemas.openxmlformats.org/officeDocument/2006/relationships/customXml" Target="../ink/ink2978.xml"/><Relationship Id="rId157" Type="http://schemas.openxmlformats.org/officeDocument/2006/relationships/image" Target="../media/image2768.png"/><Relationship Id="rId156" Type="http://schemas.openxmlformats.org/officeDocument/2006/relationships/customXml" Target="../ink/ink2977.xml"/><Relationship Id="rId155" Type="http://schemas.openxmlformats.org/officeDocument/2006/relationships/image" Target="../media/image2767.png"/><Relationship Id="rId154" Type="http://schemas.openxmlformats.org/officeDocument/2006/relationships/customXml" Target="../ink/ink2976.xml"/><Relationship Id="rId153" Type="http://schemas.openxmlformats.org/officeDocument/2006/relationships/image" Target="../media/image2766.png"/><Relationship Id="rId152" Type="http://schemas.openxmlformats.org/officeDocument/2006/relationships/customXml" Target="../ink/ink2975.xml"/><Relationship Id="rId151" Type="http://schemas.openxmlformats.org/officeDocument/2006/relationships/image" Target="../media/image2765.png"/><Relationship Id="rId150" Type="http://schemas.openxmlformats.org/officeDocument/2006/relationships/customXml" Target="../ink/ink2974.xml"/><Relationship Id="rId15" Type="http://schemas.openxmlformats.org/officeDocument/2006/relationships/image" Target="../media/image2699.png"/><Relationship Id="rId149" Type="http://schemas.openxmlformats.org/officeDocument/2006/relationships/image" Target="../media/image2764.png"/><Relationship Id="rId148" Type="http://schemas.openxmlformats.org/officeDocument/2006/relationships/customXml" Target="../ink/ink2973.xml"/><Relationship Id="rId147" Type="http://schemas.openxmlformats.org/officeDocument/2006/relationships/image" Target="../media/image2763.png"/><Relationship Id="rId146" Type="http://schemas.openxmlformats.org/officeDocument/2006/relationships/customXml" Target="../ink/ink2972.xml"/><Relationship Id="rId145" Type="http://schemas.openxmlformats.org/officeDocument/2006/relationships/image" Target="../media/image2762.png"/><Relationship Id="rId144" Type="http://schemas.openxmlformats.org/officeDocument/2006/relationships/customXml" Target="../ink/ink2971.xml"/><Relationship Id="rId143" Type="http://schemas.openxmlformats.org/officeDocument/2006/relationships/image" Target="../media/image2761.png"/><Relationship Id="rId142" Type="http://schemas.openxmlformats.org/officeDocument/2006/relationships/customXml" Target="../ink/ink2970.xml"/><Relationship Id="rId141" Type="http://schemas.openxmlformats.org/officeDocument/2006/relationships/image" Target="../media/image2760.png"/><Relationship Id="rId140" Type="http://schemas.openxmlformats.org/officeDocument/2006/relationships/customXml" Target="../ink/ink2969.xml"/><Relationship Id="rId14" Type="http://schemas.openxmlformats.org/officeDocument/2006/relationships/customXml" Target="../ink/ink2906.xml"/><Relationship Id="rId139" Type="http://schemas.openxmlformats.org/officeDocument/2006/relationships/image" Target="../media/image2759.png"/><Relationship Id="rId138" Type="http://schemas.openxmlformats.org/officeDocument/2006/relationships/customXml" Target="../ink/ink2968.xml"/><Relationship Id="rId137" Type="http://schemas.openxmlformats.org/officeDocument/2006/relationships/image" Target="../media/image2645.png"/><Relationship Id="rId136" Type="http://schemas.openxmlformats.org/officeDocument/2006/relationships/customXml" Target="../ink/ink2967.xml"/><Relationship Id="rId135" Type="http://schemas.openxmlformats.org/officeDocument/2006/relationships/image" Target="../media/image2758.png"/><Relationship Id="rId134" Type="http://schemas.openxmlformats.org/officeDocument/2006/relationships/customXml" Target="../ink/ink2966.xml"/><Relationship Id="rId133" Type="http://schemas.openxmlformats.org/officeDocument/2006/relationships/image" Target="../media/image2757.png"/><Relationship Id="rId132" Type="http://schemas.openxmlformats.org/officeDocument/2006/relationships/customXml" Target="../ink/ink2965.xml"/><Relationship Id="rId131" Type="http://schemas.openxmlformats.org/officeDocument/2006/relationships/image" Target="../media/image2756.png"/><Relationship Id="rId130" Type="http://schemas.openxmlformats.org/officeDocument/2006/relationships/customXml" Target="../ink/ink2964.xml"/><Relationship Id="rId13" Type="http://schemas.openxmlformats.org/officeDocument/2006/relationships/image" Target="../media/image2698.png"/><Relationship Id="rId129" Type="http://schemas.openxmlformats.org/officeDocument/2006/relationships/image" Target="../media/image2755.png"/><Relationship Id="rId128" Type="http://schemas.openxmlformats.org/officeDocument/2006/relationships/customXml" Target="../ink/ink2963.xml"/><Relationship Id="rId127" Type="http://schemas.openxmlformats.org/officeDocument/2006/relationships/image" Target="../media/image2754.png"/><Relationship Id="rId126" Type="http://schemas.openxmlformats.org/officeDocument/2006/relationships/customXml" Target="../ink/ink2962.xml"/><Relationship Id="rId125" Type="http://schemas.openxmlformats.org/officeDocument/2006/relationships/image" Target="../media/image2753.png"/><Relationship Id="rId124" Type="http://schemas.openxmlformats.org/officeDocument/2006/relationships/customXml" Target="../ink/ink2961.xml"/><Relationship Id="rId123" Type="http://schemas.openxmlformats.org/officeDocument/2006/relationships/image" Target="../media/image2752.png"/><Relationship Id="rId122" Type="http://schemas.openxmlformats.org/officeDocument/2006/relationships/customXml" Target="../ink/ink2960.xml"/><Relationship Id="rId121" Type="http://schemas.openxmlformats.org/officeDocument/2006/relationships/image" Target="../media/image2751.png"/><Relationship Id="rId120" Type="http://schemas.openxmlformats.org/officeDocument/2006/relationships/customXml" Target="../ink/ink2959.xml"/><Relationship Id="rId12" Type="http://schemas.openxmlformats.org/officeDocument/2006/relationships/customXml" Target="../ink/ink2905.xml"/><Relationship Id="rId119" Type="http://schemas.openxmlformats.org/officeDocument/2006/relationships/image" Target="../media/image2750.png"/><Relationship Id="rId118" Type="http://schemas.openxmlformats.org/officeDocument/2006/relationships/customXml" Target="../ink/ink2958.xml"/><Relationship Id="rId117" Type="http://schemas.openxmlformats.org/officeDocument/2006/relationships/image" Target="../media/image2749.png"/><Relationship Id="rId116" Type="http://schemas.openxmlformats.org/officeDocument/2006/relationships/customXml" Target="../ink/ink2957.xml"/><Relationship Id="rId115" Type="http://schemas.openxmlformats.org/officeDocument/2006/relationships/image" Target="../media/image2748.png"/><Relationship Id="rId114" Type="http://schemas.openxmlformats.org/officeDocument/2006/relationships/customXml" Target="../ink/ink2956.xml"/><Relationship Id="rId113" Type="http://schemas.openxmlformats.org/officeDocument/2006/relationships/image" Target="../media/image2747.png"/><Relationship Id="rId112" Type="http://schemas.openxmlformats.org/officeDocument/2006/relationships/customXml" Target="../ink/ink2955.xml"/><Relationship Id="rId111" Type="http://schemas.openxmlformats.org/officeDocument/2006/relationships/image" Target="../media/image2746.png"/><Relationship Id="rId110" Type="http://schemas.openxmlformats.org/officeDocument/2006/relationships/customXml" Target="../ink/ink2954.xml"/><Relationship Id="rId11" Type="http://schemas.openxmlformats.org/officeDocument/2006/relationships/image" Target="../media/image2697.png"/><Relationship Id="rId109" Type="http://schemas.openxmlformats.org/officeDocument/2006/relationships/image" Target="../media/image2745.png"/><Relationship Id="rId108" Type="http://schemas.openxmlformats.org/officeDocument/2006/relationships/customXml" Target="../ink/ink2953.xml"/><Relationship Id="rId107" Type="http://schemas.openxmlformats.org/officeDocument/2006/relationships/image" Target="../media/image2744.png"/><Relationship Id="rId106" Type="http://schemas.openxmlformats.org/officeDocument/2006/relationships/customXml" Target="../ink/ink2952.xml"/><Relationship Id="rId105" Type="http://schemas.openxmlformats.org/officeDocument/2006/relationships/image" Target="../media/image2743.png"/><Relationship Id="rId104" Type="http://schemas.openxmlformats.org/officeDocument/2006/relationships/customXml" Target="../ink/ink2951.xml"/><Relationship Id="rId103" Type="http://schemas.openxmlformats.org/officeDocument/2006/relationships/image" Target="../media/image2742.png"/><Relationship Id="rId102" Type="http://schemas.openxmlformats.org/officeDocument/2006/relationships/customXml" Target="../ink/ink2950.xml"/><Relationship Id="rId101" Type="http://schemas.openxmlformats.org/officeDocument/2006/relationships/image" Target="../media/image2741.png"/><Relationship Id="rId100" Type="http://schemas.openxmlformats.org/officeDocument/2006/relationships/customXml" Target="../ink/ink2949.xml"/><Relationship Id="rId10" Type="http://schemas.openxmlformats.org/officeDocument/2006/relationships/customXml" Target="../ink/ink2904.xml"/><Relationship Id="rId1" Type="http://schemas.openxmlformats.org/officeDocument/2006/relationships/image" Target="../media/image2692.wmf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091.png"/><Relationship Id="rId98" Type="http://schemas.openxmlformats.org/officeDocument/2006/relationships/customXml" Target="../ink/ink3310.xml"/><Relationship Id="rId97" Type="http://schemas.openxmlformats.org/officeDocument/2006/relationships/image" Target="../media/image3090.png"/><Relationship Id="rId96" Type="http://schemas.openxmlformats.org/officeDocument/2006/relationships/customXml" Target="../ink/ink3309.xml"/><Relationship Id="rId95" Type="http://schemas.openxmlformats.org/officeDocument/2006/relationships/image" Target="../media/image3089.png"/><Relationship Id="rId94" Type="http://schemas.openxmlformats.org/officeDocument/2006/relationships/customXml" Target="../ink/ink3308.xml"/><Relationship Id="rId93" Type="http://schemas.openxmlformats.org/officeDocument/2006/relationships/image" Target="../media/image3088.png"/><Relationship Id="rId92" Type="http://schemas.openxmlformats.org/officeDocument/2006/relationships/customXml" Target="../ink/ink3307.xml"/><Relationship Id="rId91" Type="http://schemas.openxmlformats.org/officeDocument/2006/relationships/image" Target="../media/image3087.png"/><Relationship Id="rId90" Type="http://schemas.openxmlformats.org/officeDocument/2006/relationships/customXml" Target="../ink/ink3306.xml"/><Relationship Id="rId9" Type="http://schemas.openxmlformats.org/officeDocument/2006/relationships/image" Target="../media/image3046.png"/><Relationship Id="rId89" Type="http://schemas.openxmlformats.org/officeDocument/2006/relationships/image" Target="../media/image3086.png"/><Relationship Id="rId88" Type="http://schemas.openxmlformats.org/officeDocument/2006/relationships/customXml" Target="../ink/ink3305.xml"/><Relationship Id="rId87" Type="http://schemas.openxmlformats.org/officeDocument/2006/relationships/image" Target="../media/image3085.png"/><Relationship Id="rId86" Type="http://schemas.openxmlformats.org/officeDocument/2006/relationships/customXml" Target="../ink/ink3304.xml"/><Relationship Id="rId85" Type="http://schemas.openxmlformats.org/officeDocument/2006/relationships/image" Target="../media/image3084.png"/><Relationship Id="rId84" Type="http://schemas.openxmlformats.org/officeDocument/2006/relationships/customXml" Target="../ink/ink3303.xml"/><Relationship Id="rId83" Type="http://schemas.openxmlformats.org/officeDocument/2006/relationships/image" Target="../media/image3083.png"/><Relationship Id="rId82" Type="http://schemas.openxmlformats.org/officeDocument/2006/relationships/customXml" Target="../ink/ink3302.xml"/><Relationship Id="rId81" Type="http://schemas.openxmlformats.org/officeDocument/2006/relationships/image" Target="../media/image3082.png"/><Relationship Id="rId80" Type="http://schemas.openxmlformats.org/officeDocument/2006/relationships/customXml" Target="../ink/ink3301.xml"/><Relationship Id="rId8" Type="http://schemas.openxmlformats.org/officeDocument/2006/relationships/customXml" Target="../ink/ink3265.xml"/><Relationship Id="rId79" Type="http://schemas.openxmlformats.org/officeDocument/2006/relationships/image" Target="../media/image3081.png"/><Relationship Id="rId78" Type="http://schemas.openxmlformats.org/officeDocument/2006/relationships/customXml" Target="../ink/ink3300.xml"/><Relationship Id="rId77" Type="http://schemas.openxmlformats.org/officeDocument/2006/relationships/image" Target="../media/image3080.png"/><Relationship Id="rId76" Type="http://schemas.openxmlformats.org/officeDocument/2006/relationships/customXml" Target="../ink/ink3299.xml"/><Relationship Id="rId75" Type="http://schemas.openxmlformats.org/officeDocument/2006/relationships/image" Target="../media/image3079.png"/><Relationship Id="rId74" Type="http://schemas.openxmlformats.org/officeDocument/2006/relationships/customXml" Target="../ink/ink3298.xml"/><Relationship Id="rId73" Type="http://schemas.openxmlformats.org/officeDocument/2006/relationships/image" Target="../media/image3078.png"/><Relationship Id="rId72" Type="http://schemas.openxmlformats.org/officeDocument/2006/relationships/customXml" Target="../ink/ink3297.xml"/><Relationship Id="rId71" Type="http://schemas.openxmlformats.org/officeDocument/2006/relationships/image" Target="../media/image3077.png"/><Relationship Id="rId70" Type="http://schemas.openxmlformats.org/officeDocument/2006/relationships/customXml" Target="../ink/ink3296.xml"/><Relationship Id="rId7" Type="http://schemas.openxmlformats.org/officeDocument/2006/relationships/image" Target="../media/image3045.png"/><Relationship Id="rId69" Type="http://schemas.openxmlformats.org/officeDocument/2006/relationships/image" Target="../media/image3076.png"/><Relationship Id="rId68" Type="http://schemas.openxmlformats.org/officeDocument/2006/relationships/customXml" Target="../ink/ink3295.xml"/><Relationship Id="rId67" Type="http://schemas.openxmlformats.org/officeDocument/2006/relationships/image" Target="../media/image3075.png"/><Relationship Id="rId66" Type="http://schemas.openxmlformats.org/officeDocument/2006/relationships/customXml" Target="../ink/ink3294.xml"/><Relationship Id="rId65" Type="http://schemas.openxmlformats.org/officeDocument/2006/relationships/image" Target="../media/image3074.png"/><Relationship Id="rId64" Type="http://schemas.openxmlformats.org/officeDocument/2006/relationships/customXml" Target="../ink/ink3293.xml"/><Relationship Id="rId63" Type="http://schemas.openxmlformats.org/officeDocument/2006/relationships/image" Target="../media/image3073.png"/><Relationship Id="rId62" Type="http://schemas.openxmlformats.org/officeDocument/2006/relationships/customXml" Target="../ink/ink3292.xml"/><Relationship Id="rId61" Type="http://schemas.openxmlformats.org/officeDocument/2006/relationships/image" Target="../media/image3072.png"/><Relationship Id="rId60" Type="http://schemas.openxmlformats.org/officeDocument/2006/relationships/customXml" Target="../ink/ink3291.xml"/><Relationship Id="rId6" Type="http://schemas.openxmlformats.org/officeDocument/2006/relationships/customXml" Target="../ink/ink3264.xml"/><Relationship Id="rId59" Type="http://schemas.openxmlformats.org/officeDocument/2006/relationships/image" Target="../media/image3071.png"/><Relationship Id="rId58" Type="http://schemas.openxmlformats.org/officeDocument/2006/relationships/customXml" Target="../ink/ink3290.xml"/><Relationship Id="rId57" Type="http://schemas.openxmlformats.org/officeDocument/2006/relationships/image" Target="../media/image3070.png"/><Relationship Id="rId56" Type="http://schemas.openxmlformats.org/officeDocument/2006/relationships/customXml" Target="../ink/ink3289.xml"/><Relationship Id="rId55" Type="http://schemas.openxmlformats.org/officeDocument/2006/relationships/image" Target="../media/image3069.png"/><Relationship Id="rId54" Type="http://schemas.openxmlformats.org/officeDocument/2006/relationships/customXml" Target="../ink/ink3288.xml"/><Relationship Id="rId53" Type="http://schemas.openxmlformats.org/officeDocument/2006/relationships/image" Target="../media/image3068.png"/><Relationship Id="rId52" Type="http://schemas.openxmlformats.org/officeDocument/2006/relationships/customXml" Target="../ink/ink3287.xml"/><Relationship Id="rId51" Type="http://schemas.openxmlformats.org/officeDocument/2006/relationships/image" Target="../media/image3067.png"/><Relationship Id="rId50" Type="http://schemas.openxmlformats.org/officeDocument/2006/relationships/customXml" Target="../ink/ink3286.xml"/><Relationship Id="rId5" Type="http://schemas.openxmlformats.org/officeDocument/2006/relationships/image" Target="../media/image3044.png"/><Relationship Id="rId49" Type="http://schemas.openxmlformats.org/officeDocument/2006/relationships/image" Target="../media/image3066.png"/><Relationship Id="rId48" Type="http://schemas.openxmlformats.org/officeDocument/2006/relationships/customXml" Target="../ink/ink3285.xml"/><Relationship Id="rId47" Type="http://schemas.openxmlformats.org/officeDocument/2006/relationships/image" Target="../media/image3065.png"/><Relationship Id="rId46" Type="http://schemas.openxmlformats.org/officeDocument/2006/relationships/customXml" Target="../ink/ink3284.xml"/><Relationship Id="rId45" Type="http://schemas.openxmlformats.org/officeDocument/2006/relationships/image" Target="../media/image3064.png"/><Relationship Id="rId44" Type="http://schemas.openxmlformats.org/officeDocument/2006/relationships/customXml" Target="../ink/ink3283.xml"/><Relationship Id="rId43" Type="http://schemas.openxmlformats.org/officeDocument/2006/relationships/image" Target="../media/image3063.png"/><Relationship Id="rId42" Type="http://schemas.openxmlformats.org/officeDocument/2006/relationships/customXml" Target="../ink/ink3282.xml"/><Relationship Id="rId41" Type="http://schemas.openxmlformats.org/officeDocument/2006/relationships/image" Target="../media/image3062.png"/><Relationship Id="rId40" Type="http://schemas.openxmlformats.org/officeDocument/2006/relationships/customXml" Target="../ink/ink3281.xml"/><Relationship Id="rId4" Type="http://schemas.openxmlformats.org/officeDocument/2006/relationships/customXml" Target="../ink/ink3263.xml"/><Relationship Id="rId39" Type="http://schemas.openxmlformats.org/officeDocument/2006/relationships/image" Target="../media/image3061.png"/><Relationship Id="rId38" Type="http://schemas.openxmlformats.org/officeDocument/2006/relationships/customXml" Target="../ink/ink3280.xml"/><Relationship Id="rId37" Type="http://schemas.openxmlformats.org/officeDocument/2006/relationships/image" Target="../media/image3060.png"/><Relationship Id="rId36" Type="http://schemas.openxmlformats.org/officeDocument/2006/relationships/customXml" Target="../ink/ink3279.xml"/><Relationship Id="rId35" Type="http://schemas.openxmlformats.org/officeDocument/2006/relationships/image" Target="../media/image3059.png"/><Relationship Id="rId34" Type="http://schemas.openxmlformats.org/officeDocument/2006/relationships/customXml" Target="../ink/ink3278.xml"/><Relationship Id="rId33" Type="http://schemas.openxmlformats.org/officeDocument/2006/relationships/image" Target="../media/image3058.png"/><Relationship Id="rId32" Type="http://schemas.openxmlformats.org/officeDocument/2006/relationships/customXml" Target="../ink/ink3277.xml"/><Relationship Id="rId31" Type="http://schemas.openxmlformats.org/officeDocument/2006/relationships/image" Target="../media/image3057.png"/><Relationship Id="rId30" Type="http://schemas.openxmlformats.org/officeDocument/2006/relationships/customXml" Target="../ink/ink3276.xml"/><Relationship Id="rId3" Type="http://schemas.openxmlformats.org/officeDocument/2006/relationships/image" Target="../media/image3043.png"/><Relationship Id="rId29" Type="http://schemas.openxmlformats.org/officeDocument/2006/relationships/image" Target="../media/image3056.png"/><Relationship Id="rId28" Type="http://schemas.openxmlformats.org/officeDocument/2006/relationships/customXml" Target="../ink/ink3275.xml"/><Relationship Id="rId27" Type="http://schemas.openxmlformats.org/officeDocument/2006/relationships/image" Target="../media/image3055.png"/><Relationship Id="rId263" Type="http://schemas.openxmlformats.org/officeDocument/2006/relationships/slideLayout" Target="../slideLayouts/slideLayout7.xml"/><Relationship Id="rId262" Type="http://schemas.openxmlformats.org/officeDocument/2006/relationships/image" Target="../media/image3168.png"/><Relationship Id="rId261" Type="http://schemas.openxmlformats.org/officeDocument/2006/relationships/customXml" Target="../ink/ink3392.xml"/><Relationship Id="rId260" Type="http://schemas.openxmlformats.org/officeDocument/2006/relationships/image" Target="../media/image3167.png"/><Relationship Id="rId26" Type="http://schemas.openxmlformats.org/officeDocument/2006/relationships/customXml" Target="../ink/ink3274.xml"/><Relationship Id="rId259" Type="http://schemas.openxmlformats.org/officeDocument/2006/relationships/customXml" Target="../ink/ink3391.xml"/><Relationship Id="rId258" Type="http://schemas.openxmlformats.org/officeDocument/2006/relationships/image" Target="../media/image3166.png"/><Relationship Id="rId257" Type="http://schemas.openxmlformats.org/officeDocument/2006/relationships/customXml" Target="../ink/ink3390.xml"/><Relationship Id="rId256" Type="http://schemas.openxmlformats.org/officeDocument/2006/relationships/image" Target="../media/image3165.png"/><Relationship Id="rId255" Type="http://schemas.openxmlformats.org/officeDocument/2006/relationships/customXml" Target="../ink/ink3389.xml"/><Relationship Id="rId254" Type="http://schemas.openxmlformats.org/officeDocument/2006/relationships/image" Target="../media/image3164.png"/><Relationship Id="rId253" Type="http://schemas.openxmlformats.org/officeDocument/2006/relationships/customXml" Target="../ink/ink3388.xml"/><Relationship Id="rId252" Type="http://schemas.openxmlformats.org/officeDocument/2006/relationships/image" Target="../media/image3163.png"/><Relationship Id="rId251" Type="http://schemas.openxmlformats.org/officeDocument/2006/relationships/customXml" Target="../ink/ink3387.xml"/><Relationship Id="rId250" Type="http://schemas.openxmlformats.org/officeDocument/2006/relationships/image" Target="../media/image3162.png"/><Relationship Id="rId25" Type="http://schemas.openxmlformats.org/officeDocument/2006/relationships/image" Target="../media/image3054.png"/><Relationship Id="rId249" Type="http://schemas.openxmlformats.org/officeDocument/2006/relationships/customXml" Target="../ink/ink3386.xml"/><Relationship Id="rId248" Type="http://schemas.openxmlformats.org/officeDocument/2006/relationships/image" Target="../media/image3161.png"/><Relationship Id="rId247" Type="http://schemas.openxmlformats.org/officeDocument/2006/relationships/customXml" Target="../ink/ink3385.xml"/><Relationship Id="rId246" Type="http://schemas.openxmlformats.org/officeDocument/2006/relationships/image" Target="../media/image3160.png"/><Relationship Id="rId245" Type="http://schemas.openxmlformats.org/officeDocument/2006/relationships/customXml" Target="../ink/ink3384.xml"/><Relationship Id="rId244" Type="http://schemas.openxmlformats.org/officeDocument/2006/relationships/image" Target="../media/image3159.png"/><Relationship Id="rId243" Type="http://schemas.openxmlformats.org/officeDocument/2006/relationships/customXml" Target="../ink/ink3383.xml"/><Relationship Id="rId242" Type="http://schemas.openxmlformats.org/officeDocument/2006/relationships/image" Target="../media/image3158.png"/><Relationship Id="rId241" Type="http://schemas.openxmlformats.org/officeDocument/2006/relationships/customXml" Target="../ink/ink3382.xml"/><Relationship Id="rId240" Type="http://schemas.openxmlformats.org/officeDocument/2006/relationships/image" Target="../media/image3157.png"/><Relationship Id="rId24" Type="http://schemas.openxmlformats.org/officeDocument/2006/relationships/customXml" Target="../ink/ink3273.xml"/><Relationship Id="rId239" Type="http://schemas.openxmlformats.org/officeDocument/2006/relationships/customXml" Target="../ink/ink3381.xml"/><Relationship Id="rId238" Type="http://schemas.openxmlformats.org/officeDocument/2006/relationships/image" Target="../media/image3156.png"/><Relationship Id="rId237" Type="http://schemas.openxmlformats.org/officeDocument/2006/relationships/customXml" Target="../ink/ink3380.xml"/><Relationship Id="rId236" Type="http://schemas.openxmlformats.org/officeDocument/2006/relationships/image" Target="../media/image3155.png"/><Relationship Id="rId235" Type="http://schemas.openxmlformats.org/officeDocument/2006/relationships/customXml" Target="../ink/ink3379.xml"/><Relationship Id="rId234" Type="http://schemas.openxmlformats.org/officeDocument/2006/relationships/image" Target="../media/image3154.png"/><Relationship Id="rId233" Type="http://schemas.openxmlformats.org/officeDocument/2006/relationships/customXml" Target="../ink/ink3378.xml"/><Relationship Id="rId232" Type="http://schemas.openxmlformats.org/officeDocument/2006/relationships/image" Target="../media/image3153.png"/><Relationship Id="rId231" Type="http://schemas.openxmlformats.org/officeDocument/2006/relationships/customXml" Target="../ink/ink3377.xml"/><Relationship Id="rId230" Type="http://schemas.openxmlformats.org/officeDocument/2006/relationships/image" Target="../media/image3152.png"/><Relationship Id="rId23" Type="http://schemas.openxmlformats.org/officeDocument/2006/relationships/image" Target="../media/image3053.png"/><Relationship Id="rId229" Type="http://schemas.openxmlformats.org/officeDocument/2006/relationships/customXml" Target="../ink/ink3376.xml"/><Relationship Id="rId228" Type="http://schemas.openxmlformats.org/officeDocument/2006/relationships/image" Target="../media/image3151.png"/><Relationship Id="rId227" Type="http://schemas.openxmlformats.org/officeDocument/2006/relationships/customXml" Target="../ink/ink3375.xml"/><Relationship Id="rId226" Type="http://schemas.openxmlformats.org/officeDocument/2006/relationships/image" Target="../media/image3150.png"/><Relationship Id="rId225" Type="http://schemas.openxmlformats.org/officeDocument/2006/relationships/customXml" Target="../ink/ink3374.xml"/><Relationship Id="rId224" Type="http://schemas.openxmlformats.org/officeDocument/2006/relationships/image" Target="../media/image3149.png"/><Relationship Id="rId223" Type="http://schemas.openxmlformats.org/officeDocument/2006/relationships/customXml" Target="../ink/ink3373.xml"/><Relationship Id="rId222" Type="http://schemas.openxmlformats.org/officeDocument/2006/relationships/image" Target="../media/image3148.png"/><Relationship Id="rId221" Type="http://schemas.openxmlformats.org/officeDocument/2006/relationships/customXml" Target="../ink/ink3372.xml"/><Relationship Id="rId220" Type="http://schemas.openxmlformats.org/officeDocument/2006/relationships/image" Target="../media/image3147.png"/><Relationship Id="rId22" Type="http://schemas.openxmlformats.org/officeDocument/2006/relationships/customXml" Target="../ink/ink3272.xml"/><Relationship Id="rId219" Type="http://schemas.openxmlformats.org/officeDocument/2006/relationships/customXml" Target="../ink/ink3371.xml"/><Relationship Id="rId218" Type="http://schemas.openxmlformats.org/officeDocument/2006/relationships/image" Target="../media/image3146.png"/><Relationship Id="rId217" Type="http://schemas.openxmlformats.org/officeDocument/2006/relationships/customXml" Target="../ink/ink3370.xml"/><Relationship Id="rId216" Type="http://schemas.openxmlformats.org/officeDocument/2006/relationships/image" Target="../media/image3145.png"/><Relationship Id="rId215" Type="http://schemas.openxmlformats.org/officeDocument/2006/relationships/customXml" Target="../ink/ink3369.xml"/><Relationship Id="rId214" Type="http://schemas.openxmlformats.org/officeDocument/2006/relationships/image" Target="../media/image3144.png"/><Relationship Id="rId213" Type="http://schemas.openxmlformats.org/officeDocument/2006/relationships/customXml" Target="../ink/ink3368.xml"/><Relationship Id="rId212" Type="http://schemas.openxmlformats.org/officeDocument/2006/relationships/image" Target="../media/image915.png"/><Relationship Id="rId211" Type="http://schemas.openxmlformats.org/officeDocument/2006/relationships/customXml" Target="../ink/ink3367.xml"/><Relationship Id="rId210" Type="http://schemas.openxmlformats.org/officeDocument/2006/relationships/image" Target="../media/image3143.png"/><Relationship Id="rId21" Type="http://schemas.openxmlformats.org/officeDocument/2006/relationships/image" Target="../media/image3052.png"/><Relationship Id="rId209" Type="http://schemas.openxmlformats.org/officeDocument/2006/relationships/customXml" Target="../ink/ink3366.xml"/><Relationship Id="rId208" Type="http://schemas.openxmlformats.org/officeDocument/2006/relationships/image" Target="../media/image3142.png"/><Relationship Id="rId207" Type="http://schemas.openxmlformats.org/officeDocument/2006/relationships/customXml" Target="../ink/ink3365.xml"/><Relationship Id="rId206" Type="http://schemas.openxmlformats.org/officeDocument/2006/relationships/image" Target="../media/image3141.png"/><Relationship Id="rId205" Type="http://schemas.openxmlformats.org/officeDocument/2006/relationships/customXml" Target="../ink/ink3364.xml"/><Relationship Id="rId204" Type="http://schemas.openxmlformats.org/officeDocument/2006/relationships/image" Target="../media/image3140.png"/><Relationship Id="rId203" Type="http://schemas.openxmlformats.org/officeDocument/2006/relationships/customXml" Target="../ink/ink3363.xml"/><Relationship Id="rId202" Type="http://schemas.openxmlformats.org/officeDocument/2006/relationships/customXml" Target="../ink/ink3362.xml"/><Relationship Id="rId201" Type="http://schemas.openxmlformats.org/officeDocument/2006/relationships/image" Target="../media/image3139.png"/><Relationship Id="rId200" Type="http://schemas.openxmlformats.org/officeDocument/2006/relationships/customXml" Target="../ink/ink3361.xml"/><Relationship Id="rId20" Type="http://schemas.openxmlformats.org/officeDocument/2006/relationships/customXml" Target="../ink/ink3271.xml"/><Relationship Id="rId2" Type="http://schemas.openxmlformats.org/officeDocument/2006/relationships/customXml" Target="../ink/ink3262.xml"/><Relationship Id="rId199" Type="http://schemas.openxmlformats.org/officeDocument/2006/relationships/image" Target="../media/image3138.png"/><Relationship Id="rId198" Type="http://schemas.openxmlformats.org/officeDocument/2006/relationships/customXml" Target="../ink/ink3360.xml"/><Relationship Id="rId197" Type="http://schemas.openxmlformats.org/officeDocument/2006/relationships/image" Target="../media/image3137.png"/><Relationship Id="rId196" Type="http://schemas.openxmlformats.org/officeDocument/2006/relationships/customXml" Target="../ink/ink3359.xml"/><Relationship Id="rId195" Type="http://schemas.openxmlformats.org/officeDocument/2006/relationships/image" Target="../media/image3136.png"/><Relationship Id="rId194" Type="http://schemas.openxmlformats.org/officeDocument/2006/relationships/customXml" Target="../ink/ink3358.xml"/><Relationship Id="rId193" Type="http://schemas.openxmlformats.org/officeDocument/2006/relationships/image" Target="../media/image3135.png"/><Relationship Id="rId192" Type="http://schemas.openxmlformats.org/officeDocument/2006/relationships/customXml" Target="../ink/ink3357.xml"/><Relationship Id="rId191" Type="http://schemas.openxmlformats.org/officeDocument/2006/relationships/image" Target="../media/image3134.png"/><Relationship Id="rId190" Type="http://schemas.openxmlformats.org/officeDocument/2006/relationships/customXml" Target="../ink/ink3356.xml"/><Relationship Id="rId19" Type="http://schemas.openxmlformats.org/officeDocument/2006/relationships/image" Target="../media/image3051.png"/><Relationship Id="rId189" Type="http://schemas.openxmlformats.org/officeDocument/2006/relationships/image" Target="../media/image3133.png"/><Relationship Id="rId188" Type="http://schemas.openxmlformats.org/officeDocument/2006/relationships/customXml" Target="../ink/ink3355.xml"/><Relationship Id="rId187" Type="http://schemas.openxmlformats.org/officeDocument/2006/relationships/image" Target="../media/image3132.png"/><Relationship Id="rId186" Type="http://schemas.openxmlformats.org/officeDocument/2006/relationships/customXml" Target="../ink/ink3354.xml"/><Relationship Id="rId185" Type="http://schemas.openxmlformats.org/officeDocument/2006/relationships/image" Target="../media/image3131.png"/><Relationship Id="rId184" Type="http://schemas.openxmlformats.org/officeDocument/2006/relationships/customXml" Target="../ink/ink3353.xml"/><Relationship Id="rId183" Type="http://schemas.openxmlformats.org/officeDocument/2006/relationships/image" Target="../media/image3130.png"/><Relationship Id="rId182" Type="http://schemas.openxmlformats.org/officeDocument/2006/relationships/customXml" Target="../ink/ink3352.xml"/><Relationship Id="rId181" Type="http://schemas.openxmlformats.org/officeDocument/2006/relationships/image" Target="../media/image3129.png"/><Relationship Id="rId180" Type="http://schemas.openxmlformats.org/officeDocument/2006/relationships/customXml" Target="../ink/ink3351.xml"/><Relationship Id="rId18" Type="http://schemas.openxmlformats.org/officeDocument/2006/relationships/customXml" Target="../ink/ink3270.xml"/><Relationship Id="rId179" Type="http://schemas.openxmlformats.org/officeDocument/2006/relationships/image" Target="../media/image2061.png"/><Relationship Id="rId178" Type="http://schemas.openxmlformats.org/officeDocument/2006/relationships/customXml" Target="../ink/ink3350.xml"/><Relationship Id="rId177" Type="http://schemas.openxmlformats.org/officeDocument/2006/relationships/image" Target="../media/image3128.png"/><Relationship Id="rId176" Type="http://schemas.openxmlformats.org/officeDocument/2006/relationships/customXml" Target="../ink/ink3349.xml"/><Relationship Id="rId175" Type="http://schemas.openxmlformats.org/officeDocument/2006/relationships/image" Target="../media/image3127.png"/><Relationship Id="rId174" Type="http://schemas.openxmlformats.org/officeDocument/2006/relationships/customXml" Target="../ink/ink3348.xml"/><Relationship Id="rId173" Type="http://schemas.openxmlformats.org/officeDocument/2006/relationships/image" Target="../media/image3126.png"/><Relationship Id="rId172" Type="http://schemas.openxmlformats.org/officeDocument/2006/relationships/customXml" Target="../ink/ink3347.xml"/><Relationship Id="rId171" Type="http://schemas.openxmlformats.org/officeDocument/2006/relationships/image" Target="../media/image3125.png"/><Relationship Id="rId170" Type="http://schemas.openxmlformats.org/officeDocument/2006/relationships/customXml" Target="../ink/ink3346.xml"/><Relationship Id="rId17" Type="http://schemas.openxmlformats.org/officeDocument/2006/relationships/image" Target="../media/image3050.png"/><Relationship Id="rId169" Type="http://schemas.openxmlformats.org/officeDocument/2006/relationships/image" Target="../media/image3124.png"/><Relationship Id="rId168" Type="http://schemas.openxmlformats.org/officeDocument/2006/relationships/customXml" Target="../ink/ink3345.xml"/><Relationship Id="rId167" Type="http://schemas.openxmlformats.org/officeDocument/2006/relationships/image" Target="../media/image2528.png"/><Relationship Id="rId166" Type="http://schemas.openxmlformats.org/officeDocument/2006/relationships/customXml" Target="../ink/ink3344.xml"/><Relationship Id="rId165" Type="http://schemas.openxmlformats.org/officeDocument/2006/relationships/image" Target="../media/image3123.png"/><Relationship Id="rId164" Type="http://schemas.openxmlformats.org/officeDocument/2006/relationships/customXml" Target="../ink/ink3343.xml"/><Relationship Id="rId163" Type="http://schemas.openxmlformats.org/officeDocument/2006/relationships/image" Target="../media/image3122.png"/><Relationship Id="rId162" Type="http://schemas.openxmlformats.org/officeDocument/2006/relationships/customXml" Target="../ink/ink3342.xml"/><Relationship Id="rId161" Type="http://schemas.openxmlformats.org/officeDocument/2006/relationships/image" Target="../media/image3121.png"/><Relationship Id="rId160" Type="http://schemas.openxmlformats.org/officeDocument/2006/relationships/customXml" Target="../ink/ink3341.xml"/><Relationship Id="rId16" Type="http://schemas.openxmlformats.org/officeDocument/2006/relationships/customXml" Target="../ink/ink3269.xml"/><Relationship Id="rId159" Type="http://schemas.openxmlformats.org/officeDocument/2006/relationships/image" Target="../media/image3120.png"/><Relationship Id="rId158" Type="http://schemas.openxmlformats.org/officeDocument/2006/relationships/customXml" Target="../ink/ink3340.xml"/><Relationship Id="rId157" Type="http://schemas.openxmlformats.org/officeDocument/2006/relationships/image" Target="../media/image3119.png"/><Relationship Id="rId156" Type="http://schemas.openxmlformats.org/officeDocument/2006/relationships/customXml" Target="../ink/ink3339.xml"/><Relationship Id="rId155" Type="http://schemas.openxmlformats.org/officeDocument/2006/relationships/image" Target="../media/image3118.png"/><Relationship Id="rId154" Type="http://schemas.openxmlformats.org/officeDocument/2006/relationships/customXml" Target="../ink/ink3338.xml"/><Relationship Id="rId153" Type="http://schemas.openxmlformats.org/officeDocument/2006/relationships/image" Target="../media/image3117.png"/><Relationship Id="rId152" Type="http://schemas.openxmlformats.org/officeDocument/2006/relationships/customXml" Target="../ink/ink3337.xml"/><Relationship Id="rId151" Type="http://schemas.openxmlformats.org/officeDocument/2006/relationships/image" Target="../media/image3116.png"/><Relationship Id="rId150" Type="http://schemas.openxmlformats.org/officeDocument/2006/relationships/customXml" Target="../ink/ink3336.xml"/><Relationship Id="rId15" Type="http://schemas.openxmlformats.org/officeDocument/2006/relationships/image" Target="../media/image3049.png"/><Relationship Id="rId149" Type="http://schemas.openxmlformats.org/officeDocument/2006/relationships/image" Target="../media/image940.png"/><Relationship Id="rId148" Type="http://schemas.openxmlformats.org/officeDocument/2006/relationships/customXml" Target="../ink/ink3335.xml"/><Relationship Id="rId147" Type="http://schemas.openxmlformats.org/officeDocument/2006/relationships/image" Target="../media/image3115.png"/><Relationship Id="rId146" Type="http://schemas.openxmlformats.org/officeDocument/2006/relationships/customXml" Target="../ink/ink3334.xml"/><Relationship Id="rId145" Type="http://schemas.openxmlformats.org/officeDocument/2006/relationships/image" Target="../media/image3114.png"/><Relationship Id="rId144" Type="http://schemas.openxmlformats.org/officeDocument/2006/relationships/customXml" Target="../ink/ink3333.xml"/><Relationship Id="rId143" Type="http://schemas.openxmlformats.org/officeDocument/2006/relationships/image" Target="../media/image3113.png"/><Relationship Id="rId142" Type="http://schemas.openxmlformats.org/officeDocument/2006/relationships/customXml" Target="../ink/ink3332.xml"/><Relationship Id="rId141" Type="http://schemas.openxmlformats.org/officeDocument/2006/relationships/image" Target="../media/image3112.png"/><Relationship Id="rId140" Type="http://schemas.openxmlformats.org/officeDocument/2006/relationships/customXml" Target="../ink/ink3331.xml"/><Relationship Id="rId14" Type="http://schemas.openxmlformats.org/officeDocument/2006/relationships/customXml" Target="../ink/ink3268.xml"/><Relationship Id="rId139" Type="http://schemas.openxmlformats.org/officeDocument/2006/relationships/image" Target="../media/image3111.png"/><Relationship Id="rId138" Type="http://schemas.openxmlformats.org/officeDocument/2006/relationships/customXml" Target="../ink/ink3330.xml"/><Relationship Id="rId137" Type="http://schemas.openxmlformats.org/officeDocument/2006/relationships/image" Target="../media/image3110.png"/><Relationship Id="rId136" Type="http://schemas.openxmlformats.org/officeDocument/2006/relationships/customXml" Target="../ink/ink3329.xml"/><Relationship Id="rId135" Type="http://schemas.openxmlformats.org/officeDocument/2006/relationships/image" Target="../media/image3109.png"/><Relationship Id="rId134" Type="http://schemas.openxmlformats.org/officeDocument/2006/relationships/customXml" Target="../ink/ink3328.xml"/><Relationship Id="rId133" Type="http://schemas.openxmlformats.org/officeDocument/2006/relationships/image" Target="../media/image3108.png"/><Relationship Id="rId132" Type="http://schemas.openxmlformats.org/officeDocument/2006/relationships/customXml" Target="../ink/ink3327.xml"/><Relationship Id="rId131" Type="http://schemas.openxmlformats.org/officeDocument/2006/relationships/image" Target="../media/image3107.png"/><Relationship Id="rId130" Type="http://schemas.openxmlformats.org/officeDocument/2006/relationships/customXml" Target="../ink/ink3326.xml"/><Relationship Id="rId13" Type="http://schemas.openxmlformats.org/officeDocument/2006/relationships/image" Target="../media/image3048.png"/><Relationship Id="rId129" Type="http://schemas.openxmlformats.org/officeDocument/2006/relationships/image" Target="../media/image3106.png"/><Relationship Id="rId128" Type="http://schemas.openxmlformats.org/officeDocument/2006/relationships/customXml" Target="../ink/ink3325.xml"/><Relationship Id="rId127" Type="http://schemas.openxmlformats.org/officeDocument/2006/relationships/image" Target="../media/image3105.png"/><Relationship Id="rId126" Type="http://schemas.openxmlformats.org/officeDocument/2006/relationships/customXml" Target="../ink/ink3324.xml"/><Relationship Id="rId125" Type="http://schemas.openxmlformats.org/officeDocument/2006/relationships/image" Target="../media/image3104.png"/><Relationship Id="rId124" Type="http://schemas.openxmlformats.org/officeDocument/2006/relationships/customXml" Target="../ink/ink3323.xml"/><Relationship Id="rId123" Type="http://schemas.openxmlformats.org/officeDocument/2006/relationships/image" Target="../media/image3103.png"/><Relationship Id="rId122" Type="http://schemas.openxmlformats.org/officeDocument/2006/relationships/customXml" Target="../ink/ink3322.xml"/><Relationship Id="rId121" Type="http://schemas.openxmlformats.org/officeDocument/2006/relationships/image" Target="../media/image3102.png"/><Relationship Id="rId120" Type="http://schemas.openxmlformats.org/officeDocument/2006/relationships/customXml" Target="../ink/ink3321.xml"/><Relationship Id="rId12" Type="http://schemas.openxmlformats.org/officeDocument/2006/relationships/customXml" Target="../ink/ink3267.xml"/><Relationship Id="rId119" Type="http://schemas.openxmlformats.org/officeDocument/2006/relationships/image" Target="../media/image3101.png"/><Relationship Id="rId118" Type="http://schemas.openxmlformats.org/officeDocument/2006/relationships/customXml" Target="../ink/ink3320.xml"/><Relationship Id="rId117" Type="http://schemas.openxmlformats.org/officeDocument/2006/relationships/image" Target="../media/image3100.png"/><Relationship Id="rId116" Type="http://schemas.openxmlformats.org/officeDocument/2006/relationships/customXml" Target="../ink/ink3319.xml"/><Relationship Id="rId115" Type="http://schemas.openxmlformats.org/officeDocument/2006/relationships/image" Target="../media/image3099.png"/><Relationship Id="rId114" Type="http://schemas.openxmlformats.org/officeDocument/2006/relationships/customXml" Target="../ink/ink3318.xml"/><Relationship Id="rId113" Type="http://schemas.openxmlformats.org/officeDocument/2006/relationships/image" Target="../media/image3098.png"/><Relationship Id="rId112" Type="http://schemas.openxmlformats.org/officeDocument/2006/relationships/customXml" Target="../ink/ink3317.xml"/><Relationship Id="rId111" Type="http://schemas.openxmlformats.org/officeDocument/2006/relationships/image" Target="../media/image3097.png"/><Relationship Id="rId110" Type="http://schemas.openxmlformats.org/officeDocument/2006/relationships/customXml" Target="../ink/ink3316.xml"/><Relationship Id="rId11" Type="http://schemas.openxmlformats.org/officeDocument/2006/relationships/image" Target="../media/image3047.png"/><Relationship Id="rId109" Type="http://schemas.openxmlformats.org/officeDocument/2006/relationships/image" Target="../media/image3096.png"/><Relationship Id="rId108" Type="http://schemas.openxmlformats.org/officeDocument/2006/relationships/customXml" Target="../ink/ink3315.xml"/><Relationship Id="rId107" Type="http://schemas.openxmlformats.org/officeDocument/2006/relationships/image" Target="../media/image3095.png"/><Relationship Id="rId106" Type="http://schemas.openxmlformats.org/officeDocument/2006/relationships/customXml" Target="../ink/ink3314.xml"/><Relationship Id="rId105" Type="http://schemas.openxmlformats.org/officeDocument/2006/relationships/image" Target="../media/image3094.png"/><Relationship Id="rId104" Type="http://schemas.openxmlformats.org/officeDocument/2006/relationships/customXml" Target="../ink/ink3313.xml"/><Relationship Id="rId103" Type="http://schemas.openxmlformats.org/officeDocument/2006/relationships/image" Target="../media/image3093.png"/><Relationship Id="rId102" Type="http://schemas.openxmlformats.org/officeDocument/2006/relationships/customXml" Target="../ink/ink3312.xml"/><Relationship Id="rId101" Type="http://schemas.openxmlformats.org/officeDocument/2006/relationships/image" Target="../media/image3092.png"/><Relationship Id="rId100" Type="http://schemas.openxmlformats.org/officeDocument/2006/relationships/customXml" Target="../ink/ink3311.xml"/><Relationship Id="rId10" Type="http://schemas.openxmlformats.org/officeDocument/2006/relationships/customXml" Target="../ink/ink3266.xml"/><Relationship Id="rId1" Type="http://schemas.openxmlformats.org/officeDocument/2006/relationships/image" Target="../media/image3042.png"/></Relationships>
</file>

<file path=ppt/slides/_rels/slide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52.xml"/><Relationship Id="rId98" Type="http://schemas.openxmlformats.org/officeDocument/2006/relationships/image" Target="../media/image146.png"/><Relationship Id="rId97" Type="http://schemas.openxmlformats.org/officeDocument/2006/relationships/customXml" Target="../ink/ink151.xml"/><Relationship Id="rId96" Type="http://schemas.openxmlformats.org/officeDocument/2006/relationships/image" Target="../media/image145.png"/><Relationship Id="rId95" Type="http://schemas.openxmlformats.org/officeDocument/2006/relationships/customXml" Target="../ink/ink150.xml"/><Relationship Id="rId94" Type="http://schemas.openxmlformats.org/officeDocument/2006/relationships/image" Target="../media/image144.png"/><Relationship Id="rId93" Type="http://schemas.openxmlformats.org/officeDocument/2006/relationships/customXml" Target="../ink/ink149.xml"/><Relationship Id="rId92" Type="http://schemas.openxmlformats.org/officeDocument/2006/relationships/image" Target="../media/image143.png"/><Relationship Id="rId91" Type="http://schemas.openxmlformats.org/officeDocument/2006/relationships/customXml" Target="../ink/ink148.xml"/><Relationship Id="rId90" Type="http://schemas.openxmlformats.org/officeDocument/2006/relationships/customXml" Target="../ink/ink147.xml"/><Relationship Id="rId9" Type="http://schemas.openxmlformats.org/officeDocument/2006/relationships/customXml" Target="../ink/ink103.xml"/><Relationship Id="rId89" Type="http://schemas.openxmlformats.org/officeDocument/2006/relationships/customXml" Target="../ink/ink146.xml"/><Relationship Id="rId88" Type="http://schemas.openxmlformats.org/officeDocument/2006/relationships/image" Target="../media/image142.png"/><Relationship Id="rId87" Type="http://schemas.openxmlformats.org/officeDocument/2006/relationships/customXml" Target="../ink/ink145.xml"/><Relationship Id="rId86" Type="http://schemas.openxmlformats.org/officeDocument/2006/relationships/customXml" Target="../ink/ink144.xml"/><Relationship Id="rId85" Type="http://schemas.openxmlformats.org/officeDocument/2006/relationships/customXml" Target="../ink/ink143.xml"/><Relationship Id="rId84" Type="http://schemas.openxmlformats.org/officeDocument/2006/relationships/image" Target="../media/image141.png"/><Relationship Id="rId83" Type="http://schemas.openxmlformats.org/officeDocument/2006/relationships/customXml" Target="../ink/ink142.xml"/><Relationship Id="rId82" Type="http://schemas.openxmlformats.org/officeDocument/2006/relationships/image" Target="../media/image140.png"/><Relationship Id="rId81" Type="http://schemas.openxmlformats.org/officeDocument/2006/relationships/customXml" Target="../ink/ink141.xml"/><Relationship Id="rId80" Type="http://schemas.openxmlformats.org/officeDocument/2006/relationships/image" Target="../media/image139.png"/><Relationship Id="rId8" Type="http://schemas.openxmlformats.org/officeDocument/2006/relationships/image" Target="../media/image105.png"/><Relationship Id="rId79" Type="http://schemas.openxmlformats.org/officeDocument/2006/relationships/customXml" Target="../ink/ink140.xml"/><Relationship Id="rId78" Type="http://schemas.openxmlformats.org/officeDocument/2006/relationships/customXml" Target="../ink/ink139.xml"/><Relationship Id="rId77" Type="http://schemas.openxmlformats.org/officeDocument/2006/relationships/image" Target="../media/image138.png"/><Relationship Id="rId76" Type="http://schemas.openxmlformats.org/officeDocument/2006/relationships/customXml" Target="../ink/ink138.xml"/><Relationship Id="rId75" Type="http://schemas.openxmlformats.org/officeDocument/2006/relationships/image" Target="../media/image137.png"/><Relationship Id="rId74" Type="http://schemas.openxmlformats.org/officeDocument/2006/relationships/customXml" Target="../ink/ink137.xml"/><Relationship Id="rId73" Type="http://schemas.openxmlformats.org/officeDocument/2006/relationships/image" Target="../media/image136.png"/><Relationship Id="rId72" Type="http://schemas.openxmlformats.org/officeDocument/2006/relationships/customXml" Target="../ink/ink136.xml"/><Relationship Id="rId71" Type="http://schemas.openxmlformats.org/officeDocument/2006/relationships/image" Target="../media/image135.png"/><Relationship Id="rId70" Type="http://schemas.openxmlformats.org/officeDocument/2006/relationships/customXml" Target="../ink/ink135.xml"/><Relationship Id="rId7" Type="http://schemas.openxmlformats.org/officeDocument/2006/relationships/customXml" Target="../ink/ink102.xml"/><Relationship Id="rId69" Type="http://schemas.openxmlformats.org/officeDocument/2006/relationships/image" Target="../media/image134.png"/><Relationship Id="rId68" Type="http://schemas.openxmlformats.org/officeDocument/2006/relationships/customXml" Target="../ink/ink134.xml"/><Relationship Id="rId67" Type="http://schemas.openxmlformats.org/officeDocument/2006/relationships/image" Target="../media/image133.png"/><Relationship Id="rId66" Type="http://schemas.openxmlformats.org/officeDocument/2006/relationships/customXml" Target="../ink/ink133.xml"/><Relationship Id="rId65" Type="http://schemas.openxmlformats.org/officeDocument/2006/relationships/image" Target="../media/image132.png"/><Relationship Id="rId64" Type="http://schemas.openxmlformats.org/officeDocument/2006/relationships/customXml" Target="../ink/ink132.xml"/><Relationship Id="rId63" Type="http://schemas.openxmlformats.org/officeDocument/2006/relationships/image" Target="../media/image131.png"/><Relationship Id="rId62" Type="http://schemas.openxmlformats.org/officeDocument/2006/relationships/customXml" Target="../ink/ink131.xml"/><Relationship Id="rId61" Type="http://schemas.openxmlformats.org/officeDocument/2006/relationships/image" Target="../media/image130.png"/><Relationship Id="rId60" Type="http://schemas.openxmlformats.org/officeDocument/2006/relationships/customXml" Target="../ink/ink130.xml"/><Relationship Id="rId6" Type="http://schemas.openxmlformats.org/officeDocument/2006/relationships/image" Target="../media/image104.png"/><Relationship Id="rId59" Type="http://schemas.openxmlformats.org/officeDocument/2006/relationships/image" Target="../media/image129.png"/><Relationship Id="rId58" Type="http://schemas.openxmlformats.org/officeDocument/2006/relationships/customXml" Target="../ink/ink129.xml"/><Relationship Id="rId57" Type="http://schemas.openxmlformats.org/officeDocument/2006/relationships/image" Target="../media/image128.png"/><Relationship Id="rId56" Type="http://schemas.openxmlformats.org/officeDocument/2006/relationships/customXml" Target="../ink/ink128.xml"/><Relationship Id="rId55" Type="http://schemas.openxmlformats.org/officeDocument/2006/relationships/image" Target="../media/image127.png"/><Relationship Id="rId54" Type="http://schemas.openxmlformats.org/officeDocument/2006/relationships/customXml" Target="../ink/ink127.xml"/><Relationship Id="rId53" Type="http://schemas.openxmlformats.org/officeDocument/2006/relationships/image" Target="../media/image126.png"/><Relationship Id="rId52" Type="http://schemas.openxmlformats.org/officeDocument/2006/relationships/customXml" Target="../ink/ink126.xml"/><Relationship Id="rId51" Type="http://schemas.openxmlformats.org/officeDocument/2006/relationships/image" Target="../media/image125.png"/><Relationship Id="rId50" Type="http://schemas.openxmlformats.org/officeDocument/2006/relationships/customXml" Target="../ink/ink125.xml"/><Relationship Id="rId5" Type="http://schemas.openxmlformats.org/officeDocument/2006/relationships/customXml" Target="../ink/ink101.xml"/><Relationship Id="rId49" Type="http://schemas.openxmlformats.org/officeDocument/2006/relationships/image" Target="../media/image124.png"/><Relationship Id="rId48" Type="http://schemas.openxmlformats.org/officeDocument/2006/relationships/customXml" Target="../ink/ink124.xml"/><Relationship Id="rId47" Type="http://schemas.openxmlformats.org/officeDocument/2006/relationships/image" Target="../media/image123.png"/><Relationship Id="rId46" Type="http://schemas.openxmlformats.org/officeDocument/2006/relationships/customXml" Target="../ink/ink123.xml"/><Relationship Id="rId45" Type="http://schemas.openxmlformats.org/officeDocument/2006/relationships/image" Target="../media/image122.png"/><Relationship Id="rId44" Type="http://schemas.openxmlformats.org/officeDocument/2006/relationships/customXml" Target="../ink/ink122.xml"/><Relationship Id="rId43" Type="http://schemas.openxmlformats.org/officeDocument/2006/relationships/image" Target="../media/image121.png"/><Relationship Id="rId42" Type="http://schemas.openxmlformats.org/officeDocument/2006/relationships/customXml" Target="../ink/ink121.xml"/><Relationship Id="rId41" Type="http://schemas.openxmlformats.org/officeDocument/2006/relationships/image" Target="../media/image120.png"/><Relationship Id="rId40" Type="http://schemas.openxmlformats.org/officeDocument/2006/relationships/customXml" Target="../ink/ink120.xml"/><Relationship Id="rId4" Type="http://schemas.openxmlformats.org/officeDocument/2006/relationships/image" Target="../media/image102.png"/><Relationship Id="rId39" Type="http://schemas.openxmlformats.org/officeDocument/2006/relationships/image" Target="../media/image119.png"/><Relationship Id="rId38" Type="http://schemas.openxmlformats.org/officeDocument/2006/relationships/customXml" Target="../ink/ink119.xml"/><Relationship Id="rId37" Type="http://schemas.openxmlformats.org/officeDocument/2006/relationships/image" Target="../media/image118.png"/><Relationship Id="rId36" Type="http://schemas.openxmlformats.org/officeDocument/2006/relationships/customXml" Target="../ink/ink118.xml"/><Relationship Id="rId35" Type="http://schemas.openxmlformats.org/officeDocument/2006/relationships/image" Target="../media/image117.png"/><Relationship Id="rId34" Type="http://schemas.openxmlformats.org/officeDocument/2006/relationships/customXml" Target="../ink/ink117.xml"/><Relationship Id="rId33" Type="http://schemas.openxmlformats.org/officeDocument/2006/relationships/image" Target="../media/image116.png"/><Relationship Id="rId32" Type="http://schemas.openxmlformats.org/officeDocument/2006/relationships/customXml" Target="../ink/ink116.xml"/><Relationship Id="rId31" Type="http://schemas.openxmlformats.org/officeDocument/2006/relationships/customXml" Target="../ink/ink115.xml"/><Relationship Id="rId30" Type="http://schemas.openxmlformats.org/officeDocument/2006/relationships/image" Target="../media/image115.png"/><Relationship Id="rId3" Type="http://schemas.openxmlformats.org/officeDocument/2006/relationships/tags" Target="../tags/tag2.xml"/><Relationship Id="rId293" Type="http://schemas.openxmlformats.org/officeDocument/2006/relationships/slideLayout" Target="../slideLayouts/slideLayout7.xml"/><Relationship Id="rId292" Type="http://schemas.openxmlformats.org/officeDocument/2006/relationships/image" Target="../media/image239.png"/><Relationship Id="rId291" Type="http://schemas.openxmlformats.org/officeDocument/2006/relationships/customXml" Target="../ink/ink252.xml"/><Relationship Id="rId290" Type="http://schemas.openxmlformats.org/officeDocument/2006/relationships/image" Target="../media/image238.png"/><Relationship Id="rId29" Type="http://schemas.openxmlformats.org/officeDocument/2006/relationships/customXml" Target="../ink/ink114.xml"/><Relationship Id="rId289" Type="http://schemas.openxmlformats.org/officeDocument/2006/relationships/customXml" Target="../ink/ink251.xml"/><Relationship Id="rId288" Type="http://schemas.openxmlformats.org/officeDocument/2006/relationships/image" Target="../media/image237.png"/><Relationship Id="rId287" Type="http://schemas.openxmlformats.org/officeDocument/2006/relationships/customXml" Target="../ink/ink250.xml"/><Relationship Id="rId286" Type="http://schemas.openxmlformats.org/officeDocument/2006/relationships/image" Target="../media/image236.png"/><Relationship Id="rId285" Type="http://schemas.openxmlformats.org/officeDocument/2006/relationships/customXml" Target="../ink/ink249.xml"/><Relationship Id="rId284" Type="http://schemas.openxmlformats.org/officeDocument/2006/relationships/image" Target="../media/image235.png"/><Relationship Id="rId283" Type="http://schemas.openxmlformats.org/officeDocument/2006/relationships/customXml" Target="../ink/ink248.xml"/><Relationship Id="rId282" Type="http://schemas.openxmlformats.org/officeDocument/2006/relationships/image" Target="../media/image234.png"/><Relationship Id="rId281" Type="http://schemas.openxmlformats.org/officeDocument/2006/relationships/customXml" Target="../ink/ink247.xml"/><Relationship Id="rId280" Type="http://schemas.openxmlformats.org/officeDocument/2006/relationships/image" Target="../media/image233.png"/><Relationship Id="rId28" Type="http://schemas.openxmlformats.org/officeDocument/2006/relationships/image" Target="../media/image114.png"/><Relationship Id="rId279" Type="http://schemas.openxmlformats.org/officeDocument/2006/relationships/customXml" Target="../ink/ink246.xml"/><Relationship Id="rId278" Type="http://schemas.openxmlformats.org/officeDocument/2006/relationships/image" Target="../media/image232.png"/><Relationship Id="rId277" Type="http://schemas.openxmlformats.org/officeDocument/2006/relationships/customXml" Target="../ink/ink245.xml"/><Relationship Id="rId276" Type="http://schemas.openxmlformats.org/officeDocument/2006/relationships/image" Target="../media/image231.png"/><Relationship Id="rId275" Type="http://schemas.openxmlformats.org/officeDocument/2006/relationships/customXml" Target="../ink/ink244.xml"/><Relationship Id="rId274" Type="http://schemas.openxmlformats.org/officeDocument/2006/relationships/image" Target="../media/image230.png"/><Relationship Id="rId273" Type="http://schemas.openxmlformats.org/officeDocument/2006/relationships/customXml" Target="../ink/ink243.xml"/><Relationship Id="rId272" Type="http://schemas.openxmlformats.org/officeDocument/2006/relationships/image" Target="../media/image229.png"/><Relationship Id="rId271" Type="http://schemas.openxmlformats.org/officeDocument/2006/relationships/customXml" Target="../ink/ink242.xml"/><Relationship Id="rId270" Type="http://schemas.openxmlformats.org/officeDocument/2006/relationships/image" Target="../media/image228.png"/><Relationship Id="rId27" Type="http://schemas.openxmlformats.org/officeDocument/2006/relationships/customXml" Target="../ink/ink113.xml"/><Relationship Id="rId269" Type="http://schemas.openxmlformats.org/officeDocument/2006/relationships/customXml" Target="../ink/ink241.xml"/><Relationship Id="rId268" Type="http://schemas.openxmlformats.org/officeDocument/2006/relationships/customXml" Target="../ink/ink240.xml"/><Relationship Id="rId267" Type="http://schemas.openxmlformats.org/officeDocument/2006/relationships/image" Target="../media/image227.png"/><Relationship Id="rId266" Type="http://schemas.openxmlformats.org/officeDocument/2006/relationships/customXml" Target="../ink/ink239.xml"/><Relationship Id="rId265" Type="http://schemas.openxmlformats.org/officeDocument/2006/relationships/image" Target="../media/image226.png"/><Relationship Id="rId264" Type="http://schemas.openxmlformats.org/officeDocument/2006/relationships/customXml" Target="../ink/ink238.xml"/><Relationship Id="rId263" Type="http://schemas.openxmlformats.org/officeDocument/2006/relationships/image" Target="../media/image225.png"/><Relationship Id="rId262" Type="http://schemas.openxmlformats.org/officeDocument/2006/relationships/customXml" Target="../ink/ink237.xml"/><Relationship Id="rId261" Type="http://schemas.openxmlformats.org/officeDocument/2006/relationships/image" Target="../media/image224.png"/><Relationship Id="rId260" Type="http://schemas.openxmlformats.org/officeDocument/2006/relationships/customXml" Target="../ink/ink236.xml"/><Relationship Id="rId26" Type="http://schemas.openxmlformats.org/officeDocument/2006/relationships/customXml" Target="../ink/ink112.xml"/><Relationship Id="rId259" Type="http://schemas.openxmlformats.org/officeDocument/2006/relationships/image" Target="../media/image223.png"/><Relationship Id="rId258" Type="http://schemas.openxmlformats.org/officeDocument/2006/relationships/customXml" Target="../ink/ink235.xml"/><Relationship Id="rId257" Type="http://schemas.openxmlformats.org/officeDocument/2006/relationships/image" Target="../media/image222.png"/><Relationship Id="rId256" Type="http://schemas.openxmlformats.org/officeDocument/2006/relationships/customXml" Target="../ink/ink234.xml"/><Relationship Id="rId255" Type="http://schemas.openxmlformats.org/officeDocument/2006/relationships/customXml" Target="../ink/ink233.xml"/><Relationship Id="rId254" Type="http://schemas.openxmlformats.org/officeDocument/2006/relationships/image" Target="../media/image221.png"/><Relationship Id="rId253" Type="http://schemas.openxmlformats.org/officeDocument/2006/relationships/customXml" Target="../ink/ink232.xml"/><Relationship Id="rId252" Type="http://schemas.openxmlformats.org/officeDocument/2006/relationships/image" Target="../media/image220.png"/><Relationship Id="rId251" Type="http://schemas.openxmlformats.org/officeDocument/2006/relationships/customXml" Target="../ink/ink231.xml"/><Relationship Id="rId250" Type="http://schemas.openxmlformats.org/officeDocument/2006/relationships/image" Target="../media/image219.png"/><Relationship Id="rId25" Type="http://schemas.openxmlformats.org/officeDocument/2006/relationships/image" Target="../media/image113.png"/><Relationship Id="rId249" Type="http://schemas.openxmlformats.org/officeDocument/2006/relationships/customXml" Target="../ink/ink230.xml"/><Relationship Id="rId248" Type="http://schemas.openxmlformats.org/officeDocument/2006/relationships/image" Target="../media/image218.png"/><Relationship Id="rId247" Type="http://schemas.openxmlformats.org/officeDocument/2006/relationships/customXml" Target="../ink/ink229.xml"/><Relationship Id="rId246" Type="http://schemas.openxmlformats.org/officeDocument/2006/relationships/image" Target="../media/image217.png"/><Relationship Id="rId245" Type="http://schemas.openxmlformats.org/officeDocument/2006/relationships/customXml" Target="../ink/ink228.xml"/><Relationship Id="rId244" Type="http://schemas.openxmlformats.org/officeDocument/2006/relationships/image" Target="../media/image216.png"/><Relationship Id="rId243" Type="http://schemas.openxmlformats.org/officeDocument/2006/relationships/customXml" Target="../ink/ink227.xml"/><Relationship Id="rId242" Type="http://schemas.openxmlformats.org/officeDocument/2006/relationships/image" Target="../media/image215.png"/><Relationship Id="rId241" Type="http://schemas.openxmlformats.org/officeDocument/2006/relationships/customXml" Target="../ink/ink226.xml"/><Relationship Id="rId240" Type="http://schemas.openxmlformats.org/officeDocument/2006/relationships/image" Target="../media/image214.png"/><Relationship Id="rId24" Type="http://schemas.openxmlformats.org/officeDocument/2006/relationships/customXml" Target="../ink/ink111.xml"/><Relationship Id="rId239" Type="http://schemas.openxmlformats.org/officeDocument/2006/relationships/customXml" Target="../ink/ink225.xml"/><Relationship Id="rId238" Type="http://schemas.openxmlformats.org/officeDocument/2006/relationships/image" Target="../media/image213.png"/><Relationship Id="rId237" Type="http://schemas.openxmlformats.org/officeDocument/2006/relationships/customXml" Target="../ink/ink224.xml"/><Relationship Id="rId236" Type="http://schemas.openxmlformats.org/officeDocument/2006/relationships/image" Target="../media/image212.png"/><Relationship Id="rId235" Type="http://schemas.openxmlformats.org/officeDocument/2006/relationships/customXml" Target="../ink/ink223.xml"/><Relationship Id="rId234" Type="http://schemas.openxmlformats.org/officeDocument/2006/relationships/image" Target="../media/image211.png"/><Relationship Id="rId233" Type="http://schemas.openxmlformats.org/officeDocument/2006/relationships/customXml" Target="../ink/ink222.xml"/><Relationship Id="rId232" Type="http://schemas.openxmlformats.org/officeDocument/2006/relationships/image" Target="../media/image210.png"/><Relationship Id="rId231" Type="http://schemas.openxmlformats.org/officeDocument/2006/relationships/customXml" Target="../ink/ink221.xml"/><Relationship Id="rId230" Type="http://schemas.openxmlformats.org/officeDocument/2006/relationships/image" Target="../media/image209.png"/><Relationship Id="rId23" Type="http://schemas.openxmlformats.org/officeDocument/2006/relationships/image" Target="../media/image112.png"/><Relationship Id="rId229" Type="http://schemas.openxmlformats.org/officeDocument/2006/relationships/customXml" Target="../ink/ink220.xml"/><Relationship Id="rId228" Type="http://schemas.openxmlformats.org/officeDocument/2006/relationships/image" Target="../media/image208.png"/><Relationship Id="rId227" Type="http://schemas.openxmlformats.org/officeDocument/2006/relationships/customXml" Target="../ink/ink219.xml"/><Relationship Id="rId226" Type="http://schemas.openxmlformats.org/officeDocument/2006/relationships/customXml" Target="../ink/ink218.xml"/><Relationship Id="rId225" Type="http://schemas.openxmlformats.org/officeDocument/2006/relationships/image" Target="../media/image207.png"/><Relationship Id="rId224" Type="http://schemas.openxmlformats.org/officeDocument/2006/relationships/customXml" Target="../ink/ink217.xml"/><Relationship Id="rId223" Type="http://schemas.openxmlformats.org/officeDocument/2006/relationships/customXml" Target="../ink/ink216.xml"/><Relationship Id="rId222" Type="http://schemas.openxmlformats.org/officeDocument/2006/relationships/image" Target="../media/image206.png"/><Relationship Id="rId221" Type="http://schemas.openxmlformats.org/officeDocument/2006/relationships/customXml" Target="../ink/ink215.xml"/><Relationship Id="rId220" Type="http://schemas.openxmlformats.org/officeDocument/2006/relationships/image" Target="../media/image205.png"/><Relationship Id="rId22" Type="http://schemas.openxmlformats.org/officeDocument/2006/relationships/customXml" Target="../ink/ink110.xml"/><Relationship Id="rId219" Type="http://schemas.openxmlformats.org/officeDocument/2006/relationships/customXml" Target="../ink/ink214.xml"/><Relationship Id="rId218" Type="http://schemas.openxmlformats.org/officeDocument/2006/relationships/image" Target="../media/image204.png"/><Relationship Id="rId217" Type="http://schemas.openxmlformats.org/officeDocument/2006/relationships/customXml" Target="../ink/ink213.xml"/><Relationship Id="rId216" Type="http://schemas.openxmlformats.org/officeDocument/2006/relationships/image" Target="../media/image203.png"/><Relationship Id="rId215" Type="http://schemas.openxmlformats.org/officeDocument/2006/relationships/customXml" Target="../ink/ink212.xml"/><Relationship Id="rId214" Type="http://schemas.openxmlformats.org/officeDocument/2006/relationships/image" Target="../media/image202.png"/><Relationship Id="rId213" Type="http://schemas.openxmlformats.org/officeDocument/2006/relationships/customXml" Target="../ink/ink211.xml"/><Relationship Id="rId212" Type="http://schemas.openxmlformats.org/officeDocument/2006/relationships/customXml" Target="../ink/ink210.xml"/><Relationship Id="rId211" Type="http://schemas.openxmlformats.org/officeDocument/2006/relationships/image" Target="../media/image201.png"/><Relationship Id="rId210" Type="http://schemas.openxmlformats.org/officeDocument/2006/relationships/customXml" Target="../ink/ink209.xml"/><Relationship Id="rId21" Type="http://schemas.openxmlformats.org/officeDocument/2006/relationships/image" Target="../media/image111.png"/><Relationship Id="rId209" Type="http://schemas.openxmlformats.org/officeDocument/2006/relationships/image" Target="../media/image200.png"/><Relationship Id="rId208" Type="http://schemas.openxmlformats.org/officeDocument/2006/relationships/customXml" Target="../ink/ink208.xml"/><Relationship Id="rId207" Type="http://schemas.openxmlformats.org/officeDocument/2006/relationships/image" Target="../media/image199.png"/><Relationship Id="rId206" Type="http://schemas.openxmlformats.org/officeDocument/2006/relationships/customXml" Target="../ink/ink207.xml"/><Relationship Id="rId205" Type="http://schemas.openxmlformats.org/officeDocument/2006/relationships/image" Target="../media/image198.png"/><Relationship Id="rId204" Type="http://schemas.openxmlformats.org/officeDocument/2006/relationships/customXml" Target="../ink/ink206.xml"/><Relationship Id="rId203" Type="http://schemas.openxmlformats.org/officeDocument/2006/relationships/image" Target="../media/image197.png"/><Relationship Id="rId202" Type="http://schemas.openxmlformats.org/officeDocument/2006/relationships/customXml" Target="../ink/ink205.xml"/><Relationship Id="rId201" Type="http://schemas.openxmlformats.org/officeDocument/2006/relationships/image" Target="../media/image196.png"/><Relationship Id="rId200" Type="http://schemas.openxmlformats.org/officeDocument/2006/relationships/customXml" Target="../ink/ink204.xml"/><Relationship Id="rId20" Type="http://schemas.openxmlformats.org/officeDocument/2006/relationships/customXml" Target="../ink/ink109.xml"/><Relationship Id="rId2" Type="http://schemas.openxmlformats.org/officeDocument/2006/relationships/image" Target="../media/image103.png"/><Relationship Id="rId199" Type="http://schemas.openxmlformats.org/officeDocument/2006/relationships/image" Target="../media/image195.png"/><Relationship Id="rId198" Type="http://schemas.openxmlformats.org/officeDocument/2006/relationships/customXml" Target="../ink/ink203.xml"/><Relationship Id="rId197" Type="http://schemas.openxmlformats.org/officeDocument/2006/relationships/image" Target="../media/image194.png"/><Relationship Id="rId196" Type="http://schemas.openxmlformats.org/officeDocument/2006/relationships/customXml" Target="../ink/ink202.xml"/><Relationship Id="rId195" Type="http://schemas.openxmlformats.org/officeDocument/2006/relationships/image" Target="../media/image193.png"/><Relationship Id="rId194" Type="http://schemas.openxmlformats.org/officeDocument/2006/relationships/customXml" Target="../ink/ink201.xml"/><Relationship Id="rId193" Type="http://schemas.openxmlformats.org/officeDocument/2006/relationships/image" Target="../media/image192.png"/><Relationship Id="rId192" Type="http://schemas.openxmlformats.org/officeDocument/2006/relationships/customXml" Target="../ink/ink200.xml"/><Relationship Id="rId191" Type="http://schemas.openxmlformats.org/officeDocument/2006/relationships/image" Target="../media/image191.png"/><Relationship Id="rId190" Type="http://schemas.openxmlformats.org/officeDocument/2006/relationships/customXml" Target="../ink/ink199.xml"/><Relationship Id="rId19" Type="http://schemas.openxmlformats.org/officeDocument/2006/relationships/customXml" Target="../ink/ink108.xml"/><Relationship Id="rId189" Type="http://schemas.openxmlformats.org/officeDocument/2006/relationships/image" Target="../media/image190.png"/><Relationship Id="rId188" Type="http://schemas.openxmlformats.org/officeDocument/2006/relationships/customXml" Target="../ink/ink198.xml"/><Relationship Id="rId187" Type="http://schemas.openxmlformats.org/officeDocument/2006/relationships/image" Target="../media/image189.png"/><Relationship Id="rId186" Type="http://schemas.openxmlformats.org/officeDocument/2006/relationships/customXml" Target="../ink/ink197.xml"/><Relationship Id="rId185" Type="http://schemas.openxmlformats.org/officeDocument/2006/relationships/image" Target="../media/image188.png"/><Relationship Id="rId184" Type="http://schemas.openxmlformats.org/officeDocument/2006/relationships/customXml" Target="../ink/ink196.xml"/><Relationship Id="rId183" Type="http://schemas.openxmlformats.org/officeDocument/2006/relationships/image" Target="../media/image187.png"/><Relationship Id="rId182" Type="http://schemas.openxmlformats.org/officeDocument/2006/relationships/customXml" Target="../ink/ink195.xml"/><Relationship Id="rId181" Type="http://schemas.openxmlformats.org/officeDocument/2006/relationships/image" Target="../media/image186.png"/><Relationship Id="rId180" Type="http://schemas.openxmlformats.org/officeDocument/2006/relationships/customXml" Target="../ink/ink194.xml"/><Relationship Id="rId18" Type="http://schemas.openxmlformats.org/officeDocument/2006/relationships/image" Target="../media/image110.png"/><Relationship Id="rId179" Type="http://schemas.openxmlformats.org/officeDocument/2006/relationships/image" Target="../media/image185.png"/><Relationship Id="rId178" Type="http://schemas.openxmlformats.org/officeDocument/2006/relationships/customXml" Target="../ink/ink193.xml"/><Relationship Id="rId177" Type="http://schemas.openxmlformats.org/officeDocument/2006/relationships/image" Target="../media/image184.png"/><Relationship Id="rId176" Type="http://schemas.openxmlformats.org/officeDocument/2006/relationships/customXml" Target="../ink/ink192.xml"/><Relationship Id="rId175" Type="http://schemas.openxmlformats.org/officeDocument/2006/relationships/image" Target="../media/image183.png"/><Relationship Id="rId174" Type="http://schemas.openxmlformats.org/officeDocument/2006/relationships/customXml" Target="../ink/ink191.xml"/><Relationship Id="rId173" Type="http://schemas.openxmlformats.org/officeDocument/2006/relationships/customXml" Target="../ink/ink190.xml"/><Relationship Id="rId172" Type="http://schemas.openxmlformats.org/officeDocument/2006/relationships/image" Target="../media/image182.png"/><Relationship Id="rId171" Type="http://schemas.openxmlformats.org/officeDocument/2006/relationships/customXml" Target="../ink/ink189.xml"/><Relationship Id="rId170" Type="http://schemas.openxmlformats.org/officeDocument/2006/relationships/image" Target="../media/image181.png"/><Relationship Id="rId17" Type="http://schemas.openxmlformats.org/officeDocument/2006/relationships/customXml" Target="../ink/ink107.xml"/><Relationship Id="rId169" Type="http://schemas.openxmlformats.org/officeDocument/2006/relationships/customXml" Target="../ink/ink188.xml"/><Relationship Id="rId168" Type="http://schemas.openxmlformats.org/officeDocument/2006/relationships/image" Target="../media/image180.png"/><Relationship Id="rId167" Type="http://schemas.openxmlformats.org/officeDocument/2006/relationships/customXml" Target="../ink/ink187.xml"/><Relationship Id="rId166" Type="http://schemas.openxmlformats.org/officeDocument/2006/relationships/image" Target="../media/image179.png"/><Relationship Id="rId165" Type="http://schemas.openxmlformats.org/officeDocument/2006/relationships/customXml" Target="../ink/ink186.xml"/><Relationship Id="rId164" Type="http://schemas.openxmlformats.org/officeDocument/2006/relationships/image" Target="../media/image178.png"/><Relationship Id="rId163" Type="http://schemas.openxmlformats.org/officeDocument/2006/relationships/customXml" Target="../ink/ink185.xml"/><Relationship Id="rId162" Type="http://schemas.openxmlformats.org/officeDocument/2006/relationships/image" Target="../media/image177.png"/><Relationship Id="rId161" Type="http://schemas.openxmlformats.org/officeDocument/2006/relationships/customXml" Target="../ink/ink184.xml"/><Relationship Id="rId160" Type="http://schemas.openxmlformats.org/officeDocument/2006/relationships/customXml" Target="../ink/ink183.xml"/><Relationship Id="rId16" Type="http://schemas.openxmlformats.org/officeDocument/2006/relationships/image" Target="../media/image109.png"/><Relationship Id="rId159" Type="http://schemas.openxmlformats.org/officeDocument/2006/relationships/image" Target="../media/image176.png"/><Relationship Id="rId158" Type="http://schemas.openxmlformats.org/officeDocument/2006/relationships/customXml" Target="../ink/ink182.xml"/><Relationship Id="rId157" Type="http://schemas.openxmlformats.org/officeDocument/2006/relationships/image" Target="../media/image175.png"/><Relationship Id="rId156" Type="http://schemas.openxmlformats.org/officeDocument/2006/relationships/customXml" Target="../ink/ink181.xml"/><Relationship Id="rId155" Type="http://schemas.openxmlformats.org/officeDocument/2006/relationships/image" Target="../media/image174.png"/><Relationship Id="rId154" Type="http://schemas.openxmlformats.org/officeDocument/2006/relationships/customXml" Target="../ink/ink180.xml"/><Relationship Id="rId153" Type="http://schemas.openxmlformats.org/officeDocument/2006/relationships/image" Target="../media/image173.png"/><Relationship Id="rId152" Type="http://schemas.openxmlformats.org/officeDocument/2006/relationships/customXml" Target="../ink/ink179.xml"/><Relationship Id="rId151" Type="http://schemas.openxmlformats.org/officeDocument/2006/relationships/image" Target="../media/image172.png"/><Relationship Id="rId150" Type="http://schemas.openxmlformats.org/officeDocument/2006/relationships/customXml" Target="../ink/ink178.xml"/><Relationship Id="rId15" Type="http://schemas.openxmlformats.org/officeDocument/2006/relationships/customXml" Target="../ink/ink106.xml"/><Relationship Id="rId149" Type="http://schemas.openxmlformats.org/officeDocument/2006/relationships/image" Target="../media/image171.png"/><Relationship Id="rId148" Type="http://schemas.openxmlformats.org/officeDocument/2006/relationships/customXml" Target="../ink/ink177.xml"/><Relationship Id="rId147" Type="http://schemas.openxmlformats.org/officeDocument/2006/relationships/image" Target="../media/image170.png"/><Relationship Id="rId146" Type="http://schemas.openxmlformats.org/officeDocument/2006/relationships/customXml" Target="../ink/ink176.xml"/><Relationship Id="rId145" Type="http://schemas.openxmlformats.org/officeDocument/2006/relationships/image" Target="../media/image169.png"/><Relationship Id="rId144" Type="http://schemas.openxmlformats.org/officeDocument/2006/relationships/customXml" Target="../ink/ink175.xml"/><Relationship Id="rId143" Type="http://schemas.openxmlformats.org/officeDocument/2006/relationships/image" Target="../media/image168.png"/><Relationship Id="rId142" Type="http://schemas.openxmlformats.org/officeDocument/2006/relationships/customXml" Target="../ink/ink174.xml"/><Relationship Id="rId141" Type="http://schemas.openxmlformats.org/officeDocument/2006/relationships/image" Target="../media/image167.png"/><Relationship Id="rId140" Type="http://schemas.openxmlformats.org/officeDocument/2006/relationships/customXml" Target="../ink/ink173.xml"/><Relationship Id="rId14" Type="http://schemas.openxmlformats.org/officeDocument/2006/relationships/image" Target="../media/image108.png"/><Relationship Id="rId139" Type="http://schemas.openxmlformats.org/officeDocument/2006/relationships/image" Target="../media/image166.png"/><Relationship Id="rId138" Type="http://schemas.openxmlformats.org/officeDocument/2006/relationships/customXml" Target="../ink/ink172.xml"/><Relationship Id="rId137" Type="http://schemas.openxmlformats.org/officeDocument/2006/relationships/image" Target="../media/image165.png"/><Relationship Id="rId136" Type="http://schemas.openxmlformats.org/officeDocument/2006/relationships/customXml" Target="../ink/ink171.xml"/><Relationship Id="rId135" Type="http://schemas.openxmlformats.org/officeDocument/2006/relationships/image" Target="../media/image164.png"/><Relationship Id="rId134" Type="http://schemas.openxmlformats.org/officeDocument/2006/relationships/customXml" Target="../ink/ink170.xml"/><Relationship Id="rId133" Type="http://schemas.openxmlformats.org/officeDocument/2006/relationships/image" Target="../media/image163.png"/><Relationship Id="rId132" Type="http://schemas.openxmlformats.org/officeDocument/2006/relationships/customXml" Target="../ink/ink169.xml"/><Relationship Id="rId131" Type="http://schemas.openxmlformats.org/officeDocument/2006/relationships/image" Target="../media/image162.png"/><Relationship Id="rId130" Type="http://schemas.openxmlformats.org/officeDocument/2006/relationships/customXml" Target="../ink/ink168.xml"/><Relationship Id="rId13" Type="http://schemas.openxmlformats.org/officeDocument/2006/relationships/customXml" Target="../ink/ink105.xml"/><Relationship Id="rId129" Type="http://schemas.openxmlformats.org/officeDocument/2006/relationships/image" Target="../media/image161.png"/><Relationship Id="rId128" Type="http://schemas.openxmlformats.org/officeDocument/2006/relationships/customXml" Target="../ink/ink167.xml"/><Relationship Id="rId127" Type="http://schemas.openxmlformats.org/officeDocument/2006/relationships/image" Target="../media/image160.png"/><Relationship Id="rId126" Type="http://schemas.openxmlformats.org/officeDocument/2006/relationships/customXml" Target="../ink/ink166.xml"/><Relationship Id="rId125" Type="http://schemas.openxmlformats.org/officeDocument/2006/relationships/image" Target="../media/image159.png"/><Relationship Id="rId124" Type="http://schemas.openxmlformats.org/officeDocument/2006/relationships/customXml" Target="../ink/ink165.xml"/><Relationship Id="rId123" Type="http://schemas.openxmlformats.org/officeDocument/2006/relationships/image" Target="../media/image158.png"/><Relationship Id="rId122" Type="http://schemas.openxmlformats.org/officeDocument/2006/relationships/customXml" Target="../ink/ink164.xml"/><Relationship Id="rId121" Type="http://schemas.openxmlformats.org/officeDocument/2006/relationships/customXml" Target="../ink/ink163.xml"/><Relationship Id="rId120" Type="http://schemas.openxmlformats.org/officeDocument/2006/relationships/image" Target="../media/image157.png"/><Relationship Id="rId12" Type="http://schemas.openxmlformats.org/officeDocument/2006/relationships/image" Target="../media/image107.png"/><Relationship Id="rId119" Type="http://schemas.openxmlformats.org/officeDocument/2006/relationships/customXml" Target="../ink/ink162.xml"/><Relationship Id="rId118" Type="http://schemas.openxmlformats.org/officeDocument/2006/relationships/image" Target="../media/image156.png"/><Relationship Id="rId117" Type="http://schemas.openxmlformats.org/officeDocument/2006/relationships/customXml" Target="../ink/ink161.xml"/><Relationship Id="rId116" Type="http://schemas.openxmlformats.org/officeDocument/2006/relationships/image" Target="../media/image155.png"/><Relationship Id="rId115" Type="http://schemas.openxmlformats.org/officeDocument/2006/relationships/customXml" Target="../ink/ink160.xml"/><Relationship Id="rId114" Type="http://schemas.openxmlformats.org/officeDocument/2006/relationships/image" Target="../media/image154.png"/><Relationship Id="rId113" Type="http://schemas.openxmlformats.org/officeDocument/2006/relationships/customXml" Target="../ink/ink159.xml"/><Relationship Id="rId112" Type="http://schemas.openxmlformats.org/officeDocument/2006/relationships/image" Target="../media/image153.png"/><Relationship Id="rId111" Type="http://schemas.openxmlformats.org/officeDocument/2006/relationships/customXml" Target="../ink/ink158.xml"/><Relationship Id="rId110" Type="http://schemas.openxmlformats.org/officeDocument/2006/relationships/image" Target="../media/image152.png"/><Relationship Id="rId11" Type="http://schemas.openxmlformats.org/officeDocument/2006/relationships/customXml" Target="../ink/ink104.xml"/><Relationship Id="rId109" Type="http://schemas.openxmlformats.org/officeDocument/2006/relationships/customXml" Target="../ink/ink157.xml"/><Relationship Id="rId108" Type="http://schemas.openxmlformats.org/officeDocument/2006/relationships/image" Target="../media/image151.png"/><Relationship Id="rId107" Type="http://schemas.openxmlformats.org/officeDocument/2006/relationships/customXml" Target="../ink/ink156.xml"/><Relationship Id="rId106" Type="http://schemas.openxmlformats.org/officeDocument/2006/relationships/image" Target="../media/image150.png"/><Relationship Id="rId105" Type="http://schemas.openxmlformats.org/officeDocument/2006/relationships/customXml" Target="../ink/ink155.xml"/><Relationship Id="rId104" Type="http://schemas.openxmlformats.org/officeDocument/2006/relationships/image" Target="../media/image149.png"/><Relationship Id="rId103" Type="http://schemas.openxmlformats.org/officeDocument/2006/relationships/customXml" Target="../ink/ink154.xml"/><Relationship Id="rId102" Type="http://schemas.openxmlformats.org/officeDocument/2006/relationships/image" Target="../media/image148.png"/><Relationship Id="rId101" Type="http://schemas.openxmlformats.org/officeDocument/2006/relationships/customXml" Target="../ink/ink153.xml"/><Relationship Id="rId100" Type="http://schemas.openxmlformats.org/officeDocument/2006/relationships/image" Target="../media/image147.png"/><Relationship Id="rId10" Type="http://schemas.openxmlformats.org/officeDocument/2006/relationships/image" Target="../media/image106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217.png"/><Relationship Id="rId98" Type="http://schemas.openxmlformats.org/officeDocument/2006/relationships/customXml" Target="../ink/ink3441.xml"/><Relationship Id="rId97" Type="http://schemas.openxmlformats.org/officeDocument/2006/relationships/image" Target="../media/image3216.png"/><Relationship Id="rId96" Type="http://schemas.openxmlformats.org/officeDocument/2006/relationships/customXml" Target="../ink/ink3440.xml"/><Relationship Id="rId95" Type="http://schemas.openxmlformats.org/officeDocument/2006/relationships/image" Target="../media/image3215.png"/><Relationship Id="rId94" Type="http://schemas.openxmlformats.org/officeDocument/2006/relationships/customXml" Target="../ink/ink3439.xml"/><Relationship Id="rId93" Type="http://schemas.openxmlformats.org/officeDocument/2006/relationships/image" Target="../media/image3214.png"/><Relationship Id="rId92" Type="http://schemas.openxmlformats.org/officeDocument/2006/relationships/customXml" Target="../ink/ink3438.xml"/><Relationship Id="rId91" Type="http://schemas.openxmlformats.org/officeDocument/2006/relationships/image" Target="../media/image3213.png"/><Relationship Id="rId90" Type="http://schemas.openxmlformats.org/officeDocument/2006/relationships/customXml" Target="../ink/ink3437.xml"/><Relationship Id="rId9" Type="http://schemas.openxmlformats.org/officeDocument/2006/relationships/image" Target="../media/image3173.png"/><Relationship Id="rId89" Type="http://schemas.openxmlformats.org/officeDocument/2006/relationships/image" Target="../media/image3212.png"/><Relationship Id="rId88" Type="http://schemas.openxmlformats.org/officeDocument/2006/relationships/customXml" Target="../ink/ink3436.xml"/><Relationship Id="rId87" Type="http://schemas.openxmlformats.org/officeDocument/2006/relationships/image" Target="../media/image3211.png"/><Relationship Id="rId86" Type="http://schemas.openxmlformats.org/officeDocument/2006/relationships/customXml" Target="../ink/ink3435.xml"/><Relationship Id="rId85" Type="http://schemas.openxmlformats.org/officeDocument/2006/relationships/image" Target="../media/image3210.png"/><Relationship Id="rId84" Type="http://schemas.openxmlformats.org/officeDocument/2006/relationships/customXml" Target="../ink/ink3434.xml"/><Relationship Id="rId83" Type="http://schemas.openxmlformats.org/officeDocument/2006/relationships/image" Target="../media/image3209.png"/><Relationship Id="rId82" Type="http://schemas.openxmlformats.org/officeDocument/2006/relationships/customXml" Target="../ink/ink3433.xml"/><Relationship Id="rId81" Type="http://schemas.openxmlformats.org/officeDocument/2006/relationships/image" Target="../media/image3208.png"/><Relationship Id="rId80" Type="http://schemas.openxmlformats.org/officeDocument/2006/relationships/customXml" Target="../ink/ink3432.xml"/><Relationship Id="rId8" Type="http://schemas.openxmlformats.org/officeDocument/2006/relationships/customXml" Target="../ink/ink3396.xml"/><Relationship Id="rId79" Type="http://schemas.openxmlformats.org/officeDocument/2006/relationships/image" Target="../media/image3207.png"/><Relationship Id="rId78" Type="http://schemas.openxmlformats.org/officeDocument/2006/relationships/customXml" Target="../ink/ink3431.xml"/><Relationship Id="rId77" Type="http://schemas.openxmlformats.org/officeDocument/2006/relationships/image" Target="../media/image3206.png"/><Relationship Id="rId76" Type="http://schemas.openxmlformats.org/officeDocument/2006/relationships/customXml" Target="../ink/ink3430.xml"/><Relationship Id="rId75" Type="http://schemas.openxmlformats.org/officeDocument/2006/relationships/image" Target="../media/image3205.png"/><Relationship Id="rId74" Type="http://schemas.openxmlformats.org/officeDocument/2006/relationships/customXml" Target="../ink/ink3429.xml"/><Relationship Id="rId73" Type="http://schemas.openxmlformats.org/officeDocument/2006/relationships/image" Target="../media/image3204.png"/><Relationship Id="rId72" Type="http://schemas.openxmlformats.org/officeDocument/2006/relationships/customXml" Target="../ink/ink3428.xml"/><Relationship Id="rId71" Type="http://schemas.openxmlformats.org/officeDocument/2006/relationships/image" Target="../media/image3203.png"/><Relationship Id="rId70" Type="http://schemas.openxmlformats.org/officeDocument/2006/relationships/customXml" Target="../ink/ink3427.xml"/><Relationship Id="rId7" Type="http://schemas.openxmlformats.org/officeDocument/2006/relationships/image" Target="../media/image3172.png"/><Relationship Id="rId69" Type="http://schemas.openxmlformats.org/officeDocument/2006/relationships/image" Target="../media/image3202.png"/><Relationship Id="rId68" Type="http://schemas.openxmlformats.org/officeDocument/2006/relationships/customXml" Target="../ink/ink3426.xml"/><Relationship Id="rId67" Type="http://schemas.openxmlformats.org/officeDocument/2006/relationships/image" Target="../media/image3201.png"/><Relationship Id="rId66" Type="http://schemas.openxmlformats.org/officeDocument/2006/relationships/customXml" Target="../ink/ink3425.xml"/><Relationship Id="rId65" Type="http://schemas.openxmlformats.org/officeDocument/2006/relationships/image" Target="../media/image3200.png"/><Relationship Id="rId64" Type="http://schemas.openxmlformats.org/officeDocument/2006/relationships/customXml" Target="../ink/ink3424.xml"/><Relationship Id="rId63" Type="http://schemas.openxmlformats.org/officeDocument/2006/relationships/image" Target="../media/image3199.png"/><Relationship Id="rId62" Type="http://schemas.openxmlformats.org/officeDocument/2006/relationships/customXml" Target="../ink/ink3423.xml"/><Relationship Id="rId61" Type="http://schemas.openxmlformats.org/officeDocument/2006/relationships/image" Target="../media/image3198.png"/><Relationship Id="rId60" Type="http://schemas.openxmlformats.org/officeDocument/2006/relationships/customXml" Target="../ink/ink3422.xml"/><Relationship Id="rId6" Type="http://schemas.openxmlformats.org/officeDocument/2006/relationships/customXml" Target="../ink/ink3395.xml"/><Relationship Id="rId59" Type="http://schemas.openxmlformats.org/officeDocument/2006/relationships/image" Target="../media/image3197.png"/><Relationship Id="rId58" Type="http://schemas.openxmlformats.org/officeDocument/2006/relationships/customXml" Target="../ink/ink3421.xml"/><Relationship Id="rId57" Type="http://schemas.openxmlformats.org/officeDocument/2006/relationships/image" Target="../media/image3196.png"/><Relationship Id="rId56" Type="http://schemas.openxmlformats.org/officeDocument/2006/relationships/customXml" Target="../ink/ink3420.xml"/><Relationship Id="rId55" Type="http://schemas.openxmlformats.org/officeDocument/2006/relationships/image" Target="../media/image3195.png"/><Relationship Id="rId54" Type="http://schemas.openxmlformats.org/officeDocument/2006/relationships/customXml" Target="../ink/ink3419.xml"/><Relationship Id="rId53" Type="http://schemas.openxmlformats.org/officeDocument/2006/relationships/image" Target="../media/image3194.png"/><Relationship Id="rId52" Type="http://schemas.openxmlformats.org/officeDocument/2006/relationships/customXml" Target="../ink/ink3418.xml"/><Relationship Id="rId51" Type="http://schemas.openxmlformats.org/officeDocument/2006/relationships/image" Target="../media/image3193.png"/><Relationship Id="rId50" Type="http://schemas.openxmlformats.org/officeDocument/2006/relationships/customXml" Target="../ink/ink3417.xml"/><Relationship Id="rId5" Type="http://schemas.openxmlformats.org/officeDocument/2006/relationships/image" Target="../media/image3171.png"/><Relationship Id="rId49" Type="http://schemas.openxmlformats.org/officeDocument/2006/relationships/image" Target="../media/image1870.png"/><Relationship Id="rId48" Type="http://schemas.openxmlformats.org/officeDocument/2006/relationships/customXml" Target="../ink/ink3416.xml"/><Relationship Id="rId47" Type="http://schemas.openxmlformats.org/officeDocument/2006/relationships/image" Target="../media/image3192.png"/><Relationship Id="rId46" Type="http://schemas.openxmlformats.org/officeDocument/2006/relationships/customXml" Target="../ink/ink3415.xml"/><Relationship Id="rId45" Type="http://schemas.openxmlformats.org/officeDocument/2006/relationships/image" Target="../media/image3191.png"/><Relationship Id="rId44" Type="http://schemas.openxmlformats.org/officeDocument/2006/relationships/customXml" Target="../ink/ink3414.xml"/><Relationship Id="rId43" Type="http://schemas.openxmlformats.org/officeDocument/2006/relationships/image" Target="../media/image3190.png"/><Relationship Id="rId42" Type="http://schemas.openxmlformats.org/officeDocument/2006/relationships/customXml" Target="../ink/ink3413.xml"/><Relationship Id="rId41" Type="http://schemas.openxmlformats.org/officeDocument/2006/relationships/image" Target="../media/image3189.png"/><Relationship Id="rId40" Type="http://schemas.openxmlformats.org/officeDocument/2006/relationships/customXml" Target="../ink/ink3412.xml"/><Relationship Id="rId4" Type="http://schemas.openxmlformats.org/officeDocument/2006/relationships/customXml" Target="../ink/ink3394.xml"/><Relationship Id="rId39" Type="http://schemas.openxmlformats.org/officeDocument/2006/relationships/image" Target="../media/image3188.png"/><Relationship Id="rId38" Type="http://schemas.openxmlformats.org/officeDocument/2006/relationships/customXml" Target="../ink/ink3411.xml"/><Relationship Id="rId37" Type="http://schemas.openxmlformats.org/officeDocument/2006/relationships/image" Target="../media/image3187.png"/><Relationship Id="rId36" Type="http://schemas.openxmlformats.org/officeDocument/2006/relationships/customXml" Target="../ink/ink3410.xml"/><Relationship Id="rId35" Type="http://schemas.openxmlformats.org/officeDocument/2006/relationships/image" Target="../media/image3186.png"/><Relationship Id="rId34" Type="http://schemas.openxmlformats.org/officeDocument/2006/relationships/customXml" Target="../ink/ink3409.xml"/><Relationship Id="rId33" Type="http://schemas.openxmlformats.org/officeDocument/2006/relationships/image" Target="../media/image3185.png"/><Relationship Id="rId32" Type="http://schemas.openxmlformats.org/officeDocument/2006/relationships/customXml" Target="../ink/ink3408.xml"/><Relationship Id="rId31" Type="http://schemas.openxmlformats.org/officeDocument/2006/relationships/image" Target="../media/image3184.png"/><Relationship Id="rId30" Type="http://schemas.openxmlformats.org/officeDocument/2006/relationships/customXml" Target="../ink/ink3407.xml"/><Relationship Id="rId3" Type="http://schemas.openxmlformats.org/officeDocument/2006/relationships/image" Target="../media/image3170.png"/><Relationship Id="rId29" Type="http://schemas.openxmlformats.org/officeDocument/2006/relationships/image" Target="../media/image3183.png"/><Relationship Id="rId28" Type="http://schemas.openxmlformats.org/officeDocument/2006/relationships/customXml" Target="../ink/ink3406.xml"/><Relationship Id="rId27" Type="http://schemas.openxmlformats.org/officeDocument/2006/relationships/image" Target="../media/image3182.png"/><Relationship Id="rId266" Type="http://schemas.openxmlformats.org/officeDocument/2006/relationships/slideLayout" Target="../slideLayouts/slideLayout7.xml"/><Relationship Id="rId265" Type="http://schemas.openxmlformats.org/officeDocument/2006/relationships/image" Target="../media/image3299.png"/><Relationship Id="rId264" Type="http://schemas.openxmlformats.org/officeDocument/2006/relationships/customXml" Target="../ink/ink3524.xml"/><Relationship Id="rId263" Type="http://schemas.openxmlformats.org/officeDocument/2006/relationships/image" Target="../media/image3298.png"/><Relationship Id="rId262" Type="http://schemas.openxmlformats.org/officeDocument/2006/relationships/customXml" Target="../ink/ink3523.xml"/><Relationship Id="rId261" Type="http://schemas.openxmlformats.org/officeDocument/2006/relationships/image" Target="../media/image3297.png"/><Relationship Id="rId260" Type="http://schemas.openxmlformats.org/officeDocument/2006/relationships/customXml" Target="../ink/ink3522.xml"/><Relationship Id="rId26" Type="http://schemas.openxmlformats.org/officeDocument/2006/relationships/customXml" Target="../ink/ink3405.xml"/><Relationship Id="rId259" Type="http://schemas.openxmlformats.org/officeDocument/2006/relationships/image" Target="../media/image3296.png"/><Relationship Id="rId258" Type="http://schemas.openxmlformats.org/officeDocument/2006/relationships/customXml" Target="../ink/ink3521.xml"/><Relationship Id="rId257" Type="http://schemas.openxmlformats.org/officeDocument/2006/relationships/image" Target="../media/image3295.png"/><Relationship Id="rId256" Type="http://schemas.openxmlformats.org/officeDocument/2006/relationships/customXml" Target="../ink/ink3520.xml"/><Relationship Id="rId255" Type="http://schemas.openxmlformats.org/officeDocument/2006/relationships/image" Target="../media/image3294.png"/><Relationship Id="rId254" Type="http://schemas.openxmlformats.org/officeDocument/2006/relationships/customXml" Target="../ink/ink3519.xml"/><Relationship Id="rId253" Type="http://schemas.openxmlformats.org/officeDocument/2006/relationships/image" Target="../media/image3293.png"/><Relationship Id="rId252" Type="http://schemas.openxmlformats.org/officeDocument/2006/relationships/customXml" Target="../ink/ink3518.xml"/><Relationship Id="rId251" Type="http://schemas.openxmlformats.org/officeDocument/2006/relationships/image" Target="../media/image3292.png"/><Relationship Id="rId250" Type="http://schemas.openxmlformats.org/officeDocument/2006/relationships/customXml" Target="../ink/ink3517.xml"/><Relationship Id="rId25" Type="http://schemas.openxmlformats.org/officeDocument/2006/relationships/image" Target="../media/image3181.png"/><Relationship Id="rId249" Type="http://schemas.openxmlformats.org/officeDocument/2006/relationships/image" Target="../media/image3291.png"/><Relationship Id="rId248" Type="http://schemas.openxmlformats.org/officeDocument/2006/relationships/customXml" Target="../ink/ink3516.xml"/><Relationship Id="rId247" Type="http://schemas.openxmlformats.org/officeDocument/2006/relationships/image" Target="../media/image3290.png"/><Relationship Id="rId246" Type="http://schemas.openxmlformats.org/officeDocument/2006/relationships/customXml" Target="../ink/ink3515.xml"/><Relationship Id="rId245" Type="http://schemas.openxmlformats.org/officeDocument/2006/relationships/image" Target="../media/image3289.png"/><Relationship Id="rId244" Type="http://schemas.openxmlformats.org/officeDocument/2006/relationships/customXml" Target="../ink/ink3514.xml"/><Relationship Id="rId243" Type="http://schemas.openxmlformats.org/officeDocument/2006/relationships/image" Target="../media/image3288.png"/><Relationship Id="rId242" Type="http://schemas.openxmlformats.org/officeDocument/2006/relationships/customXml" Target="../ink/ink3513.xml"/><Relationship Id="rId241" Type="http://schemas.openxmlformats.org/officeDocument/2006/relationships/image" Target="../media/image3287.png"/><Relationship Id="rId240" Type="http://schemas.openxmlformats.org/officeDocument/2006/relationships/customXml" Target="../ink/ink3512.xml"/><Relationship Id="rId24" Type="http://schemas.openxmlformats.org/officeDocument/2006/relationships/customXml" Target="../ink/ink3404.xml"/><Relationship Id="rId239" Type="http://schemas.openxmlformats.org/officeDocument/2006/relationships/image" Target="../media/image3286.png"/><Relationship Id="rId238" Type="http://schemas.openxmlformats.org/officeDocument/2006/relationships/customXml" Target="../ink/ink3511.xml"/><Relationship Id="rId237" Type="http://schemas.openxmlformats.org/officeDocument/2006/relationships/image" Target="../media/image3285.png"/><Relationship Id="rId236" Type="http://schemas.openxmlformats.org/officeDocument/2006/relationships/customXml" Target="../ink/ink3510.xml"/><Relationship Id="rId235" Type="http://schemas.openxmlformats.org/officeDocument/2006/relationships/image" Target="../media/image3284.png"/><Relationship Id="rId234" Type="http://schemas.openxmlformats.org/officeDocument/2006/relationships/customXml" Target="../ink/ink3509.xml"/><Relationship Id="rId233" Type="http://schemas.openxmlformats.org/officeDocument/2006/relationships/image" Target="../media/image3283.png"/><Relationship Id="rId232" Type="http://schemas.openxmlformats.org/officeDocument/2006/relationships/customXml" Target="../ink/ink3508.xml"/><Relationship Id="rId231" Type="http://schemas.openxmlformats.org/officeDocument/2006/relationships/image" Target="../media/image3282.png"/><Relationship Id="rId230" Type="http://schemas.openxmlformats.org/officeDocument/2006/relationships/customXml" Target="../ink/ink3507.xml"/><Relationship Id="rId23" Type="http://schemas.openxmlformats.org/officeDocument/2006/relationships/image" Target="../media/image3180.png"/><Relationship Id="rId229" Type="http://schemas.openxmlformats.org/officeDocument/2006/relationships/image" Target="../media/image3281.png"/><Relationship Id="rId228" Type="http://schemas.openxmlformats.org/officeDocument/2006/relationships/customXml" Target="../ink/ink3506.xml"/><Relationship Id="rId227" Type="http://schemas.openxmlformats.org/officeDocument/2006/relationships/image" Target="../media/image3280.png"/><Relationship Id="rId226" Type="http://schemas.openxmlformats.org/officeDocument/2006/relationships/customXml" Target="../ink/ink3505.xml"/><Relationship Id="rId225" Type="http://schemas.openxmlformats.org/officeDocument/2006/relationships/image" Target="../media/image3279.png"/><Relationship Id="rId224" Type="http://schemas.openxmlformats.org/officeDocument/2006/relationships/customXml" Target="../ink/ink3504.xml"/><Relationship Id="rId223" Type="http://schemas.openxmlformats.org/officeDocument/2006/relationships/image" Target="../media/image3278.png"/><Relationship Id="rId222" Type="http://schemas.openxmlformats.org/officeDocument/2006/relationships/customXml" Target="../ink/ink3503.xml"/><Relationship Id="rId221" Type="http://schemas.openxmlformats.org/officeDocument/2006/relationships/image" Target="../media/image3277.png"/><Relationship Id="rId220" Type="http://schemas.openxmlformats.org/officeDocument/2006/relationships/customXml" Target="../ink/ink3502.xml"/><Relationship Id="rId22" Type="http://schemas.openxmlformats.org/officeDocument/2006/relationships/customXml" Target="../ink/ink3403.xml"/><Relationship Id="rId219" Type="http://schemas.openxmlformats.org/officeDocument/2006/relationships/image" Target="../media/image3276.png"/><Relationship Id="rId218" Type="http://schemas.openxmlformats.org/officeDocument/2006/relationships/customXml" Target="../ink/ink3501.xml"/><Relationship Id="rId217" Type="http://schemas.openxmlformats.org/officeDocument/2006/relationships/image" Target="../media/image3275.png"/><Relationship Id="rId216" Type="http://schemas.openxmlformats.org/officeDocument/2006/relationships/customXml" Target="../ink/ink3500.xml"/><Relationship Id="rId215" Type="http://schemas.openxmlformats.org/officeDocument/2006/relationships/image" Target="../media/image3274.png"/><Relationship Id="rId214" Type="http://schemas.openxmlformats.org/officeDocument/2006/relationships/customXml" Target="../ink/ink3499.xml"/><Relationship Id="rId213" Type="http://schemas.openxmlformats.org/officeDocument/2006/relationships/image" Target="../media/image3273.png"/><Relationship Id="rId212" Type="http://schemas.openxmlformats.org/officeDocument/2006/relationships/customXml" Target="../ink/ink3498.xml"/><Relationship Id="rId211" Type="http://schemas.openxmlformats.org/officeDocument/2006/relationships/image" Target="../media/image3272.png"/><Relationship Id="rId210" Type="http://schemas.openxmlformats.org/officeDocument/2006/relationships/customXml" Target="../ink/ink3497.xml"/><Relationship Id="rId21" Type="http://schemas.openxmlformats.org/officeDocument/2006/relationships/image" Target="../media/image3179.png"/><Relationship Id="rId209" Type="http://schemas.openxmlformats.org/officeDocument/2006/relationships/image" Target="../media/image3271.png"/><Relationship Id="rId208" Type="http://schemas.openxmlformats.org/officeDocument/2006/relationships/customXml" Target="../ink/ink3496.xml"/><Relationship Id="rId207" Type="http://schemas.openxmlformats.org/officeDocument/2006/relationships/image" Target="../media/image3270.png"/><Relationship Id="rId206" Type="http://schemas.openxmlformats.org/officeDocument/2006/relationships/customXml" Target="../ink/ink3495.xml"/><Relationship Id="rId205" Type="http://schemas.openxmlformats.org/officeDocument/2006/relationships/image" Target="../media/image3269.png"/><Relationship Id="rId204" Type="http://schemas.openxmlformats.org/officeDocument/2006/relationships/customXml" Target="../ink/ink3494.xml"/><Relationship Id="rId203" Type="http://schemas.openxmlformats.org/officeDocument/2006/relationships/image" Target="../media/image3268.png"/><Relationship Id="rId202" Type="http://schemas.openxmlformats.org/officeDocument/2006/relationships/customXml" Target="../ink/ink3493.xml"/><Relationship Id="rId201" Type="http://schemas.openxmlformats.org/officeDocument/2006/relationships/image" Target="../media/image3267.png"/><Relationship Id="rId200" Type="http://schemas.openxmlformats.org/officeDocument/2006/relationships/customXml" Target="../ink/ink3492.xml"/><Relationship Id="rId20" Type="http://schemas.openxmlformats.org/officeDocument/2006/relationships/customXml" Target="../ink/ink3402.xml"/><Relationship Id="rId2" Type="http://schemas.openxmlformats.org/officeDocument/2006/relationships/customXml" Target="../ink/ink3393.xml"/><Relationship Id="rId199" Type="http://schemas.openxmlformats.org/officeDocument/2006/relationships/image" Target="../media/image3266.png"/><Relationship Id="rId198" Type="http://schemas.openxmlformats.org/officeDocument/2006/relationships/customXml" Target="../ink/ink3491.xml"/><Relationship Id="rId197" Type="http://schemas.openxmlformats.org/officeDocument/2006/relationships/image" Target="../media/image3265.png"/><Relationship Id="rId196" Type="http://schemas.openxmlformats.org/officeDocument/2006/relationships/customXml" Target="../ink/ink3490.xml"/><Relationship Id="rId195" Type="http://schemas.openxmlformats.org/officeDocument/2006/relationships/image" Target="../media/image3264.png"/><Relationship Id="rId194" Type="http://schemas.openxmlformats.org/officeDocument/2006/relationships/customXml" Target="../ink/ink3489.xml"/><Relationship Id="rId193" Type="http://schemas.openxmlformats.org/officeDocument/2006/relationships/image" Target="../media/image3263.png"/><Relationship Id="rId192" Type="http://schemas.openxmlformats.org/officeDocument/2006/relationships/customXml" Target="../ink/ink3488.xml"/><Relationship Id="rId191" Type="http://schemas.openxmlformats.org/officeDocument/2006/relationships/image" Target="../media/image3262.png"/><Relationship Id="rId190" Type="http://schemas.openxmlformats.org/officeDocument/2006/relationships/customXml" Target="../ink/ink3487.xml"/><Relationship Id="rId19" Type="http://schemas.openxmlformats.org/officeDocument/2006/relationships/image" Target="../media/image3178.png"/><Relationship Id="rId189" Type="http://schemas.openxmlformats.org/officeDocument/2006/relationships/image" Target="../media/image3261.png"/><Relationship Id="rId188" Type="http://schemas.openxmlformats.org/officeDocument/2006/relationships/customXml" Target="../ink/ink3486.xml"/><Relationship Id="rId187" Type="http://schemas.openxmlformats.org/officeDocument/2006/relationships/image" Target="../media/image3260.png"/><Relationship Id="rId186" Type="http://schemas.openxmlformats.org/officeDocument/2006/relationships/customXml" Target="../ink/ink3485.xml"/><Relationship Id="rId185" Type="http://schemas.openxmlformats.org/officeDocument/2006/relationships/image" Target="../media/image3259.png"/><Relationship Id="rId184" Type="http://schemas.openxmlformats.org/officeDocument/2006/relationships/customXml" Target="../ink/ink3484.xml"/><Relationship Id="rId183" Type="http://schemas.openxmlformats.org/officeDocument/2006/relationships/image" Target="../media/image3258.png"/><Relationship Id="rId182" Type="http://schemas.openxmlformats.org/officeDocument/2006/relationships/customXml" Target="../ink/ink3483.xml"/><Relationship Id="rId181" Type="http://schemas.openxmlformats.org/officeDocument/2006/relationships/image" Target="../media/image3257.png"/><Relationship Id="rId180" Type="http://schemas.openxmlformats.org/officeDocument/2006/relationships/customXml" Target="../ink/ink3482.xml"/><Relationship Id="rId18" Type="http://schemas.openxmlformats.org/officeDocument/2006/relationships/customXml" Target="../ink/ink3401.xml"/><Relationship Id="rId179" Type="http://schemas.openxmlformats.org/officeDocument/2006/relationships/image" Target="../media/image3256.png"/><Relationship Id="rId178" Type="http://schemas.openxmlformats.org/officeDocument/2006/relationships/customXml" Target="../ink/ink3481.xml"/><Relationship Id="rId177" Type="http://schemas.openxmlformats.org/officeDocument/2006/relationships/image" Target="../media/image3255.png"/><Relationship Id="rId176" Type="http://schemas.openxmlformats.org/officeDocument/2006/relationships/customXml" Target="../ink/ink3480.xml"/><Relationship Id="rId175" Type="http://schemas.openxmlformats.org/officeDocument/2006/relationships/image" Target="../media/image3254.png"/><Relationship Id="rId174" Type="http://schemas.openxmlformats.org/officeDocument/2006/relationships/customXml" Target="../ink/ink3479.xml"/><Relationship Id="rId173" Type="http://schemas.openxmlformats.org/officeDocument/2006/relationships/image" Target="../media/image3253.png"/><Relationship Id="rId172" Type="http://schemas.openxmlformats.org/officeDocument/2006/relationships/customXml" Target="../ink/ink3478.xml"/><Relationship Id="rId171" Type="http://schemas.openxmlformats.org/officeDocument/2006/relationships/image" Target="../media/image3252.png"/><Relationship Id="rId170" Type="http://schemas.openxmlformats.org/officeDocument/2006/relationships/customXml" Target="../ink/ink3477.xml"/><Relationship Id="rId17" Type="http://schemas.openxmlformats.org/officeDocument/2006/relationships/image" Target="../media/image3177.png"/><Relationship Id="rId169" Type="http://schemas.openxmlformats.org/officeDocument/2006/relationships/image" Target="../media/image3251.png"/><Relationship Id="rId168" Type="http://schemas.openxmlformats.org/officeDocument/2006/relationships/customXml" Target="../ink/ink3476.xml"/><Relationship Id="rId167" Type="http://schemas.openxmlformats.org/officeDocument/2006/relationships/image" Target="../media/image3250.png"/><Relationship Id="rId166" Type="http://schemas.openxmlformats.org/officeDocument/2006/relationships/customXml" Target="../ink/ink3475.xml"/><Relationship Id="rId165" Type="http://schemas.openxmlformats.org/officeDocument/2006/relationships/image" Target="../media/image3249.png"/><Relationship Id="rId164" Type="http://schemas.openxmlformats.org/officeDocument/2006/relationships/customXml" Target="../ink/ink3474.xml"/><Relationship Id="rId163" Type="http://schemas.openxmlformats.org/officeDocument/2006/relationships/image" Target="../media/image2061.png"/><Relationship Id="rId162" Type="http://schemas.openxmlformats.org/officeDocument/2006/relationships/customXml" Target="../ink/ink3473.xml"/><Relationship Id="rId161" Type="http://schemas.openxmlformats.org/officeDocument/2006/relationships/image" Target="../media/image3248.png"/><Relationship Id="rId160" Type="http://schemas.openxmlformats.org/officeDocument/2006/relationships/customXml" Target="../ink/ink3472.xml"/><Relationship Id="rId16" Type="http://schemas.openxmlformats.org/officeDocument/2006/relationships/customXml" Target="../ink/ink3400.xml"/><Relationship Id="rId159" Type="http://schemas.openxmlformats.org/officeDocument/2006/relationships/image" Target="../media/image3247.png"/><Relationship Id="rId158" Type="http://schemas.openxmlformats.org/officeDocument/2006/relationships/customXml" Target="../ink/ink3471.xml"/><Relationship Id="rId157" Type="http://schemas.openxmlformats.org/officeDocument/2006/relationships/image" Target="../media/image3246.png"/><Relationship Id="rId156" Type="http://schemas.openxmlformats.org/officeDocument/2006/relationships/customXml" Target="../ink/ink3470.xml"/><Relationship Id="rId155" Type="http://schemas.openxmlformats.org/officeDocument/2006/relationships/image" Target="../media/image3245.png"/><Relationship Id="rId154" Type="http://schemas.openxmlformats.org/officeDocument/2006/relationships/customXml" Target="../ink/ink3469.xml"/><Relationship Id="rId153" Type="http://schemas.openxmlformats.org/officeDocument/2006/relationships/image" Target="../media/image3244.png"/><Relationship Id="rId152" Type="http://schemas.openxmlformats.org/officeDocument/2006/relationships/customXml" Target="../ink/ink3468.xml"/><Relationship Id="rId151" Type="http://schemas.openxmlformats.org/officeDocument/2006/relationships/image" Target="../media/image3243.png"/><Relationship Id="rId150" Type="http://schemas.openxmlformats.org/officeDocument/2006/relationships/customXml" Target="../ink/ink3467.xml"/><Relationship Id="rId15" Type="http://schemas.openxmlformats.org/officeDocument/2006/relationships/image" Target="../media/image3176.png"/><Relationship Id="rId149" Type="http://schemas.openxmlformats.org/officeDocument/2006/relationships/image" Target="../media/image3242.png"/><Relationship Id="rId148" Type="http://schemas.openxmlformats.org/officeDocument/2006/relationships/customXml" Target="../ink/ink3466.xml"/><Relationship Id="rId147" Type="http://schemas.openxmlformats.org/officeDocument/2006/relationships/image" Target="../media/image3241.png"/><Relationship Id="rId146" Type="http://schemas.openxmlformats.org/officeDocument/2006/relationships/customXml" Target="../ink/ink3465.xml"/><Relationship Id="rId145" Type="http://schemas.openxmlformats.org/officeDocument/2006/relationships/image" Target="../media/image3240.png"/><Relationship Id="rId144" Type="http://schemas.openxmlformats.org/officeDocument/2006/relationships/customXml" Target="../ink/ink3464.xml"/><Relationship Id="rId143" Type="http://schemas.openxmlformats.org/officeDocument/2006/relationships/image" Target="../media/image3239.png"/><Relationship Id="rId142" Type="http://schemas.openxmlformats.org/officeDocument/2006/relationships/customXml" Target="../ink/ink3463.xml"/><Relationship Id="rId141" Type="http://schemas.openxmlformats.org/officeDocument/2006/relationships/image" Target="../media/image3238.png"/><Relationship Id="rId140" Type="http://schemas.openxmlformats.org/officeDocument/2006/relationships/customXml" Target="../ink/ink3462.xml"/><Relationship Id="rId14" Type="http://schemas.openxmlformats.org/officeDocument/2006/relationships/customXml" Target="../ink/ink3399.xml"/><Relationship Id="rId139" Type="http://schemas.openxmlformats.org/officeDocument/2006/relationships/image" Target="../media/image3237.png"/><Relationship Id="rId138" Type="http://schemas.openxmlformats.org/officeDocument/2006/relationships/customXml" Target="../ink/ink3461.xml"/><Relationship Id="rId137" Type="http://schemas.openxmlformats.org/officeDocument/2006/relationships/image" Target="../media/image3236.png"/><Relationship Id="rId136" Type="http://schemas.openxmlformats.org/officeDocument/2006/relationships/customXml" Target="../ink/ink3460.xml"/><Relationship Id="rId135" Type="http://schemas.openxmlformats.org/officeDocument/2006/relationships/image" Target="../media/image3235.png"/><Relationship Id="rId134" Type="http://schemas.openxmlformats.org/officeDocument/2006/relationships/customXml" Target="../ink/ink3459.xml"/><Relationship Id="rId133" Type="http://schemas.openxmlformats.org/officeDocument/2006/relationships/image" Target="../media/image3234.png"/><Relationship Id="rId132" Type="http://schemas.openxmlformats.org/officeDocument/2006/relationships/customXml" Target="../ink/ink3458.xml"/><Relationship Id="rId131" Type="http://schemas.openxmlformats.org/officeDocument/2006/relationships/image" Target="../media/image3233.png"/><Relationship Id="rId130" Type="http://schemas.openxmlformats.org/officeDocument/2006/relationships/customXml" Target="../ink/ink3457.xml"/><Relationship Id="rId13" Type="http://schemas.openxmlformats.org/officeDocument/2006/relationships/image" Target="../media/image3175.png"/><Relationship Id="rId129" Type="http://schemas.openxmlformats.org/officeDocument/2006/relationships/image" Target="../media/image3232.png"/><Relationship Id="rId128" Type="http://schemas.openxmlformats.org/officeDocument/2006/relationships/customXml" Target="../ink/ink3456.xml"/><Relationship Id="rId127" Type="http://schemas.openxmlformats.org/officeDocument/2006/relationships/image" Target="../media/image3231.png"/><Relationship Id="rId126" Type="http://schemas.openxmlformats.org/officeDocument/2006/relationships/customXml" Target="../ink/ink3455.xml"/><Relationship Id="rId125" Type="http://schemas.openxmlformats.org/officeDocument/2006/relationships/image" Target="../media/image3230.png"/><Relationship Id="rId124" Type="http://schemas.openxmlformats.org/officeDocument/2006/relationships/customXml" Target="../ink/ink3454.xml"/><Relationship Id="rId123" Type="http://schemas.openxmlformats.org/officeDocument/2006/relationships/image" Target="../media/image3229.png"/><Relationship Id="rId122" Type="http://schemas.openxmlformats.org/officeDocument/2006/relationships/customXml" Target="../ink/ink3453.xml"/><Relationship Id="rId121" Type="http://schemas.openxmlformats.org/officeDocument/2006/relationships/image" Target="../media/image3228.png"/><Relationship Id="rId120" Type="http://schemas.openxmlformats.org/officeDocument/2006/relationships/customXml" Target="../ink/ink3452.xml"/><Relationship Id="rId12" Type="http://schemas.openxmlformats.org/officeDocument/2006/relationships/customXml" Target="../ink/ink3398.xml"/><Relationship Id="rId119" Type="http://schemas.openxmlformats.org/officeDocument/2006/relationships/image" Target="../media/image3227.png"/><Relationship Id="rId118" Type="http://schemas.openxmlformats.org/officeDocument/2006/relationships/customXml" Target="../ink/ink3451.xml"/><Relationship Id="rId117" Type="http://schemas.openxmlformats.org/officeDocument/2006/relationships/image" Target="../media/image3226.png"/><Relationship Id="rId116" Type="http://schemas.openxmlformats.org/officeDocument/2006/relationships/customXml" Target="../ink/ink3450.xml"/><Relationship Id="rId115" Type="http://schemas.openxmlformats.org/officeDocument/2006/relationships/image" Target="../media/image3225.png"/><Relationship Id="rId114" Type="http://schemas.openxmlformats.org/officeDocument/2006/relationships/customXml" Target="../ink/ink3449.xml"/><Relationship Id="rId113" Type="http://schemas.openxmlformats.org/officeDocument/2006/relationships/image" Target="../media/image3224.png"/><Relationship Id="rId112" Type="http://schemas.openxmlformats.org/officeDocument/2006/relationships/customXml" Target="../ink/ink3448.xml"/><Relationship Id="rId111" Type="http://schemas.openxmlformats.org/officeDocument/2006/relationships/image" Target="../media/image3223.png"/><Relationship Id="rId110" Type="http://schemas.openxmlformats.org/officeDocument/2006/relationships/customXml" Target="../ink/ink3447.xml"/><Relationship Id="rId11" Type="http://schemas.openxmlformats.org/officeDocument/2006/relationships/image" Target="../media/image3174.png"/><Relationship Id="rId109" Type="http://schemas.openxmlformats.org/officeDocument/2006/relationships/image" Target="../media/image3222.png"/><Relationship Id="rId108" Type="http://schemas.openxmlformats.org/officeDocument/2006/relationships/customXml" Target="../ink/ink3446.xml"/><Relationship Id="rId107" Type="http://schemas.openxmlformats.org/officeDocument/2006/relationships/image" Target="../media/image3221.png"/><Relationship Id="rId106" Type="http://schemas.openxmlformats.org/officeDocument/2006/relationships/customXml" Target="../ink/ink3445.xml"/><Relationship Id="rId105" Type="http://schemas.openxmlformats.org/officeDocument/2006/relationships/image" Target="../media/image3220.png"/><Relationship Id="rId104" Type="http://schemas.openxmlformats.org/officeDocument/2006/relationships/customXml" Target="../ink/ink3444.xml"/><Relationship Id="rId103" Type="http://schemas.openxmlformats.org/officeDocument/2006/relationships/image" Target="../media/image3219.png"/><Relationship Id="rId102" Type="http://schemas.openxmlformats.org/officeDocument/2006/relationships/customXml" Target="../ink/ink3443.xml"/><Relationship Id="rId101" Type="http://schemas.openxmlformats.org/officeDocument/2006/relationships/image" Target="../media/image3218.png"/><Relationship Id="rId100" Type="http://schemas.openxmlformats.org/officeDocument/2006/relationships/customXml" Target="../ink/ink3442.xml"/><Relationship Id="rId10" Type="http://schemas.openxmlformats.org/officeDocument/2006/relationships/customXml" Target="../ink/ink3397.xml"/><Relationship Id="rId1" Type="http://schemas.openxmlformats.org/officeDocument/2006/relationships/image" Target="../media/image3169.wmf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04.png"/><Relationship Id="rId84" Type="http://schemas.openxmlformats.org/officeDocument/2006/relationships/slideLayout" Target="../slideLayouts/slideLayout7.xml"/><Relationship Id="rId83" Type="http://schemas.openxmlformats.org/officeDocument/2006/relationships/image" Target="../media/image3341.png"/><Relationship Id="rId82" Type="http://schemas.openxmlformats.org/officeDocument/2006/relationships/customXml" Target="../ink/ink3565.xml"/><Relationship Id="rId81" Type="http://schemas.openxmlformats.org/officeDocument/2006/relationships/image" Target="../media/image3340.png"/><Relationship Id="rId80" Type="http://schemas.openxmlformats.org/officeDocument/2006/relationships/customXml" Target="../ink/ink3564.xml"/><Relationship Id="rId8" Type="http://schemas.openxmlformats.org/officeDocument/2006/relationships/customXml" Target="../ink/ink3528.xml"/><Relationship Id="rId79" Type="http://schemas.openxmlformats.org/officeDocument/2006/relationships/image" Target="../media/image3339.png"/><Relationship Id="rId78" Type="http://schemas.openxmlformats.org/officeDocument/2006/relationships/customXml" Target="../ink/ink3563.xml"/><Relationship Id="rId77" Type="http://schemas.openxmlformats.org/officeDocument/2006/relationships/image" Target="../media/image3338.png"/><Relationship Id="rId76" Type="http://schemas.openxmlformats.org/officeDocument/2006/relationships/customXml" Target="../ink/ink3562.xml"/><Relationship Id="rId75" Type="http://schemas.openxmlformats.org/officeDocument/2006/relationships/image" Target="../media/image3337.png"/><Relationship Id="rId74" Type="http://schemas.openxmlformats.org/officeDocument/2006/relationships/customXml" Target="../ink/ink3561.xml"/><Relationship Id="rId73" Type="http://schemas.openxmlformats.org/officeDocument/2006/relationships/image" Target="../media/image3336.png"/><Relationship Id="rId72" Type="http://schemas.openxmlformats.org/officeDocument/2006/relationships/customXml" Target="../ink/ink3560.xml"/><Relationship Id="rId71" Type="http://schemas.openxmlformats.org/officeDocument/2006/relationships/image" Target="../media/image3335.png"/><Relationship Id="rId70" Type="http://schemas.openxmlformats.org/officeDocument/2006/relationships/customXml" Target="../ink/ink3559.xml"/><Relationship Id="rId7" Type="http://schemas.openxmlformats.org/officeDocument/2006/relationships/image" Target="../media/image3303.png"/><Relationship Id="rId69" Type="http://schemas.openxmlformats.org/officeDocument/2006/relationships/image" Target="../media/image3334.png"/><Relationship Id="rId68" Type="http://schemas.openxmlformats.org/officeDocument/2006/relationships/customXml" Target="../ink/ink3558.xml"/><Relationship Id="rId67" Type="http://schemas.openxmlformats.org/officeDocument/2006/relationships/image" Target="../media/image3333.png"/><Relationship Id="rId66" Type="http://schemas.openxmlformats.org/officeDocument/2006/relationships/customXml" Target="../ink/ink3557.xml"/><Relationship Id="rId65" Type="http://schemas.openxmlformats.org/officeDocument/2006/relationships/image" Target="../media/image3332.png"/><Relationship Id="rId64" Type="http://schemas.openxmlformats.org/officeDocument/2006/relationships/customXml" Target="../ink/ink3556.xml"/><Relationship Id="rId63" Type="http://schemas.openxmlformats.org/officeDocument/2006/relationships/image" Target="../media/image3331.png"/><Relationship Id="rId62" Type="http://schemas.openxmlformats.org/officeDocument/2006/relationships/customXml" Target="../ink/ink3555.xml"/><Relationship Id="rId61" Type="http://schemas.openxmlformats.org/officeDocument/2006/relationships/image" Target="../media/image3330.png"/><Relationship Id="rId60" Type="http://schemas.openxmlformats.org/officeDocument/2006/relationships/customXml" Target="../ink/ink3554.xml"/><Relationship Id="rId6" Type="http://schemas.openxmlformats.org/officeDocument/2006/relationships/customXml" Target="../ink/ink3527.xml"/><Relationship Id="rId59" Type="http://schemas.openxmlformats.org/officeDocument/2006/relationships/image" Target="../media/image3329.png"/><Relationship Id="rId58" Type="http://schemas.openxmlformats.org/officeDocument/2006/relationships/customXml" Target="../ink/ink3553.xml"/><Relationship Id="rId57" Type="http://schemas.openxmlformats.org/officeDocument/2006/relationships/image" Target="../media/image3328.png"/><Relationship Id="rId56" Type="http://schemas.openxmlformats.org/officeDocument/2006/relationships/customXml" Target="../ink/ink3552.xml"/><Relationship Id="rId55" Type="http://schemas.openxmlformats.org/officeDocument/2006/relationships/image" Target="../media/image3327.png"/><Relationship Id="rId54" Type="http://schemas.openxmlformats.org/officeDocument/2006/relationships/customXml" Target="../ink/ink3551.xml"/><Relationship Id="rId53" Type="http://schemas.openxmlformats.org/officeDocument/2006/relationships/image" Target="../media/image3326.png"/><Relationship Id="rId52" Type="http://schemas.openxmlformats.org/officeDocument/2006/relationships/customXml" Target="../ink/ink3550.xml"/><Relationship Id="rId51" Type="http://schemas.openxmlformats.org/officeDocument/2006/relationships/image" Target="../media/image3325.png"/><Relationship Id="rId50" Type="http://schemas.openxmlformats.org/officeDocument/2006/relationships/customXml" Target="../ink/ink3549.xml"/><Relationship Id="rId5" Type="http://schemas.openxmlformats.org/officeDocument/2006/relationships/image" Target="../media/image3302.png"/><Relationship Id="rId49" Type="http://schemas.openxmlformats.org/officeDocument/2006/relationships/image" Target="../media/image3324.png"/><Relationship Id="rId48" Type="http://schemas.openxmlformats.org/officeDocument/2006/relationships/customXml" Target="../ink/ink3548.xml"/><Relationship Id="rId47" Type="http://schemas.openxmlformats.org/officeDocument/2006/relationships/image" Target="../media/image3323.png"/><Relationship Id="rId46" Type="http://schemas.openxmlformats.org/officeDocument/2006/relationships/customXml" Target="../ink/ink3547.xml"/><Relationship Id="rId45" Type="http://schemas.openxmlformats.org/officeDocument/2006/relationships/image" Target="../media/image3322.png"/><Relationship Id="rId44" Type="http://schemas.openxmlformats.org/officeDocument/2006/relationships/customXml" Target="../ink/ink3546.xml"/><Relationship Id="rId43" Type="http://schemas.openxmlformats.org/officeDocument/2006/relationships/image" Target="../media/image3321.png"/><Relationship Id="rId42" Type="http://schemas.openxmlformats.org/officeDocument/2006/relationships/customXml" Target="../ink/ink3545.xml"/><Relationship Id="rId41" Type="http://schemas.openxmlformats.org/officeDocument/2006/relationships/image" Target="../media/image3320.png"/><Relationship Id="rId40" Type="http://schemas.openxmlformats.org/officeDocument/2006/relationships/customXml" Target="../ink/ink3544.xml"/><Relationship Id="rId4" Type="http://schemas.openxmlformats.org/officeDocument/2006/relationships/customXml" Target="../ink/ink3526.xml"/><Relationship Id="rId39" Type="http://schemas.openxmlformats.org/officeDocument/2006/relationships/image" Target="../media/image3319.png"/><Relationship Id="rId38" Type="http://schemas.openxmlformats.org/officeDocument/2006/relationships/customXml" Target="../ink/ink3543.xml"/><Relationship Id="rId37" Type="http://schemas.openxmlformats.org/officeDocument/2006/relationships/image" Target="../media/image3318.png"/><Relationship Id="rId36" Type="http://schemas.openxmlformats.org/officeDocument/2006/relationships/customXml" Target="../ink/ink3542.xml"/><Relationship Id="rId35" Type="http://schemas.openxmlformats.org/officeDocument/2006/relationships/image" Target="../media/image3317.png"/><Relationship Id="rId34" Type="http://schemas.openxmlformats.org/officeDocument/2006/relationships/customXml" Target="../ink/ink3541.xml"/><Relationship Id="rId33" Type="http://schemas.openxmlformats.org/officeDocument/2006/relationships/image" Target="../media/image3316.png"/><Relationship Id="rId32" Type="http://schemas.openxmlformats.org/officeDocument/2006/relationships/customXml" Target="../ink/ink3540.xml"/><Relationship Id="rId31" Type="http://schemas.openxmlformats.org/officeDocument/2006/relationships/image" Target="../media/image3315.png"/><Relationship Id="rId30" Type="http://schemas.openxmlformats.org/officeDocument/2006/relationships/customXml" Target="../ink/ink3539.xml"/><Relationship Id="rId3" Type="http://schemas.openxmlformats.org/officeDocument/2006/relationships/image" Target="../media/image3301.png"/><Relationship Id="rId29" Type="http://schemas.openxmlformats.org/officeDocument/2006/relationships/image" Target="../media/image3314.png"/><Relationship Id="rId28" Type="http://schemas.openxmlformats.org/officeDocument/2006/relationships/customXml" Target="../ink/ink3538.xml"/><Relationship Id="rId27" Type="http://schemas.openxmlformats.org/officeDocument/2006/relationships/image" Target="../media/image3313.png"/><Relationship Id="rId26" Type="http://schemas.openxmlformats.org/officeDocument/2006/relationships/customXml" Target="../ink/ink3537.xml"/><Relationship Id="rId25" Type="http://schemas.openxmlformats.org/officeDocument/2006/relationships/image" Target="../media/image3312.png"/><Relationship Id="rId24" Type="http://schemas.openxmlformats.org/officeDocument/2006/relationships/customXml" Target="../ink/ink3536.xml"/><Relationship Id="rId23" Type="http://schemas.openxmlformats.org/officeDocument/2006/relationships/image" Target="../media/image3311.png"/><Relationship Id="rId22" Type="http://schemas.openxmlformats.org/officeDocument/2006/relationships/customXml" Target="../ink/ink3535.xml"/><Relationship Id="rId21" Type="http://schemas.openxmlformats.org/officeDocument/2006/relationships/image" Target="../media/image3310.png"/><Relationship Id="rId20" Type="http://schemas.openxmlformats.org/officeDocument/2006/relationships/customXml" Target="../ink/ink3534.xml"/><Relationship Id="rId2" Type="http://schemas.openxmlformats.org/officeDocument/2006/relationships/customXml" Target="../ink/ink3525.xml"/><Relationship Id="rId19" Type="http://schemas.openxmlformats.org/officeDocument/2006/relationships/image" Target="../media/image3309.png"/><Relationship Id="rId18" Type="http://schemas.openxmlformats.org/officeDocument/2006/relationships/customXml" Target="../ink/ink3533.xml"/><Relationship Id="rId17" Type="http://schemas.openxmlformats.org/officeDocument/2006/relationships/image" Target="../media/image3308.png"/><Relationship Id="rId16" Type="http://schemas.openxmlformats.org/officeDocument/2006/relationships/customXml" Target="../ink/ink3532.xml"/><Relationship Id="rId15" Type="http://schemas.openxmlformats.org/officeDocument/2006/relationships/image" Target="../media/image3307.png"/><Relationship Id="rId14" Type="http://schemas.openxmlformats.org/officeDocument/2006/relationships/customXml" Target="../ink/ink3531.xml"/><Relationship Id="rId13" Type="http://schemas.openxmlformats.org/officeDocument/2006/relationships/image" Target="../media/image3306.png"/><Relationship Id="rId12" Type="http://schemas.openxmlformats.org/officeDocument/2006/relationships/customXml" Target="../ink/ink3530.xml"/><Relationship Id="rId11" Type="http://schemas.openxmlformats.org/officeDocument/2006/relationships/image" Target="../media/image3305.png"/><Relationship Id="rId10" Type="http://schemas.openxmlformats.org/officeDocument/2006/relationships/customXml" Target="../ink/ink3529.xml"/><Relationship Id="rId1" Type="http://schemas.openxmlformats.org/officeDocument/2006/relationships/image" Target="../media/image3300.wmf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391.png"/><Relationship Id="rId98" Type="http://schemas.openxmlformats.org/officeDocument/2006/relationships/customXml" Target="../ink/ink3614.xml"/><Relationship Id="rId97" Type="http://schemas.openxmlformats.org/officeDocument/2006/relationships/image" Target="../media/image3390.png"/><Relationship Id="rId96" Type="http://schemas.openxmlformats.org/officeDocument/2006/relationships/customXml" Target="../ink/ink3613.xml"/><Relationship Id="rId95" Type="http://schemas.openxmlformats.org/officeDocument/2006/relationships/image" Target="../media/image3389.png"/><Relationship Id="rId94" Type="http://schemas.openxmlformats.org/officeDocument/2006/relationships/customXml" Target="../ink/ink3612.xml"/><Relationship Id="rId93" Type="http://schemas.openxmlformats.org/officeDocument/2006/relationships/image" Target="../media/image3388.png"/><Relationship Id="rId92" Type="http://schemas.openxmlformats.org/officeDocument/2006/relationships/customXml" Target="../ink/ink3611.xml"/><Relationship Id="rId91" Type="http://schemas.openxmlformats.org/officeDocument/2006/relationships/image" Target="../media/image3387.png"/><Relationship Id="rId90" Type="http://schemas.openxmlformats.org/officeDocument/2006/relationships/customXml" Target="../ink/ink3610.xml"/><Relationship Id="rId9" Type="http://schemas.openxmlformats.org/officeDocument/2006/relationships/image" Target="../media/image3346.png"/><Relationship Id="rId89" Type="http://schemas.openxmlformats.org/officeDocument/2006/relationships/image" Target="../media/image3386.png"/><Relationship Id="rId88" Type="http://schemas.openxmlformats.org/officeDocument/2006/relationships/customXml" Target="../ink/ink3609.xml"/><Relationship Id="rId87" Type="http://schemas.openxmlformats.org/officeDocument/2006/relationships/image" Target="../media/image3385.png"/><Relationship Id="rId86" Type="http://schemas.openxmlformats.org/officeDocument/2006/relationships/customXml" Target="../ink/ink3608.xml"/><Relationship Id="rId85" Type="http://schemas.openxmlformats.org/officeDocument/2006/relationships/image" Target="../media/image3384.png"/><Relationship Id="rId84" Type="http://schemas.openxmlformats.org/officeDocument/2006/relationships/customXml" Target="../ink/ink3607.xml"/><Relationship Id="rId83" Type="http://schemas.openxmlformats.org/officeDocument/2006/relationships/image" Target="../media/image3383.png"/><Relationship Id="rId82" Type="http://schemas.openxmlformats.org/officeDocument/2006/relationships/customXml" Target="../ink/ink3606.xml"/><Relationship Id="rId81" Type="http://schemas.openxmlformats.org/officeDocument/2006/relationships/image" Target="../media/image3382.png"/><Relationship Id="rId80" Type="http://schemas.openxmlformats.org/officeDocument/2006/relationships/customXml" Target="../ink/ink3605.xml"/><Relationship Id="rId8" Type="http://schemas.openxmlformats.org/officeDocument/2006/relationships/customXml" Target="../ink/ink3569.xml"/><Relationship Id="rId79" Type="http://schemas.openxmlformats.org/officeDocument/2006/relationships/image" Target="../media/image3381.png"/><Relationship Id="rId78" Type="http://schemas.openxmlformats.org/officeDocument/2006/relationships/customXml" Target="../ink/ink3604.xml"/><Relationship Id="rId77" Type="http://schemas.openxmlformats.org/officeDocument/2006/relationships/image" Target="../media/image3380.png"/><Relationship Id="rId76" Type="http://schemas.openxmlformats.org/officeDocument/2006/relationships/customXml" Target="../ink/ink3603.xml"/><Relationship Id="rId75" Type="http://schemas.openxmlformats.org/officeDocument/2006/relationships/image" Target="../media/image3379.png"/><Relationship Id="rId74" Type="http://schemas.openxmlformats.org/officeDocument/2006/relationships/customXml" Target="../ink/ink3602.xml"/><Relationship Id="rId73" Type="http://schemas.openxmlformats.org/officeDocument/2006/relationships/image" Target="../media/image3378.png"/><Relationship Id="rId72" Type="http://schemas.openxmlformats.org/officeDocument/2006/relationships/customXml" Target="../ink/ink3601.xml"/><Relationship Id="rId71" Type="http://schemas.openxmlformats.org/officeDocument/2006/relationships/image" Target="../media/image3377.png"/><Relationship Id="rId70" Type="http://schemas.openxmlformats.org/officeDocument/2006/relationships/customXml" Target="../ink/ink3600.xml"/><Relationship Id="rId7" Type="http://schemas.openxmlformats.org/officeDocument/2006/relationships/image" Target="../media/image3345.png"/><Relationship Id="rId69" Type="http://schemas.openxmlformats.org/officeDocument/2006/relationships/image" Target="../media/image3376.png"/><Relationship Id="rId68" Type="http://schemas.openxmlformats.org/officeDocument/2006/relationships/customXml" Target="../ink/ink3599.xml"/><Relationship Id="rId67" Type="http://schemas.openxmlformats.org/officeDocument/2006/relationships/image" Target="../media/image3375.png"/><Relationship Id="rId66" Type="http://schemas.openxmlformats.org/officeDocument/2006/relationships/customXml" Target="../ink/ink3598.xml"/><Relationship Id="rId65" Type="http://schemas.openxmlformats.org/officeDocument/2006/relationships/image" Target="../media/image3374.png"/><Relationship Id="rId64" Type="http://schemas.openxmlformats.org/officeDocument/2006/relationships/customXml" Target="../ink/ink3597.xml"/><Relationship Id="rId63" Type="http://schemas.openxmlformats.org/officeDocument/2006/relationships/image" Target="../media/image3373.png"/><Relationship Id="rId62" Type="http://schemas.openxmlformats.org/officeDocument/2006/relationships/customXml" Target="../ink/ink3596.xml"/><Relationship Id="rId61" Type="http://schemas.openxmlformats.org/officeDocument/2006/relationships/image" Target="../media/image3372.png"/><Relationship Id="rId60" Type="http://schemas.openxmlformats.org/officeDocument/2006/relationships/customXml" Target="../ink/ink3595.xml"/><Relationship Id="rId6" Type="http://schemas.openxmlformats.org/officeDocument/2006/relationships/customXml" Target="../ink/ink3568.xml"/><Relationship Id="rId59" Type="http://schemas.openxmlformats.org/officeDocument/2006/relationships/image" Target="../media/image3371.png"/><Relationship Id="rId58" Type="http://schemas.openxmlformats.org/officeDocument/2006/relationships/customXml" Target="../ink/ink3594.xml"/><Relationship Id="rId57" Type="http://schemas.openxmlformats.org/officeDocument/2006/relationships/image" Target="../media/image3370.png"/><Relationship Id="rId56" Type="http://schemas.openxmlformats.org/officeDocument/2006/relationships/customXml" Target="../ink/ink3593.xml"/><Relationship Id="rId55" Type="http://schemas.openxmlformats.org/officeDocument/2006/relationships/image" Target="../media/image3369.png"/><Relationship Id="rId54" Type="http://schemas.openxmlformats.org/officeDocument/2006/relationships/customXml" Target="../ink/ink3592.xml"/><Relationship Id="rId53" Type="http://schemas.openxmlformats.org/officeDocument/2006/relationships/image" Target="../media/image3368.png"/><Relationship Id="rId52" Type="http://schemas.openxmlformats.org/officeDocument/2006/relationships/customXml" Target="../ink/ink3591.xml"/><Relationship Id="rId51" Type="http://schemas.openxmlformats.org/officeDocument/2006/relationships/image" Target="../media/image3367.png"/><Relationship Id="rId50" Type="http://schemas.openxmlformats.org/officeDocument/2006/relationships/customXml" Target="../ink/ink3590.xml"/><Relationship Id="rId5" Type="http://schemas.openxmlformats.org/officeDocument/2006/relationships/image" Target="../media/image3344.png"/><Relationship Id="rId49" Type="http://schemas.openxmlformats.org/officeDocument/2006/relationships/image" Target="../media/image3366.png"/><Relationship Id="rId48" Type="http://schemas.openxmlformats.org/officeDocument/2006/relationships/customXml" Target="../ink/ink3589.xml"/><Relationship Id="rId47" Type="http://schemas.openxmlformats.org/officeDocument/2006/relationships/image" Target="../media/image3365.png"/><Relationship Id="rId46" Type="http://schemas.openxmlformats.org/officeDocument/2006/relationships/customXml" Target="../ink/ink3588.xml"/><Relationship Id="rId45" Type="http://schemas.openxmlformats.org/officeDocument/2006/relationships/image" Target="../media/image3364.png"/><Relationship Id="rId44" Type="http://schemas.openxmlformats.org/officeDocument/2006/relationships/customXml" Target="../ink/ink3587.xml"/><Relationship Id="rId43" Type="http://schemas.openxmlformats.org/officeDocument/2006/relationships/image" Target="../media/image3363.png"/><Relationship Id="rId42" Type="http://schemas.openxmlformats.org/officeDocument/2006/relationships/customXml" Target="../ink/ink3586.xml"/><Relationship Id="rId41" Type="http://schemas.openxmlformats.org/officeDocument/2006/relationships/image" Target="../media/image3362.png"/><Relationship Id="rId40" Type="http://schemas.openxmlformats.org/officeDocument/2006/relationships/customXml" Target="../ink/ink3585.xml"/><Relationship Id="rId4" Type="http://schemas.openxmlformats.org/officeDocument/2006/relationships/customXml" Target="../ink/ink3567.xml"/><Relationship Id="rId39" Type="http://schemas.openxmlformats.org/officeDocument/2006/relationships/image" Target="../media/image3361.png"/><Relationship Id="rId38" Type="http://schemas.openxmlformats.org/officeDocument/2006/relationships/customXml" Target="../ink/ink3584.xml"/><Relationship Id="rId37" Type="http://schemas.openxmlformats.org/officeDocument/2006/relationships/image" Target="../media/image3360.png"/><Relationship Id="rId36" Type="http://schemas.openxmlformats.org/officeDocument/2006/relationships/customXml" Target="../ink/ink3583.xml"/><Relationship Id="rId35" Type="http://schemas.openxmlformats.org/officeDocument/2006/relationships/image" Target="../media/image3359.png"/><Relationship Id="rId34" Type="http://schemas.openxmlformats.org/officeDocument/2006/relationships/customXml" Target="../ink/ink3582.xml"/><Relationship Id="rId33" Type="http://schemas.openxmlformats.org/officeDocument/2006/relationships/image" Target="../media/image3358.png"/><Relationship Id="rId32" Type="http://schemas.openxmlformats.org/officeDocument/2006/relationships/customXml" Target="../ink/ink3581.xml"/><Relationship Id="rId31" Type="http://schemas.openxmlformats.org/officeDocument/2006/relationships/image" Target="../media/image3357.png"/><Relationship Id="rId30" Type="http://schemas.openxmlformats.org/officeDocument/2006/relationships/customXml" Target="../ink/ink3580.xml"/><Relationship Id="rId3" Type="http://schemas.openxmlformats.org/officeDocument/2006/relationships/image" Target="../media/image3343.png"/><Relationship Id="rId29" Type="http://schemas.openxmlformats.org/officeDocument/2006/relationships/image" Target="../media/image3356.png"/><Relationship Id="rId28" Type="http://schemas.openxmlformats.org/officeDocument/2006/relationships/customXml" Target="../ink/ink3579.xml"/><Relationship Id="rId27" Type="http://schemas.openxmlformats.org/officeDocument/2006/relationships/image" Target="../media/image3355.png"/><Relationship Id="rId26" Type="http://schemas.openxmlformats.org/officeDocument/2006/relationships/customXml" Target="../ink/ink3578.xml"/><Relationship Id="rId25" Type="http://schemas.openxmlformats.org/officeDocument/2006/relationships/image" Target="../media/image3354.png"/><Relationship Id="rId24" Type="http://schemas.openxmlformats.org/officeDocument/2006/relationships/customXml" Target="../ink/ink3577.xml"/><Relationship Id="rId23" Type="http://schemas.openxmlformats.org/officeDocument/2006/relationships/image" Target="../media/image3353.png"/><Relationship Id="rId22" Type="http://schemas.openxmlformats.org/officeDocument/2006/relationships/customXml" Target="../ink/ink3576.xml"/><Relationship Id="rId214" Type="http://schemas.openxmlformats.org/officeDocument/2006/relationships/slideLayout" Target="../slideLayouts/slideLayout7.xml"/><Relationship Id="rId213" Type="http://schemas.openxmlformats.org/officeDocument/2006/relationships/image" Target="../media/image3445.png"/><Relationship Id="rId212" Type="http://schemas.openxmlformats.org/officeDocument/2006/relationships/customXml" Target="../ink/ink3671.xml"/><Relationship Id="rId211" Type="http://schemas.openxmlformats.org/officeDocument/2006/relationships/image" Target="../media/image3444.png"/><Relationship Id="rId210" Type="http://schemas.openxmlformats.org/officeDocument/2006/relationships/customXml" Target="../ink/ink3670.xml"/><Relationship Id="rId21" Type="http://schemas.openxmlformats.org/officeDocument/2006/relationships/image" Target="../media/image3352.png"/><Relationship Id="rId209" Type="http://schemas.openxmlformats.org/officeDocument/2006/relationships/image" Target="../media/image3443.png"/><Relationship Id="rId208" Type="http://schemas.openxmlformats.org/officeDocument/2006/relationships/customXml" Target="../ink/ink3669.xml"/><Relationship Id="rId207" Type="http://schemas.openxmlformats.org/officeDocument/2006/relationships/image" Target="../media/image3442.png"/><Relationship Id="rId206" Type="http://schemas.openxmlformats.org/officeDocument/2006/relationships/customXml" Target="../ink/ink3668.xml"/><Relationship Id="rId205" Type="http://schemas.openxmlformats.org/officeDocument/2006/relationships/image" Target="../media/image3441.png"/><Relationship Id="rId204" Type="http://schemas.openxmlformats.org/officeDocument/2006/relationships/customXml" Target="../ink/ink3667.xml"/><Relationship Id="rId203" Type="http://schemas.openxmlformats.org/officeDocument/2006/relationships/image" Target="../media/image3440.png"/><Relationship Id="rId202" Type="http://schemas.openxmlformats.org/officeDocument/2006/relationships/customXml" Target="../ink/ink3666.xml"/><Relationship Id="rId201" Type="http://schemas.openxmlformats.org/officeDocument/2006/relationships/image" Target="../media/image3439.png"/><Relationship Id="rId200" Type="http://schemas.openxmlformats.org/officeDocument/2006/relationships/customXml" Target="../ink/ink3665.xml"/><Relationship Id="rId20" Type="http://schemas.openxmlformats.org/officeDocument/2006/relationships/customXml" Target="../ink/ink3575.xml"/><Relationship Id="rId2" Type="http://schemas.openxmlformats.org/officeDocument/2006/relationships/customXml" Target="../ink/ink3566.xml"/><Relationship Id="rId199" Type="http://schemas.openxmlformats.org/officeDocument/2006/relationships/image" Target="../media/image3438.png"/><Relationship Id="rId198" Type="http://schemas.openxmlformats.org/officeDocument/2006/relationships/customXml" Target="../ink/ink3664.xml"/><Relationship Id="rId197" Type="http://schemas.openxmlformats.org/officeDocument/2006/relationships/image" Target="../media/image3437.png"/><Relationship Id="rId196" Type="http://schemas.openxmlformats.org/officeDocument/2006/relationships/customXml" Target="../ink/ink3663.xml"/><Relationship Id="rId195" Type="http://schemas.openxmlformats.org/officeDocument/2006/relationships/image" Target="../media/image3436.png"/><Relationship Id="rId194" Type="http://schemas.openxmlformats.org/officeDocument/2006/relationships/customXml" Target="../ink/ink3662.xml"/><Relationship Id="rId193" Type="http://schemas.openxmlformats.org/officeDocument/2006/relationships/image" Target="../media/image3435.png"/><Relationship Id="rId192" Type="http://schemas.openxmlformats.org/officeDocument/2006/relationships/customXml" Target="../ink/ink3661.xml"/><Relationship Id="rId191" Type="http://schemas.openxmlformats.org/officeDocument/2006/relationships/image" Target="../media/image3434.png"/><Relationship Id="rId190" Type="http://schemas.openxmlformats.org/officeDocument/2006/relationships/customXml" Target="../ink/ink3660.xml"/><Relationship Id="rId19" Type="http://schemas.openxmlformats.org/officeDocument/2006/relationships/image" Target="../media/image3351.png"/><Relationship Id="rId189" Type="http://schemas.openxmlformats.org/officeDocument/2006/relationships/image" Target="../media/image3433.png"/><Relationship Id="rId188" Type="http://schemas.openxmlformats.org/officeDocument/2006/relationships/customXml" Target="../ink/ink3659.xml"/><Relationship Id="rId187" Type="http://schemas.openxmlformats.org/officeDocument/2006/relationships/image" Target="../media/image3432.png"/><Relationship Id="rId186" Type="http://schemas.openxmlformats.org/officeDocument/2006/relationships/customXml" Target="../ink/ink3658.xml"/><Relationship Id="rId185" Type="http://schemas.openxmlformats.org/officeDocument/2006/relationships/image" Target="../media/image3431.png"/><Relationship Id="rId184" Type="http://schemas.openxmlformats.org/officeDocument/2006/relationships/customXml" Target="../ink/ink3657.xml"/><Relationship Id="rId183" Type="http://schemas.openxmlformats.org/officeDocument/2006/relationships/image" Target="../media/image3430.png"/><Relationship Id="rId182" Type="http://schemas.openxmlformats.org/officeDocument/2006/relationships/customXml" Target="../ink/ink3656.xml"/><Relationship Id="rId181" Type="http://schemas.openxmlformats.org/officeDocument/2006/relationships/image" Target="../media/image3429.png"/><Relationship Id="rId180" Type="http://schemas.openxmlformats.org/officeDocument/2006/relationships/customXml" Target="../ink/ink3655.xml"/><Relationship Id="rId18" Type="http://schemas.openxmlformats.org/officeDocument/2006/relationships/customXml" Target="../ink/ink3574.xml"/><Relationship Id="rId179" Type="http://schemas.openxmlformats.org/officeDocument/2006/relationships/image" Target="../media/image3428.png"/><Relationship Id="rId178" Type="http://schemas.openxmlformats.org/officeDocument/2006/relationships/customXml" Target="../ink/ink3654.xml"/><Relationship Id="rId177" Type="http://schemas.openxmlformats.org/officeDocument/2006/relationships/image" Target="../media/image2472.png"/><Relationship Id="rId176" Type="http://schemas.openxmlformats.org/officeDocument/2006/relationships/customXml" Target="../ink/ink3653.xml"/><Relationship Id="rId175" Type="http://schemas.openxmlformats.org/officeDocument/2006/relationships/image" Target="../media/image3427.png"/><Relationship Id="rId174" Type="http://schemas.openxmlformats.org/officeDocument/2006/relationships/customXml" Target="../ink/ink3652.xml"/><Relationship Id="rId173" Type="http://schemas.openxmlformats.org/officeDocument/2006/relationships/image" Target="../media/image3426.png"/><Relationship Id="rId172" Type="http://schemas.openxmlformats.org/officeDocument/2006/relationships/customXml" Target="../ink/ink3651.xml"/><Relationship Id="rId171" Type="http://schemas.openxmlformats.org/officeDocument/2006/relationships/image" Target="../media/image3425.png"/><Relationship Id="rId170" Type="http://schemas.openxmlformats.org/officeDocument/2006/relationships/customXml" Target="../ink/ink3650.xml"/><Relationship Id="rId17" Type="http://schemas.openxmlformats.org/officeDocument/2006/relationships/image" Target="../media/image3350.png"/><Relationship Id="rId169" Type="http://schemas.openxmlformats.org/officeDocument/2006/relationships/image" Target="../media/image3424.png"/><Relationship Id="rId168" Type="http://schemas.openxmlformats.org/officeDocument/2006/relationships/customXml" Target="../ink/ink3649.xml"/><Relationship Id="rId167" Type="http://schemas.openxmlformats.org/officeDocument/2006/relationships/image" Target="../media/image3423.png"/><Relationship Id="rId166" Type="http://schemas.openxmlformats.org/officeDocument/2006/relationships/customXml" Target="../ink/ink3648.xml"/><Relationship Id="rId165" Type="http://schemas.openxmlformats.org/officeDocument/2006/relationships/image" Target="../media/image3422.png"/><Relationship Id="rId164" Type="http://schemas.openxmlformats.org/officeDocument/2006/relationships/customXml" Target="../ink/ink3647.xml"/><Relationship Id="rId163" Type="http://schemas.openxmlformats.org/officeDocument/2006/relationships/image" Target="../media/image3421.png"/><Relationship Id="rId162" Type="http://schemas.openxmlformats.org/officeDocument/2006/relationships/customXml" Target="../ink/ink3646.xml"/><Relationship Id="rId161" Type="http://schemas.openxmlformats.org/officeDocument/2006/relationships/image" Target="../media/image3420.png"/><Relationship Id="rId160" Type="http://schemas.openxmlformats.org/officeDocument/2006/relationships/customXml" Target="../ink/ink3645.xml"/><Relationship Id="rId16" Type="http://schemas.openxmlformats.org/officeDocument/2006/relationships/customXml" Target="../ink/ink3573.xml"/><Relationship Id="rId159" Type="http://schemas.openxmlformats.org/officeDocument/2006/relationships/image" Target="../media/image3419.png"/><Relationship Id="rId158" Type="http://schemas.openxmlformats.org/officeDocument/2006/relationships/customXml" Target="../ink/ink3644.xml"/><Relationship Id="rId157" Type="http://schemas.openxmlformats.org/officeDocument/2006/relationships/image" Target="../media/image3418.png"/><Relationship Id="rId156" Type="http://schemas.openxmlformats.org/officeDocument/2006/relationships/customXml" Target="../ink/ink3643.xml"/><Relationship Id="rId155" Type="http://schemas.openxmlformats.org/officeDocument/2006/relationships/image" Target="../media/image3417.png"/><Relationship Id="rId154" Type="http://schemas.openxmlformats.org/officeDocument/2006/relationships/customXml" Target="../ink/ink3642.xml"/><Relationship Id="rId153" Type="http://schemas.openxmlformats.org/officeDocument/2006/relationships/image" Target="../media/image3416.png"/><Relationship Id="rId152" Type="http://schemas.openxmlformats.org/officeDocument/2006/relationships/customXml" Target="../ink/ink3641.xml"/><Relationship Id="rId151" Type="http://schemas.openxmlformats.org/officeDocument/2006/relationships/image" Target="../media/image3415.png"/><Relationship Id="rId150" Type="http://schemas.openxmlformats.org/officeDocument/2006/relationships/customXml" Target="../ink/ink3640.xml"/><Relationship Id="rId15" Type="http://schemas.openxmlformats.org/officeDocument/2006/relationships/image" Target="../media/image3349.png"/><Relationship Id="rId149" Type="http://schemas.openxmlformats.org/officeDocument/2006/relationships/image" Target="../media/image3414.png"/><Relationship Id="rId148" Type="http://schemas.openxmlformats.org/officeDocument/2006/relationships/customXml" Target="../ink/ink3639.xml"/><Relationship Id="rId147" Type="http://schemas.openxmlformats.org/officeDocument/2006/relationships/image" Target="../media/image3413.png"/><Relationship Id="rId146" Type="http://schemas.openxmlformats.org/officeDocument/2006/relationships/customXml" Target="../ink/ink3638.xml"/><Relationship Id="rId145" Type="http://schemas.openxmlformats.org/officeDocument/2006/relationships/image" Target="../media/image3412.png"/><Relationship Id="rId144" Type="http://schemas.openxmlformats.org/officeDocument/2006/relationships/customXml" Target="../ink/ink3637.xml"/><Relationship Id="rId143" Type="http://schemas.openxmlformats.org/officeDocument/2006/relationships/image" Target="../media/image3411.png"/><Relationship Id="rId142" Type="http://schemas.openxmlformats.org/officeDocument/2006/relationships/customXml" Target="../ink/ink3636.xml"/><Relationship Id="rId141" Type="http://schemas.openxmlformats.org/officeDocument/2006/relationships/image" Target="../media/image3410.png"/><Relationship Id="rId140" Type="http://schemas.openxmlformats.org/officeDocument/2006/relationships/customXml" Target="../ink/ink3635.xml"/><Relationship Id="rId14" Type="http://schemas.openxmlformats.org/officeDocument/2006/relationships/customXml" Target="../ink/ink3572.xml"/><Relationship Id="rId139" Type="http://schemas.openxmlformats.org/officeDocument/2006/relationships/image" Target="../media/image3409.png"/><Relationship Id="rId138" Type="http://schemas.openxmlformats.org/officeDocument/2006/relationships/customXml" Target="../ink/ink3634.xml"/><Relationship Id="rId137" Type="http://schemas.openxmlformats.org/officeDocument/2006/relationships/image" Target="../media/image3408.png"/><Relationship Id="rId136" Type="http://schemas.openxmlformats.org/officeDocument/2006/relationships/customXml" Target="../ink/ink3633.xml"/><Relationship Id="rId135" Type="http://schemas.openxmlformats.org/officeDocument/2006/relationships/image" Target="../media/image3407.png"/><Relationship Id="rId134" Type="http://schemas.openxmlformats.org/officeDocument/2006/relationships/customXml" Target="../ink/ink3632.xml"/><Relationship Id="rId133" Type="http://schemas.openxmlformats.org/officeDocument/2006/relationships/image" Target="../media/image3406.png"/><Relationship Id="rId132" Type="http://schemas.openxmlformats.org/officeDocument/2006/relationships/customXml" Target="../ink/ink3631.xml"/><Relationship Id="rId131" Type="http://schemas.openxmlformats.org/officeDocument/2006/relationships/image" Target="../media/image3405.png"/><Relationship Id="rId130" Type="http://schemas.openxmlformats.org/officeDocument/2006/relationships/customXml" Target="../ink/ink3630.xml"/><Relationship Id="rId13" Type="http://schemas.openxmlformats.org/officeDocument/2006/relationships/image" Target="../media/image3348.png"/><Relationship Id="rId129" Type="http://schemas.openxmlformats.org/officeDocument/2006/relationships/image" Target="../media/image3404.png"/><Relationship Id="rId128" Type="http://schemas.openxmlformats.org/officeDocument/2006/relationships/customXml" Target="../ink/ink3629.xml"/><Relationship Id="rId127" Type="http://schemas.openxmlformats.org/officeDocument/2006/relationships/image" Target="../media/image3403.png"/><Relationship Id="rId126" Type="http://schemas.openxmlformats.org/officeDocument/2006/relationships/customXml" Target="../ink/ink3628.xml"/><Relationship Id="rId125" Type="http://schemas.openxmlformats.org/officeDocument/2006/relationships/image" Target="../media/image3402.png"/><Relationship Id="rId124" Type="http://schemas.openxmlformats.org/officeDocument/2006/relationships/customXml" Target="../ink/ink3627.xml"/><Relationship Id="rId123" Type="http://schemas.openxmlformats.org/officeDocument/2006/relationships/image" Target="../media/image3401.png"/><Relationship Id="rId122" Type="http://schemas.openxmlformats.org/officeDocument/2006/relationships/customXml" Target="../ink/ink3626.xml"/><Relationship Id="rId121" Type="http://schemas.openxmlformats.org/officeDocument/2006/relationships/image" Target="../media/image3400.png"/><Relationship Id="rId120" Type="http://schemas.openxmlformats.org/officeDocument/2006/relationships/customXml" Target="../ink/ink3625.xml"/><Relationship Id="rId12" Type="http://schemas.openxmlformats.org/officeDocument/2006/relationships/customXml" Target="../ink/ink3571.xml"/><Relationship Id="rId119" Type="http://schemas.openxmlformats.org/officeDocument/2006/relationships/image" Target="../media/image3399.png"/><Relationship Id="rId118" Type="http://schemas.openxmlformats.org/officeDocument/2006/relationships/customXml" Target="../ink/ink3624.xml"/><Relationship Id="rId117" Type="http://schemas.openxmlformats.org/officeDocument/2006/relationships/image" Target="../media/image3398.png"/><Relationship Id="rId116" Type="http://schemas.openxmlformats.org/officeDocument/2006/relationships/customXml" Target="../ink/ink3623.xml"/><Relationship Id="rId115" Type="http://schemas.openxmlformats.org/officeDocument/2006/relationships/image" Target="../media/image3397.png"/><Relationship Id="rId114" Type="http://schemas.openxmlformats.org/officeDocument/2006/relationships/customXml" Target="../ink/ink3622.xml"/><Relationship Id="rId113" Type="http://schemas.openxmlformats.org/officeDocument/2006/relationships/image" Target="../media/image2528.png"/><Relationship Id="rId112" Type="http://schemas.openxmlformats.org/officeDocument/2006/relationships/customXml" Target="../ink/ink3621.xml"/><Relationship Id="rId111" Type="http://schemas.openxmlformats.org/officeDocument/2006/relationships/image" Target="../media/image940.png"/><Relationship Id="rId110" Type="http://schemas.openxmlformats.org/officeDocument/2006/relationships/customXml" Target="../ink/ink3620.xml"/><Relationship Id="rId11" Type="http://schemas.openxmlformats.org/officeDocument/2006/relationships/image" Target="../media/image3347.png"/><Relationship Id="rId109" Type="http://schemas.openxmlformats.org/officeDocument/2006/relationships/image" Target="../media/image3396.png"/><Relationship Id="rId108" Type="http://schemas.openxmlformats.org/officeDocument/2006/relationships/customXml" Target="../ink/ink3619.xml"/><Relationship Id="rId107" Type="http://schemas.openxmlformats.org/officeDocument/2006/relationships/image" Target="../media/image3395.png"/><Relationship Id="rId106" Type="http://schemas.openxmlformats.org/officeDocument/2006/relationships/customXml" Target="../ink/ink3618.xml"/><Relationship Id="rId105" Type="http://schemas.openxmlformats.org/officeDocument/2006/relationships/image" Target="../media/image3394.png"/><Relationship Id="rId104" Type="http://schemas.openxmlformats.org/officeDocument/2006/relationships/customXml" Target="../ink/ink3617.xml"/><Relationship Id="rId103" Type="http://schemas.openxmlformats.org/officeDocument/2006/relationships/image" Target="../media/image3393.png"/><Relationship Id="rId102" Type="http://schemas.openxmlformats.org/officeDocument/2006/relationships/customXml" Target="../ink/ink3616.xml"/><Relationship Id="rId101" Type="http://schemas.openxmlformats.org/officeDocument/2006/relationships/image" Target="../media/image3392.png"/><Relationship Id="rId100" Type="http://schemas.openxmlformats.org/officeDocument/2006/relationships/customXml" Target="../ink/ink3615.xml"/><Relationship Id="rId10" Type="http://schemas.openxmlformats.org/officeDocument/2006/relationships/customXml" Target="../ink/ink3570.xml"/><Relationship Id="rId1" Type="http://schemas.openxmlformats.org/officeDocument/2006/relationships/image" Target="../media/image3342.wmf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495.png"/><Relationship Id="rId98" Type="http://schemas.openxmlformats.org/officeDocument/2006/relationships/customXml" Target="../ink/ink3720.xml"/><Relationship Id="rId97" Type="http://schemas.openxmlformats.org/officeDocument/2006/relationships/image" Target="../media/image3494.png"/><Relationship Id="rId96" Type="http://schemas.openxmlformats.org/officeDocument/2006/relationships/customXml" Target="../ink/ink3719.xml"/><Relationship Id="rId95" Type="http://schemas.openxmlformats.org/officeDocument/2006/relationships/image" Target="../media/image3493.png"/><Relationship Id="rId94" Type="http://schemas.openxmlformats.org/officeDocument/2006/relationships/customXml" Target="../ink/ink3718.xml"/><Relationship Id="rId93" Type="http://schemas.openxmlformats.org/officeDocument/2006/relationships/image" Target="../media/image3492.png"/><Relationship Id="rId92" Type="http://schemas.openxmlformats.org/officeDocument/2006/relationships/customXml" Target="../ink/ink3717.xml"/><Relationship Id="rId91" Type="http://schemas.openxmlformats.org/officeDocument/2006/relationships/image" Target="../media/image3491.png"/><Relationship Id="rId90" Type="http://schemas.openxmlformats.org/officeDocument/2006/relationships/customXml" Target="../ink/ink3716.xml"/><Relationship Id="rId9" Type="http://schemas.openxmlformats.org/officeDocument/2006/relationships/image" Target="../media/image3450.png"/><Relationship Id="rId89" Type="http://schemas.openxmlformats.org/officeDocument/2006/relationships/image" Target="../media/image3490.png"/><Relationship Id="rId88" Type="http://schemas.openxmlformats.org/officeDocument/2006/relationships/customXml" Target="../ink/ink3715.xml"/><Relationship Id="rId87" Type="http://schemas.openxmlformats.org/officeDocument/2006/relationships/image" Target="../media/image3489.png"/><Relationship Id="rId86" Type="http://schemas.openxmlformats.org/officeDocument/2006/relationships/customXml" Target="../ink/ink3714.xml"/><Relationship Id="rId85" Type="http://schemas.openxmlformats.org/officeDocument/2006/relationships/image" Target="../media/image3488.png"/><Relationship Id="rId84" Type="http://schemas.openxmlformats.org/officeDocument/2006/relationships/customXml" Target="../ink/ink3713.xml"/><Relationship Id="rId83" Type="http://schemas.openxmlformats.org/officeDocument/2006/relationships/image" Target="../media/image3487.png"/><Relationship Id="rId82" Type="http://schemas.openxmlformats.org/officeDocument/2006/relationships/customXml" Target="../ink/ink3712.xml"/><Relationship Id="rId81" Type="http://schemas.openxmlformats.org/officeDocument/2006/relationships/image" Target="../media/image3486.png"/><Relationship Id="rId80" Type="http://schemas.openxmlformats.org/officeDocument/2006/relationships/customXml" Target="../ink/ink3711.xml"/><Relationship Id="rId8" Type="http://schemas.openxmlformats.org/officeDocument/2006/relationships/customXml" Target="../ink/ink3675.xml"/><Relationship Id="rId79" Type="http://schemas.openxmlformats.org/officeDocument/2006/relationships/image" Target="../media/image3485.png"/><Relationship Id="rId78" Type="http://schemas.openxmlformats.org/officeDocument/2006/relationships/customXml" Target="../ink/ink3710.xml"/><Relationship Id="rId77" Type="http://schemas.openxmlformats.org/officeDocument/2006/relationships/image" Target="../media/image3484.png"/><Relationship Id="rId76" Type="http://schemas.openxmlformats.org/officeDocument/2006/relationships/customXml" Target="../ink/ink3709.xml"/><Relationship Id="rId75" Type="http://schemas.openxmlformats.org/officeDocument/2006/relationships/image" Target="../media/image3483.png"/><Relationship Id="rId74" Type="http://schemas.openxmlformats.org/officeDocument/2006/relationships/customXml" Target="../ink/ink3708.xml"/><Relationship Id="rId73" Type="http://schemas.openxmlformats.org/officeDocument/2006/relationships/image" Target="../media/image3482.png"/><Relationship Id="rId72" Type="http://schemas.openxmlformats.org/officeDocument/2006/relationships/customXml" Target="../ink/ink3707.xml"/><Relationship Id="rId71" Type="http://schemas.openxmlformats.org/officeDocument/2006/relationships/image" Target="../media/image3481.png"/><Relationship Id="rId70" Type="http://schemas.openxmlformats.org/officeDocument/2006/relationships/customXml" Target="../ink/ink3706.xml"/><Relationship Id="rId7" Type="http://schemas.openxmlformats.org/officeDocument/2006/relationships/image" Target="../media/image3449.png"/><Relationship Id="rId69" Type="http://schemas.openxmlformats.org/officeDocument/2006/relationships/image" Target="../media/image3480.png"/><Relationship Id="rId68" Type="http://schemas.openxmlformats.org/officeDocument/2006/relationships/customXml" Target="../ink/ink3705.xml"/><Relationship Id="rId67" Type="http://schemas.openxmlformats.org/officeDocument/2006/relationships/image" Target="../media/image3479.png"/><Relationship Id="rId66" Type="http://schemas.openxmlformats.org/officeDocument/2006/relationships/customXml" Target="../ink/ink3704.xml"/><Relationship Id="rId65" Type="http://schemas.openxmlformats.org/officeDocument/2006/relationships/image" Target="../media/image3478.png"/><Relationship Id="rId64" Type="http://schemas.openxmlformats.org/officeDocument/2006/relationships/customXml" Target="../ink/ink3703.xml"/><Relationship Id="rId63" Type="http://schemas.openxmlformats.org/officeDocument/2006/relationships/image" Target="../media/image3477.png"/><Relationship Id="rId62" Type="http://schemas.openxmlformats.org/officeDocument/2006/relationships/customXml" Target="../ink/ink3702.xml"/><Relationship Id="rId61" Type="http://schemas.openxmlformats.org/officeDocument/2006/relationships/image" Target="../media/image3476.png"/><Relationship Id="rId60" Type="http://schemas.openxmlformats.org/officeDocument/2006/relationships/customXml" Target="../ink/ink3701.xml"/><Relationship Id="rId6" Type="http://schemas.openxmlformats.org/officeDocument/2006/relationships/customXml" Target="../ink/ink3674.xml"/><Relationship Id="rId59" Type="http://schemas.openxmlformats.org/officeDocument/2006/relationships/image" Target="../media/image3475.png"/><Relationship Id="rId58" Type="http://schemas.openxmlformats.org/officeDocument/2006/relationships/customXml" Target="../ink/ink3700.xml"/><Relationship Id="rId57" Type="http://schemas.openxmlformats.org/officeDocument/2006/relationships/image" Target="../media/image3474.png"/><Relationship Id="rId56" Type="http://schemas.openxmlformats.org/officeDocument/2006/relationships/customXml" Target="../ink/ink3699.xml"/><Relationship Id="rId55" Type="http://schemas.openxmlformats.org/officeDocument/2006/relationships/image" Target="../media/image3473.png"/><Relationship Id="rId54" Type="http://schemas.openxmlformats.org/officeDocument/2006/relationships/customXml" Target="../ink/ink3698.xml"/><Relationship Id="rId53" Type="http://schemas.openxmlformats.org/officeDocument/2006/relationships/image" Target="../media/image3472.png"/><Relationship Id="rId527" Type="http://schemas.openxmlformats.org/officeDocument/2006/relationships/slideLayout" Target="../slideLayouts/slideLayout7.xml"/><Relationship Id="rId526" Type="http://schemas.openxmlformats.org/officeDocument/2006/relationships/image" Target="../media/image3702.png"/><Relationship Id="rId525" Type="http://schemas.openxmlformats.org/officeDocument/2006/relationships/customXml" Target="../ink/ink3934.xml"/><Relationship Id="rId524" Type="http://schemas.openxmlformats.org/officeDocument/2006/relationships/image" Target="../media/image3701.png"/><Relationship Id="rId523" Type="http://schemas.openxmlformats.org/officeDocument/2006/relationships/customXml" Target="../ink/ink3933.xml"/><Relationship Id="rId522" Type="http://schemas.openxmlformats.org/officeDocument/2006/relationships/image" Target="../media/image3700.png"/><Relationship Id="rId521" Type="http://schemas.openxmlformats.org/officeDocument/2006/relationships/customXml" Target="../ink/ink3932.xml"/><Relationship Id="rId520" Type="http://schemas.openxmlformats.org/officeDocument/2006/relationships/image" Target="../media/image3699.png"/><Relationship Id="rId52" Type="http://schemas.openxmlformats.org/officeDocument/2006/relationships/customXml" Target="../ink/ink3697.xml"/><Relationship Id="rId519" Type="http://schemas.openxmlformats.org/officeDocument/2006/relationships/customXml" Target="../ink/ink3931.xml"/><Relationship Id="rId518" Type="http://schemas.openxmlformats.org/officeDocument/2006/relationships/image" Target="../media/image3698.png"/><Relationship Id="rId517" Type="http://schemas.openxmlformats.org/officeDocument/2006/relationships/customXml" Target="../ink/ink3930.xml"/><Relationship Id="rId516" Type="http://schemas.openxmlformats.org/officeDocument/2006/relationships/image" Target="../media/image3697.png"/><Relationship Id="rId515" Type="http://schemas.openxmlformats.org/officeDocument/2006/relationships/customXml" Target="../ink/ink3929.xml"/><Relationship Id="rId514" Type="http://schemas.openxmlformats.org/officeDocument/2006/relationships/image" Target="../media/image3696.png"/><Relationship Id="rId513" Type="http://schemas.openxmlformats.org/officeDocument/2006/relationships/customXml" Target="../ink/ink3928.xml"/><Relationship Id="rId512" Type="http://schemas.openxmlformats.org/officeDocument/2006/relationships/image" Target="../media/image3695.png"/><Relationship Id="rId511" Type="http://schemas.openxmlformats.org/officeDocument/2006/relationships/customXml" Target="../ink/ink3927.xml"/><Relationship Id="rId510" Type="http://schemas.openxmlformats.org/officeDocument/2006/relationships/image" Target="../media/image3694.png"/><Relationship Id="rId51" Type="http://schemas.openxmlformats.org/officeDocument/2006/relationships/image" Target="../media/image3471.png"/><Relationship Id="rId509" Type="http://schemas.openxmlformats.org/officeDocument/2006/relationships/customXml" Target="../ink/ink3926.xml"/><Relationship Id="rId508" Type="http://schemas.openxmlformats.org/officeDocument/2006/relationships/image" Target="../media/image3693.png"/><Relationship Id="rId507" Type="http://schemas.openxmlformats.org/officeDocument/2006/relationships/customXml" Target="../ink/ink3925.xml"/><Relationship Id="rId506" Type="http://schemas.openxmlformats.org/officeDocument/2006/relationships/image" Target="../media/image3692.png"/><Relationship Id="rId505" Type="http://schemas.openxmlformats.org/officeDocument/2006/relationships/customXml" Target="../ink/ink3924.xml"/><Relationship Id="rId504" Type="http://schemas.openxmlformats.org/officeDocument/2006/relationships/image" Target="../media/image3691.png"/><Relationship Id="rId503" Type="http://schemas.openxmlformats.org/officeDocument/2006/relationships/customXml" Target="../ink/ink3923.xml"/><Relationship Id="rId502" Type="http://schemas.openxmlformats.org/officeDocument/2006/relationships/image" Target="../media/image3690.png"/><Relationship Id="rId501" Type="http://schemas.openxmlformats.org/officeDocument/2006/relationships/customXml" Target="../ink/ink3922.xml"/><Relationship Id="rId500" Type="http://schemas.openxmlformats.org/officeDocument/2006/relationships/image" Target="../media/image3689.png"/><Relationship Id="rId50" Type="http://schemas.openxmlformats.org/officeDocument/2006/relationships/customXml" Target="../ink/ink3696.xml"/><Relationship Id="rId5" Type="http://schemas.openxmlformats.org/officeDocument/2006/relationships/image" Target="../media/image3448.png"/><Relationship Id="rId499" Type="http://schemas.openxmlformats.org/officeDocument/2006/relationships/customXml" Target="../ink/ink3921.xml"/><Relationship Id="rId498" Type="http://schemas.openxmlformats.org/officeDocument/2006/relationships/image" Target="../media/image3688.png"/><Relationship Id="rId497" Type="http://schemas.openxmlformats.org/officeDocument/2006/relationships/customXml" Target="../ink/ink3920.xml"/><Relationship Id="rId496" Type="http://schemas.openxmlformats.org/officeDocument/2006/relationships/image" Target="../media/image3687.png"/><Relationship Id="rId495" Type="http://schemas.openxmlformats.org/officeDocument/2006/relationships/customXml" Target="../ink/ink3919.xml"/><Relationship Id="rId494" Type="http://schemas.openxmlformats.org/officeDocument/2006/relationships/image" Target="../media/image3686.png"/><Relationship Id="rId493" Type="http://schemas.openxmlformats.org/officeDocument/2006/relationships/customXml" Target="../ink/ink3918.xml"/><Relationship Id="rId492" Type="http://schemas.openxmlformats.org/officeDocument/2006/relationships/image" Target="../media/image3685.png"/><Relationship Id="rId491" Type="http://schemas.openxmlformats.org/officeDocument/2006/relationships/customXml" Target="../ink/ink3917.xml"/><Relationship Id="rId490" Type="http://schemas.openxmlformats.org/officeDocument/2006/relationships/image" Target="../media/image3684.png"/><Relationship Id="rId49" Type="http://schemas.openxmlformats.org/officeDocument/2006/relationships/image" Target="../media/image3470.png"/><Relationship Id="rId489" Type="http://schemas.openxmlformats.org/officeDocument/2006/relationships/customXml" Target="../ink/ink3916.xml"/><Relationship Id="rId488" Type="http://schemas.openxmlformats.org/officeDocument/2006/relationships/image" Target="../media/image3683.png"/><Relationship Id="rId487" Type="http://schemas.openxmlformats.org/officeDocument/2006/relationships/customXml" Target="../ink/ink3915.xml"/><Relationship Id="rId486" Type="http://schemas.openxmlformats.org/officeDocument/2006/relationships/image" Target="../media/image3682.png"/><Relationship Id="rId485" Type="http://schemas.openxmlformats.org/officeDocument/2006/relationships/customXml" Target="../ink/ink3914.xml"/><Relationship Id="rId484" Type="http://schemas.openxmlformats.org/officeDocument/2006/relationships/image" Target="../media/image3681.png"/><Relationship Id="rId483" Type="http://schemas.openxmlformats.org/officeDocument/2006/relationships/customXml" Target="../ink/ink3913.xml"/><Relationship Id="rId482" Type="http://schemas.openxmlformats.org/officeDocument/2006/relationships/image" Target="../media/image3680.png"/><Relationship Id="rId481" Type="http://schemas.openxmlformats.org/officeDocument/2006/relationships/customXml" Target="../ink/ink3912.xml"/><Relationship Id="rId480" Type="http://schemas.openxmlformats.org/officeDocument/2006/relationships/image" Target="../media/image3679.png"/><Relationship Id="rId48" Type="http://schemas.openxmlformats.org/officeDocument/2006/relationships/customXml" Target="../ink/ink3695.xml"/><Relationship Id="rId479" Type="http://schemas.openxmlformats.org/officeDocument/2006/relationships/customXml" Target="../ink/ink3911.xml"/><Relationship Id="rId478" Type="http://schemas.openxmlformats.org/officeDocument/2006/relationships/image" Target="../media/image3678.png"/><Relationship Id="rId477" Type="http://schemas.openxmlformats.org/officeDocument/2006/relationships/customXml" Target="../ink/ink3910.xml"/><Relationship Id="rId476" Type="http://schemas.openxmlformats.org/officeDocument/2006/relationships/image" Target="../media/image3677.png"/><Relationship Id="rId475" Type="http://schemas.openxmlformats.org/officeDocument/2006/relationships/customXml" Target="../ink/ink3909.xml"/><Relationship Id="rId474" Type="http://schemas.openxmlformats.org/officeDocument/2006/relationships/image" Target="../media/image3676.png"/><Relationship Id="rId473" Type="http://schemas.openxmlformats.org/officeDocument/2006/relationships/customXml" Target="../ink/ink3908.xml"/><Relationship Id="rId472" Type="http://schemas.openxmlformats.org/officeDocument/2006/relationships/image" Target="../media/image2528.png"/><Relationship Id="rId471" Type="http://schemas.openxmlformats.org/officeDocument/2006/relationships/customXml" Target="../ink/ink3907.xml"/><Relationship Id="rId470" Type="http://schemas.openxmlformats.org/officeDocument/2006/relationships/image" Target="../media/image3675.png"/><Relationship Id="rId47" Type="http://schemas.openxmlformats.org/officeDocument/2006/relationships/image" Target="../media/image3469.png"/><Relationship Id="rId469" Type="http://schemas.openxmlformats.org/officeDocument/2006/relationships/customXml" Target="../ink/ink3906.xml"/><Relationship Id="rId468" Type="http://schemas.openxmlformats.org/officeDocument/2006/relationships/image" Target="../media/image3674.png"/><Relationship Id="rId467" Type="http://schemas.openxmlformats.org/officeDocument/2006/relationships/customXml" Target="../ink/ink3905.xml"/><Relationship Id="rId466" Type="http://schemas.openxmlformats.org/officeDocument/2006/relationships/image" Target="../media/image3673.png"/><Relationship Id="rId465" Type="http://schemas.openxmlformats.org/officeDocument/2006/relationships/customXml" Target="../ink/ink3904.xml"/><Relationship Id="rId464" Type="http://schemas.openxmlformats.org/officeDocument/2006/relationships/image" Target="../media/image3672.png"/><Relationship Id="rId463" Type="http://schemas.openxmlformats.org/officeDocument/2006/relationships/customXml" Target="../ink/ink3903.xml"/><Relationship Id="rId462" Type="http://schemas.openxmlformats.org/officeDocument/2006/relationships/image" Target="../media/image3671.png"/><Relationship Id="rId461" Type="http://schemas.openxmlformats.org/officeDocument/2006/relationships/customXml" Target="../ink/ink3902.xml"/><Relationship Id="rId460" Type="http://schemas.openxmlformats.org/officeDocument/2006/relationships/image" Target="../media/image3670.png"/><Relationship Id="rId46" Type="http://schemas.openxmlformats.org/officeDocument/2006/relationships/customXml" Target="../ink/ink3694.xml"/><Relationship Id="rId459" Type="http://schemas.openxmlformats.org/officeDocument/2006/relationships/customXml" Target="../ink/ink3901.xml"/><Relationship Id="rId458" Type="http://schemas.openxmlformats.org/officeDocument/2006/relationships/image" Target="../media/image3669.png"/><Relationship Id="rId457" Type="http://schemas.openxmlformats.org/officeDocument/2006/relationships/customXml" Target="../ink/ink3900.xml"/><Relationship Id="rId456" Type="http://schemas.openxmlformats.org/officeDocument/2006/relationships/image" Target="../media/image3668.png"/><Relationship Id="rId455" Type="http://schemas.openxmlformats.org/officeDocument/2006/relationships/customXml" Target="../ink/ink3899.xml"/><Relationship Id="rId454" Type="http://schemas.openxmlformats.org/officeDocument/2006/relationships/image" Target="../media/image3667.png"/><Relationship Id="rId453" Type="http://schemas.openxmlformats.org/officeDocument/2006/relationships/customXml" Target="../ink/ink3898.xml"/><Relationship Id="rId452" Type="http://schemas.openxmlformats.org/officeDocument/2006/relationships/image" Target="../media/image3666.png"/><Relationship Id="rId451" Type="http://schemas.openxmlformats.org/officeDocument/2006/relationships/customXml" Target="../ink/ink3897.xml"/><Relationship Id="rId450" Type="http://schemas.openxmlformats.org/officeDocument/2006/relationships/image" Target="../media/image3665.png"/><Relationship Id="rId45" Type="http://schemas.openxmlformats.org/officeDocument/2006/relationships/image" Target="../media/image3468.png"/><Relationship Id="rId449" Type="http://schemas.openxmlformats.org/officeDocument/2006/relationships/customXml" Target="../ink/ink3896.xml"/><Relationship Id="rId448" Type="http://schemas.openxmlformats.org/officeDocument/2006/relationships/image" Target="../media/image3664.png"/><Relationship Id="rId447" Type="http://schemas.openxmlformats.org/officeDocument/2006/relationships/customXml" Target="../ink/ink3895.xml"/><Relationship Id="rId446" Type="http://schemas.openxmlformats.org/officeDocument/2006/relationships/image" Target="../media/image3663.png"/><Relationship Id="rId445" Type="http://schemas.openxmlformats.org/officeDocument/2006/relationships/customXml" Target="../ink/ink3894.xml"/><Relationship Id="rId444" Type="http://schemas.openxmlformats.org/officeDocument/2006/relationships/image" Target="../media/image3662.png"/><Relationship Id="rId443" Type="http://schemas.openxmlformats.org/officeDocument/2006/relationships/customXml" Target="../ink/ink3893.xml"/><Relationship Id="rId442" Type="http://schemas.openxmlformats.org/officeDocument/2006/relationships/image" Target="../media/image3661.png"/><Relationship Id="rId441" Type="http://schemas.openxmlformats.org/officeDocument/2006/relationships/customXml" Target="../ink/ink3892.xml"/><Relationship Id="rId440" Type="http://schemas.openxmlformats.org/officeDocument/2006/relationships/image" Target="../media/image3660.png"/><Relationship Id="rId44" Type="http://schemas.openxmlformats.org/officeDocument/2006/relationships/customXml" Target="../ink/ink3693.xml"/><Relationship Id="rId439" Type="http://schemas.openxmlformats.org/officeDocument/2006/relationships/customXml" Target="../ink/ink3891.xml"/><Relationship Id="rId438" Type="http://schemas.openxmlformats.org/officeDocument/2006/relationships/image" Target="../media/image3659.png"/><Relationship Id="rId437" Type="http://schemas.openxmlformats.org/officeDocument/2006/relationships/customXml" Target="../ink/ink3890.xml"/><Relationship Id="rId436" Type="http://schemas.openxmlformats.org/officeDocument/2006/relationships/image" Target="../media/image3658.png"/><Relationship Id="rId435" Type="http://schemas.openxmlformats.org/officeDocument/2006/relationships/customXml" Target="../ink/ink3889.xml"/><Relationship Id="rId434" Type="http://schemas.openxmlformats.org/officeDocument/2006/relationships/image" Target="../media/image3657.png"/><Relationship Id="rId433" Type="http://schemas.openxmlformats.org/officeDocument/2006/relationships/customXml" Target="../ink/ink3888.xml"/><Relationship Id="rId432" Type="http://schemas.openxmlformats.org/officeDocument/2006/relationships/image" Target="../media/image915.png"/><Relationship Id="rId431" Type="http://schemas.openxmlformats.org/officeDocument/2006/relationships/customXml" Target="../ink/ink3887.xml"/><Relationship Id="rId430" Type="http://schemas.openxmlformats.org/officeDocument/2006/relationships/image" Target="../media/image3656.png"/><Relationship Id="rId43" Type="http://schemas.openxmlformats.org/officeDocument/2006/relationships/image" Target="../media/image3467.png"/><Relationship Id="rId429" Type="http://schemas.openxmlformats.org/officeDocument/2006/relationships/customXml" Target="../ink/ink3886.xml"/><Relationship Id="rId428" Type="http://schemas.openxmlformats.org/officeDocument/2006/relationships/image" Target="../media/image3655.png"/><Relationship Id="rId427" Type="http://schemas.openxmlformats.org/officeDocument/2006/relationships/customXml" Target="../ink/ink3885.xml"/><Relationship Id="rId426" Type="http://schemas.openxmlformats.org/officeDocument/2006/relationships/image" Target="../media/image940.png"/><Relationship Id="rId425" Type="http://schemas.openxmlformats.org/officeDocument/2006/relationships/customXml" Target="../ink/ink3884.xml"/><Relationship Id="rId424" Type="http://schemas.openxmlformats.org/officeDocument/2006/relationships/image" Target="../media/image3654.png"/><Relationship Id="rId423" Type="http://schemas.openxmlformats.org/officeDocument/2006/relationships/customXml" Target="../ink/ink3883.xml"/><Relationship Id="rId422" Type="http://schemas.openxmlformats.org/officeDocument/2006/relationships/image" Target="../media/image3653.png"/><Relationship Id="rId421" Type="http://schemas.openxmlformats.org/officeDocument/2006/relationships/customXml" Target="../ink/ink3882.xml"/><Relationship Id="rId420" Type="http://schemas.openxmlformats.org/officeDocument/2006/relationships/image" Target="../media/image3652.png"/><Relationship Id="rId42" Type="http://schemas.openxmlformats.org/officeDocument/2006/relationships/customXml" Target="../ink/ink3692.xml"/><Relationship Id="rId419" Type="http://schemas.openxmlformats.org/officeDocument/2006/relationships/customXml" Target="../ink/ink3881.xml"/><Relationship Id="rId418" Type="http://schemas.openxmlformats.org/officeDocument/2006/relationships/image" Target="../media/image3651.png"/><Relationship Id="rId417" Type="http://schemas.openxmlformats.org/officeDocument/2006/relationships/customXml" Target="../ink/ink3880.xml"/><Relationship Id="rId416" Type="http://schemas.openxmlformats.org/officeDocument/2006/relationships/image" Target="../media/image3650.png"/><Relationship Id="rId415" Type="http://schemas.openxmlformats.org/officeDocument/2006/relationships/customXml" Target="../ink/ink3879.xml"/><Relationship Id="rId414" Type="http://schemas.openxmlformats.org/officeDocument/2006/relationships/image" Target="../media/image3649.png"/><Relationship Id="rId413" Type="http://schemas.openxmlformats.org/officeDocument/2006/relationships/customXml" Target="../ink/ink3878.xml"/><Relationship Id="rId412" Type="http://schemas.openxmlformats.org/officeDocument/2006/relationships/image" Target="../media/image3648.png"/><Relationship Id="rId411" Type="http://schemas.openxmlformats.org/officeDocument/2006/relationships/customXml" Target="../ink/ink3877.xml"/><Relationship Id="rId410" Type="http://schemas.openxmlformats.org/officeDocument/2006/relationships/image" Target="../media/image3647.png"/><Relationship Id="rId41" Type="http://schemas.openxmlformats.org/officeDocument/2006/relationships/image" Target="../media/image3466.png"/><Relationship Id="rId409" Type="http://schemas.openxmlformats.org/officeDocument/2006/relationships/customXml" Target="../ink/ink3876.xml"/><Relationship Id="rId408" Type="http://schemas.openxmlformats.org/officeDocument/2006/relationships/image" Target="../media/image3646.png"/><Relationship Id="rId407" Type="http://schemas.openxmlformats.org/officeDocument/2006/relationships/customXml" Target="../ink/ink3875.xml"/><Relationship Id="rId406" Type="http://schemas.openxmlformats.org/officeDocument/2006/relationships/image" Target="../media/image3645.png"/><Relationship Id="rId405" Type="http://schemas.openxmlformats.org/officeDocument/2006/relationships/customXml" Target="../ink/ink3874.xml"/><Relationship Id="rId404" Type="http://schemas.openxmlformats.org/officeDocument/2006/relationships/image" Target="../media/image2061.png"/><Relationship Id="rId403" Type="http://schemas.openxmlformats.org/officeDocument/2006/relationships/customXml" Target="../ink/ink3873.xml"/><Relationship Id="rId402" Type="http://schemas.openxmlformats.org/officeDocument/2006/relationships/image" Target="../media/image3644.png"/><Relationship Id="rId401" Type="http://schemas.openxmlformats.org/officeDocument/2006/relationships/customXml" Target="../ink/ink3872.xml"/><Relationship Id="rId400" Type="http://schemas.openxmlformats.org/officeDocument/2006/relationships/image" Target="../media/image3643.png"/><Relationship Id="rId40" Type="http://schemas.openxmlformats.org/officeDocument/2006/relationships/customXml" Target="../ink/ink3691.xml"/><Relationship Id="rId4" Type="http://schemas.openxmlformats.org/officeDocument/2006/relationships/customXml" Target="../ink/ink3673.xml"/><Relationship Id="rId399" Type="http://schemas.openxmlformats.org/officeDocument/2006/relationships/customXml" Target="../ink/ink3871.xml"/><Relationship Id="rId398" Type="http://schemas.openxmlformats.org/officeDocument/2006/relationships/image" Target="../media/image3642.png"/><Relationship Id="rId397" Type="http://schemas.openxmlformats.org/officeDocument/2006/relationships/customXml" Target="../ink/ink3870.xml"/><Relationship Id="rId396" Type="http://schemas.openxmlformats.org/officeDocument/2006/relationships/image" Target="../media/image3641.png"/><Relationship Id="rId395" Type="http://schemas.openxmlformats.org/officeDocument/2006/relationships/customXml" Target="../ink/ink3869.xml"/><Relationship Id="rId394" Type="http://schemas.openxmlformats.org/officeDocument/2006/relationships/image" Target="../media/image3640.png"/><Relationship Id="rId393" Type="http://schemas.openxmlformats.org/officeDocument/2006/relationships/customXml" Target="../ink/ink3868.xml"/><Relationship Id="rId392" Type="http://schemas.openxmlformats.org/officeDocument/2006/relationships/image" Target="../media/image3639.png"/><Relationship Id="rId391" Type="http://schemas.openxmlformats.org/officeDocument/2006/relationships/customXml" Target="../ink/ink3867.xml"/><Relationship Id="rId390" Type="http://schemas.openxmlformats.org/officeDocument/2006/relationships/image" Target="../media/image3638.png"/><Relationship Id="rId39" Type="http://schemas.openxmlformats.org/officeDocument/2006/relationships/image" Target="../media/image3465.png"/><Relationship Id="rId389" Type="http://schemas.openxmlformats.org/officeDocument/2006/relationships/customXml" Target="../ink/ink3866.xml"/><Relationship Id="rId388" Type="http://schemas.openxmlformats.org/officeDocument/2006/relationships/image" Target="../media/image3637.png"/><Relationship Id="rId387" Type="http://schemas.openxmlformats.org/officeDocument/2006/relationships/customXml" Target="../ink/ink3865.xml"/><Relationship Id="rId386" Type="http://schemas.openxmlformats.org/officeDocument/2006/relationships/image" Target="../media/image3636.png"/><Relationship Id="rId385" Type="http://schemas.openxmlformats.org/officeDocument/2006/relationships/customXml" Target="../ink/ink3864.xml"/><Relationship Id="rId384" Type="http://schemas.openxmlformats.org/officeDocument/2006/relationships/image" Target="../media/image3635.png"/><Relationship Id="rId383" Type="http://schemas.openxmlformats.org/officeDocument/2006/relationships/customXml" Target="../ink/ink3863.xml"/><Relationship Id="rId382" Type="http://schemas.openxmlformats.org/officeDocument/2006/relationships/customXml" Target="../ink/ink3862.xml"/><Relationship Id="rId381" Type="http://schemas.openxmlformats.org/officeDocument/2006/relationships/image" Target="../media/image3634.png"/><Relationship Id="rId380" Type="http://schemas.openxmlformats.org/officeDocument/2006/relationships/customXml" Target="../ink/ink3861.xml"/><Relationship Id="rId38" Type="http://schemas.openxmlformats.org/officeDocument/2006/relationships/customXml" Target="../ink/ink3690.xml"/><Relationship Id="rId379" Type="http://schemas.openxmlformats.org/officeDocument/2006/relationships/image" Target="../media/image3633.png"/><Relationship Id="rId378" Type="http://schemas.openxmlformats.org/officeDocument/2006/relationships/customXml" Target="../ink/ink3860.xml"/><Relationship Id="rId377" Type="http://schemas.openxmlformats.org/officeDocument/2006/relationships/image" Target="../media/image3632.png"/><Relationship Id="rId376" Type="http://schemas.openxmlformats.org/officeDocument/2006/relationships/customXml" Target="../ink/ink3859.xml"/><Relationship Id="rId375" Type="http://schemas.openxmlformats.org/officeDocument/2006/relationships/image" Target="../media/image3631.png"/><Relationship Id="rId374" Type="http://schemas.openxmlformats.org/officeDocument/2006/relationships/customXml" Target="../ink/ink3858.xml"/><Relationship Id="rId373" Type="http://schemas.openxmlformats.org/officeDocument/2006/relationships/image" Target="../media/image3630.png"/><Relationship Id="rId372" Type="http://schemas.openxmlformats.org/officeDocument/2006/relationships/customXml" Target="../ink/ink3857.xml"/><Relationship Id="rId371" Type="http://schemas.openxmlformats.org/officeDocument/2006/relationships/image" Target="../media/image938.png"/><Relationship Id="rId370" Type="http://schemas.openxmlformats.org/officeDocument/2006/relationships/customXml" Target="../ink/ink3856.xml"/><Relationship Id="rId37" Type="http://schemas.openxmlformats.org/officeDocument/2006/relationships/image" Target="../media/image3464.png"/><Relationship Id="rId369" Type="http://schemas.openxmlformats.org/officeDocument/2006/relationships/image" Target="../media/image3629.png"/><Relationship Id="rId368" Type="http://schemas.openxmlformats.org/officeDocument/2006/relationships/customXml" Target="../ink/ink3855.xml"/><Relationship Id="rId367" Type="http://schemas.openxmlformats.org/officeDocument/2006/relationships/image" Target="../media/image3628.png"/><Relationship Id="rId366" Type="http://schemas.openxmlformats.org/officeDocument/2006/relationships/customXml" Target="../ink/ink3854.xml"/><Relationship Id="rId365" Type="http://schemas.openxmlformats.org/officeDocument/2006/relationships/image" Target="../media/image3627.png"/><Relationship Id="rId364" Type="http://schemas.openxmlformats.org/officeDocument/2006/relationships/customXml" Target="../ink/ink3853.xml"/><Relationship Id="rId363" Type="http://schemas.openxmlformats.org/officeDocument/2006/relationships/image" Target="../media/image3626.png"/><Relationship Id="rId362" Type="http://schemas.openxmlformats.org/officeDocument/2006/relationships/customXml" Target="../ink/ink3852.xml"/><Relationship Id="rId361" Type="http://schemas.openxmlformats.org/officeDocument/2006/relationships/image" Target="../media/image3625.png"/><Relationship Id="rId360" Type="http://schemas.openxmlformats.org/officeDocument/2006/relationships/customXml" Target="../ink/ink3851.xml"/><Relationship Id="rId36" Type="http://schemas.openxmlformats.org/officeDocument/2006/relationships/customXml" Target="../ink/ink3689.xml"/><Relationship Id="rId359" Type="http://schemas.openxmlformats.org/officeDocument/2006/relationships/image" Target="../media/image3624.png"/><Relationship Id="rId358" Type="http://schemas.openxmlformats.org/officeDocument/2006/relationships/customXml" Target="../ink/ink3850.xml"/><Relationship Id="rId357" Type="http://schemas.openxmlformats.org/officeDocument/2006/relationships/image" Target="../media/image3623.png"/><Relationship Id="rId356" Type="http://schemas.openxmlformats.org/officeDocument/2006/relationships/customXml" Target="../ink/ink3849.xml"/><Relationship Id="rId355" Type="http://schemas.openxmlformats.org/officeDocument/2006/relationships/image" Target="../media/image3622.png"/><Relationship Id="rId354" Type="http://schemas.openxmlformats.org/officeDocument/2006/relationships/customXml" Target="../ink/ink3848.xml"/><Relationship Id="rId353" Type="http://schemas.openxmlformats.org/officeDocument/2006/relationships/image" Target="../media/image3621.png"/><Relationship Id="rId352" Type="http://schemas.openxmlformats.org/officeDocument/2006/relationships/customXml" Target="../ink/ink3847.xml"/><Relationship Id="rId351" Type="http://schemas.openxmlformats.org/officeDocument/2006/relationships/image" Target="../media/image3620.png"/><Relationship Id="rId350" Type="http://schemas.openxmlformats.org/officeDocument/2006/relationships/customXml" Target="../ink/ink3846.xml"/><Relationship Id="rId35" Type="http://schemas.openxmlformats.org/officeDocument/2006/relationships/image" Target="../media/image3463.png"/><Relationship Id="rId349" Type="http://schemas.openxmlformats.org/officeDocument/2006/relationships/image" Target="../media/image3619.png"/><Relationship Id="rId348" Type="http://schemas.openxmlformats.org/officeDocument/2006/relationships/customXml" Target="../ink/ink3845.xml"/><Relationship Id="rId347" Type="http://schemas.openxmlformats.org/officeDocument/2006/relationships/image" Target="../media/image3618.png"/><Relationship Id="rId346" Type="http://schemas.openxmlformats.org/officeDocument/2006/relationships/customXml" Target="../ink/ink3844.xml"/><Relationship Id="rId345" Type="http://schemas.openxmlformats.org/officeDocument/2006/relationships/image" Target="../media/image3617.png"/><Relationship Id="rId344" Type="http://schemas.openxmlformats.org/officeDocument/2006/relationships/customXml" Target="../ink/ink3843.xml"/><Relationship Id="rId343" Type="http://schemas.openxmlformats.org/officeDocument/2006/relationships/image" Target="../media/image3616.png"/><Relationship Id="rId342" Type="http://schemas.openxmlformats.org/officeDocument/2006/relationships/customXml" Target="../ink/ink3842.xml"/><Relationship Id="rId341" Type="http://schemas.openxmlformats.org/officeDocument/2006/relationships/image" Target="../media/image3615.png"/><Relationship Id="rId340" Type="http://schemas.openxmlformats.org/officeDocument/2006/relationships/customXml" Target="../ink/ink3841.xml"/><Relationship Id="rId34" Type="http://schemas.openxmlformats.org/officeDocument/2006/relationships/customXml" Target="../ink/ink3688.xml"/><Relationship Id="rId339" Type="http://schemas.openxmlformats.org/officeDocument/2006/relationships/image" Target="../media/image3614.png"/><Relationship Id="rId338" Type="http://schemas.openxmlformats.org/officeDocument/2006/relationships/customXml" Target="../ink/ink3840.xml"/><Relationship Id="rId337" Type="http://schemas.openxmlformats.org/officeDocument/2006/relationships/image" Target="../media/image3613.png"/><Relationship Id="rId336" Type="http://schemas.openxmlformats.org/officeDocument/2006/relationships/customXml" Target="../ink/ink3839.xml"/><Relationship Id="rId335" Type="http://schemas.openxmlformats.org/officeDocument/2006/relationships/image" Target="../media/image3612.png"/><Relationship Id="rId334" Type="http://schemas.openxmlformats.org/officeDocument/2006/relationships/customXml" Target="../ink/ink3838.xml"/><Relationship Id="rId333" Type="http://schemas.openxmlformats.org/officeDocument/2006/relationships/image" Target="../media/image3611.png"/><Relationship Id="rId332" Type="http://schemas.openxmlformats.org/officeDocument/2006/relationships/customXml" Target="../ink/ink3837.xml"/><Relationship Id="rId331" Type="http://schemas.openxmlformats.org/officeDocument/2006/relationships/image" Target="../media/image3610.png"/><Relationship Id="rId330" Type="http://schemas.openxmlformats.org/officeDocument/2006/relationships/customXml" Target="../ink/ink3836.xml"/><Relationship Id="rId33" Type="http://schemas.openxmlformats.org/officeDocument/2006/relationships/image" Target="../media/image3462.png"/><Relationship Id="rId329" Type="http://schemas.openxmlformats.org/officeDocument/2006/relationships/image" Target="../media/image3609.png"/><Relationship Id="rId328" Type="http://schemas.openxmlformats.org/officeDocument/2006/relationships/customXml" Target="../ink/ink3835.xml"/><Relationship Id="rId327" Type="http://schemas.openxmlformats.org/officeDocument/2006/relationships/image" Target="../media/image3608.png"/><Relationship Id="rId326" Type="http://schemas.openxmlformats.org/officeDocument/2006/relationships/customXml" Target="../ink/ink3834.xml"/><Relationship Id="rId325" Type="http://schemas.openxmlformats.org/officeDocument/2006/relationships/image" Target="../media/image3607.png"/><Relationship Id="rId324" Type="http://schemas.openxmlformats.org/officeDocument/2006/relationships/customXml" Target="../ink/ink3833.xml"/><Relationship Id="rId323" Type="http://schemas.openxmlformats.org/officeDocument/2006/relationships/image" Target="../media/image3606.png"/><Relationship Id="rId322" Type="http://schemas.openxmlformats.org/officeDocument/2006/relationships/customXml" Target="../ink/ink3832.xml"/><Relationship Id="rId321" Type="http://schemas.openxmlformats.org/officeDocument/2006/relationships/image" Target="../media/image3605.png"/><Relationship Id="rId320" Type="http://schemas.openxmlformats.org/officeDocument/2006/relationships/customXml" Target="../ink/ink3831.xml"/><Relationship Id="rId32" Type="http://schemas.openxmlformats.org/officeDocument/2006/relationships/customXml" Target="../ink/ink3687.xml"/><Relationship Id="rId319" Type="http://schemas.openxmlformats.org/officeDocument/2006/relationships/image" Target="../media/image3604.png"/><Relationship Id="rId318" Type="http://schemas.openxmlformats.org/officeDocument/2006/relationships/customXml" Target="../ink/ink3830.xml"/><Relationship Id="rId317" Type="http://schemas.openxmlformats.org/officeDocument/2006/relationships/image" Target="../media/image3603.png"/><Relationship Id="rId316" Type="http://schemas.openxmlformats.org/officeDocument/2006/relationships/customXml" Target="../ink/ink3829.xml"/><Relationship Id="rId315" Type="http://schemas.openxmlformats.org/officeDocument/2006/relationships/image" Target="../media/image3602.png"/><Relationship Id="rId314" Type="http://schemas.openxmlformats.org/officeDocument/2006/relationships/customXml" Target="../ink/ink3828.xml"/><Relationship Id="rId313" Type="http://schemas.openxmlformats.org/officeDocument/2006/relationships/image" Target="../media/image3601.png"/><Relationship Id="rId312" Type="http://schemas.openxmlformats.org/officeDocument/2006/relationships/customXml" Target="../ink/ink3827.xml"/><Relationship Id="rId311" Type="http://schemas.openxmlformats.org/officeDocument/2006/relationships/image" Target="../media/image3600.png"/><Relationship Id="rId310" Type="http://schemas.openxmlformats.org/officeDocument/2006/relationships/customXml" Target="../ink/ink3826.xml"/><Relationship Id="rId31" Type="http://schemas.openxmlformats.org/officeDocument/2006/relationships/image" Target="../media/image3461.png"/><Relationship Id="rId309" Type="http://schemas.openxmlformats.org/officeDocument/2006/relationships/image" Target="../media/image3599.png"/><Relationship Id="rId308" Type="http://schemas.openxmlformats.org/officeDocument/2006/relationships/customXml" Target="../ink/ink3825.xml"/><Relationship Id="rId307" Type="http://schemas.openxmlformats.org/officeDocument/2006/relationships/image" Target="../media/image3598.png"/><Relationship Id="rId306" Type="http://schemas.openxmlformats.org/officeDocument/2006/relationships/customXml" Target="../ink/ink3824.xml"/><Relationship Id="rId305" Type="http://schemas.openxmlformats.org/officeDocument/2006/relationships/image" Target="../media/image3597.png"/><Relationship Id="rId304" Type="http://schemas.openxmlformats.org/officeDocument/2006/relationships/customXml" Target="../ink/ink3823.xml"/><Relationship Id="rId303" Type="http://schemas.openxmlformats.org/officeDocument/2006/relationships/image" Target="../media/image3596.png"/><Relationship Id="rId302" Type="http://schemas.openxmlformats.org/officeDocument/2006/relationships/customXml" Target="../ink/ink3822.xml"/><Relationship Id="rId301" Type="http://schemas.openxmlformats.org/officeDocument/2006/relationships/image" Target="../media/image3595.png"/><Relationship Id="rId300" Type="http://schemas.openxmlformats.org/officeDocument/2006/relationships/customXml" Target="../ink/ink3821.xml"/><Relationship Id="rId30" Type="http://schemas.openxmlformats.org/officeDocument/2006/relationships/customXml" Target="../ink/ink3686.xml"/><Relationship Id="rId3" Type="http://schemas.openxmlformats.org/officeDocument/2006/relationships/image" Target="../media/image3447.png"/><Relationship Id="rId299" Type="http://schemas.openxmlformats.org/officeDocument/2006/relationships/image" Target="../media/image3594.png"/><Relationship Id="rId298" Type="http://schemas.openxmlformats.org/officeDocument/2006/relationships/customXml" Target="../ink/ink3820.xml"/><Relationship Id="rId297" Type="http://schemas.openxmlformats.org/officeDocument/2006/relationships/image" Target="../media/image3593.png"/><Relationship Id="rId296" Type="http://schemas.openxmlformats.org/officeDocument/2006/relationships/customXml" Target="../ink/ink3819.xml"/><Relationship Id="rId295" Type="http://schemas.openxmlformats.org/officeDocument/2006/relationships/image" Target="../media/image3592.png"/><Relationship Id="rId294" Type="http://schemas.openxmlformats.org/officeDocument/2006/relationships/customXml" Target="../ink/ink3818.xml"/><Relationship Id="rId293" Type="http://schemas.openxmlformats.org/officeDocument/2006/relationships/image" Target="../media/image3591.png"/><Relationship Id="rId292" Type="http://schemas.openxmlformats.org/officeDocument/2006/relationships/customXml" Target="../ink/ink3817.xml"/><Relationship Id="rId291" Type="http://schemas.openxmlformats.org/officeDocument/2006/relationships/image" Target="../media/image3590.png"/><Relationship Id="rId290" Type="http://schemas.openxmlformats.org/officeDocument/2006/relationships/customXml" Target="../ink/ink3816.xml"/><Relationship Id="rId29" Type="http://schemas.openxmlformats.org/officeDocument/2006/relationships/image" Target="../media/image3460.png"/><Relationship Id="rId289" Type="http://schemas.openxmlformats.org/officeDocument/2006/relationships/image" Target="../media/image3589.png"/><Relationship Id="rId288" Type="http://schemas.openxmlformats.org/officeDocument/2006/relationships/customXml" Target="../ink/ink3815.xml"/><Relationship Id="rId287" Type="http://schemas.openxmlformats.org/officeDocument/2006/relationships/image" Target="../media/image3588.png"/><Relationship Id="rId286" Type="http://schemas.openxmlformats.org/officeDocument/2006/relationships/customXml" Target="../ink/ink3814.xml"/><Relationship Id="rId285" Type="http://schemas.openxmlformats.org/officeDocument/2006/relationships/image" Target="../media/image3587.png"/><Relationship Id="rId284" Type="http://schemas.openxmlformats.org/officeDocument/2006/relationships/customXml" Target="../ink/ink3813.xml"/><Relationship Id="rId283" Type="http://schemas.openxmlformats.org/officeDocument/2006/relationships/image" Target="../media/image3586.png"/><Relationship Id="rId282" Type="http://schemas.openxmlformats.org/officeDocument/2006/relationships/customXml" Target="../ink/ink3812.xml"/><Relationship Id="rId281" Type="http://schemas.openxmlformats.org/officeDocument/2006/relationships/image" Target="../media/image3585.png"/><Relationship Id="rId280" Type="http://schemas.openxmlformats.org/officeDocument/2006/relationships/customXml" Target="../ink/ink3811.xml"/><Relationship Id="rId28" Type="http://schemas.openxmlformats.org/officeDocument/2006/relationships/customXml" Target="../ink/ink3685.xml"/><Relationship Id="rId279" Type="http://schemas.openxmlformats.org/officeDocument/2006/relationships/image" Target="../media/image3584.png"/><Relationship Id="rId278" Type="http://schemas.openxmlformats.org/officeDocument/2006/relationships/customXml" Target="../ink/ink3810.xml"/><Relationship Id="rId277" Type="http://schemas.openxmlformats.org/officeDocument/2006/relationships/image" Target="../media/image3583.png"/><Relationship Id="rId276" Type="http://schemas.openxmlformats.org/officeDocument/2006/relationships/customXml" Target="../ink/ink3809.xml"/><Relationship Id="rId275" Type="http://schemas.openxmlformats.org/officeDocument/2006/relationships/image" Target="../media/image3582.png"/><Relationship Id="rId274" Type="http://schemas.openxmlformats.org/officeDocument/2006/relationships/customXml" Target="../ink/ink3808.xml"/><Relationship Id="rId273" Type="http://schemas.openxmlformats.org/officeDocument/2006/relationships/image" Target="../media/image3581.png"/><Relationship Id="rId272" Type="http://schemas.openxmlformats.org/officeDocument/2006/relationships/customXml" Target="../ink/ink3807.xml"/><Relationship Id="rId271" Type="http://schemas.openxmlformats.org/officeDocument/2006/relationships/image" Target="../media/image3580.png"/><Relationship Id="rId270" Type="http://schemas.openxmlformats.org/officeDocument/2006/relationships/customXml" Target="../ink/ink3806.xml"/><Relationship Id="rId27" Type="http://schemas.openxmlformats.org/officeDocument/2006/relationships/image" Target="../media/image3459.png"/><Relationship Id="rId269" Type="http://schemas.openxmlformats.org/officeDocument/2006/relationships/image" Target="../media/image3579.png"/><Relationship Id="rId268" Type="http://schemas.openxmlformats.org/officeDocument/2006/relationships/customXml" Target="../ink/ink3805.xml"/><Relationship Id="rId267" Type="http://schemas.openxmlformats.org/officeDocument/2006/relationships/image" Target="../media/image3578.png"/><Relationship Id="rId266" Type="http://schemas.openxmlformats.org/officeDocument/2006/relationships/customXml" Target="../ink/ink3804.xml"/><Relationship Id="rId265" Type="http://schemas.openxmlformats.org/officeDocument/2006/relationships/image" Target="../media/image3577.png"/><Relationship Id="rId264" Type="http://schemas.openxmlformats.org/officeDocument/2006/relationships/customXml" Target="../ink/ink3803.xml"/><Relationship Id="rId263" Type="http://schemas.openxmlformats.org/officeDocument/2006/relationships/image" Target="../media/image3576.png"/><Relationship Id="rId262" Type="http://schemas.openxmlformats.org/officeDocument/2006/relationships/customXml" Target="../ink/ink3802.xml"/><Relationship Id="rId261" Type="http://schemas.openxmlformats.org/officeDocument/2006/relationships/image" Target="../media/image3575.png"/><Relationship Id="rId260" Type="http://schemas.openxmlformats.org/officeDocument/2006/relationships/customXml" Target="../ink/ink3801.xml"/><Relationship Id="rId26" Type="http://schemas.openxmlformats.org/officeDocument/2006/relationships/customXml" Target="../ink/ink3684.xml"/><Relationship Id="rId259" Type="http://schemas.openxmlformats.org/officeDocument/2006/relationships/image" Target="../media/image3574.png"/><Relationship Id="rId258" Type="http://schemas.openxmlformats.org/officeDocument/2006/relationships/customXml" Target="../ink/ink3800.xml"/><Relationship Id="rId257" Type="http://schemas.openxmlformats.org/officeDocument/2006/relationships/image" Target="../media/image3573.png"/><Relationship Id="rId256" Type="http://schemas.openxmlformats.org/officeDocument/2006/relationships/customXml" Target="../ink/ink3799.xml"/><Relationship Id="rId255" Type="http://schemas.openxmlformats.org/officeDocument/2006/relationships/image" Target="../media/image3572.png"/><Relationship Id="rId254" Type="http://schemas.openxmlformats.org/officeDocument/2006/relationships/customXml" Target="../ink/ink3798.xml"/><Relationship Id="rId253" Type="http://schemas.openxmlformats.org/officeDocument/2006/relationships/image" Target="../media/image3571.png"/><Relationship Id="rId252" Type="http://schemas.openxmlformats.org/officeDocument/2006/relationships/customXml" Target="../ink/ink3797.xml"/><Relationship Id="rId251" Type="http://schemas.openxmlformats.org/officeDocument/2006/relationships/image" Target="../media/image3570.png"/><Relationship Id="rId250" Type="http://schemas.openxmlformats.org/officeDocument/2006/relationships/customXml" Target="../ink/ink3796.xml"/><Relationship Id="rId25" Type="http://schemas.openxmlformats.org/officeDocument/2006/relationships/image" Target="../media/image3458.png"/><Relationship Id="rId249" Type="http://schemas.openxmlformats.org/officeDocument/2006/relationships/image" Target="../media/image2843.png"/><Relationship Id="rId248" Type="http://schemas.openxmlformats.org/officeDocument/2006/relationships/customXml" Target="../ink/ink3795.xml"/><Relationship Id="rId247" Type="http://schemas.openxmlformats.org/officeDocument/2006/relationships/image" Target="../media/image3569.png"/><Relationship Id="rId246" Type="http://schemas.openxmlformats.org/officeDocument/2006/relationships/customXml" Target="../ink/ink3794.xml"/><Relationship Id="rId245" Type="http://schemas.openxmlformats.org/officeDocument/2006/relationships/image" Target="../media/image3568.png"/><Relationship Id="rId244" Type="http://schemas.openxmlformats.org/officeDocument/2006/relationships/customXml" Target="../ink/ink3793.xml"/><Relationship Id="rId243" Type="http://schemas.openxmlformats.org/officeDocument/2006/relationships/image" Target="../media/image3567.png"/><Relationship Id="rId242" Type="http://schemas.openxmlformats.org/officeDocument/2006/relationships/customXml" Target="../ink/ink3792.xml"/><Relationship Id="rId241" Type="http://schemas.openxmlformats.org/officeDocument/2006/relationships/image" Target="../media/image3566.png"/><Relationship Id="rId240" Type="http://schemas.openxmlformats.org/officeDocument/2006/relationships/customXml" Target="../ink/ink3791.xml"/><Relationship Id="rId24" Type="http://schemas.openxmlformats.org/officeDocument/2006/relationships/customXml" Target="../ink/ink3683.xml"/><Relationship Id="rId239" Type="http://schemas.openxmlformats.org/officeDocument/2006/relationships/image" Target="../media/image3565.png"/><Relationship Id="rId238" Type="http://schemas.openxmlformats.org/officeDocument/2006/relationships/customXml" Target="../ink/ink3790.xml"/><Relationship Id="rId237" Type="http://schemas.openxmlformats.org/officeDocument/2006/relationships/image" Target="../media/image3564.png"/><Relationship Id="rId236" Type="http://schemas.openxmlformats.org/officeDocument/2006/relationships/customXml" Target="../ink/ink3789.xml"/><Relationship Id="rId235" Type="http://schemas.openxmlformats.org/officeDocument/2006/relationships/image" Target="../media/image3563.png"/><Relationship Id="rId234" Type="http://schemas.openxmlformats.org/officeDocument/2006/relationships/customXml" Target="../ink/ink3788.xml"/><Relationship Id="rId233" Type="http://schemas.openxmlformats.org/officeDocument/2006/relationships/image" Target="../media/image3562.png"/><Relationship Id="rId232" Type="http://schemas.openxmlformats.org/officeDocument/2006/relationships/customXml" Target="../ink/ink3787.xml"/><Relationship Id="rId231" Type="http://schemas.openxmlformats.org/officeDocument/2006/relationships/image" Target="../media/image3561.png"/><Relationship Id="rId230" Type="http://schemas.openxmlformats.org/officeDocument/2006/relationships/customXml" Target="../ink/ink3786.xml"/><Relationship Id="rId23" Type="http://schemas.openxmlformats.org/officeDocument/2006/relationships/image" Target="../media/image3457.png"/><Relationship Id="rId229" Type="http://schemas.openxmlformats.org/officeDocument/2006/relationships/image" Target="../media/image3560.png"/><Relationship Id="rId228" Type="http://schemas.openxmlformats.org/officeDocument/2006/relationships/customXml" Target="../ink/ink3785.xml"/><Relationship Id="rId227" Type="http://schemas.openxmlformats.org/officeDocument/2006/relationships/image" Target="../media/image3559.png"/><Relationship Id="rId226" Type="http://schemas.openxmlformats.org/officeDocument/2006/relationships/customXml" Target="../ink/ink3784.xml"/><Relationship Id="rId225" Type="http://schemas.openxmlformats.org/officeDocument/2006/relationships/image" Target="../media/image3558.png"/><Relationship Id="rId224" Type="http://schemas.openxmlformats.org/officeDocument/2006/relationships/customXml" Target="../ink/ink3783.xml"/><Relationship Id="rId223" Type="http://schemas.openxmlformats.org/officeDocument/2006/relationships/image" Target="../media/image3557.png"/><Relationship Id="rId222" Type="http://schemas.openxmlformats.org/officeDocument/2006/relationships/customXml" Target="../ink/ink3782.xml"/><Relationship Id="rId221" Type="http://schemas.openxmlformats.org/officeDocument/2006/relationships/image" Target="../media/image3556.png"/><Relationship Id="rId220" Type="http://schemas.openxmlformats.org/officeDocument/2006/relationships/customXml" Target="../ink/ink3781.xml"/><Relationship Id="rId22" Type="http://schemas.openxmlformats.org/officeDocument/2006/relationships/customXml" Target="../ink/ink3682.xml"/><Relationship Id="rId219" Type="http://schemas.openxmlformats.org/officeDocument/2006/relationships/image" Target="../media/image3555.png"/><Relationship Id="rId218" Type="http://schemas.openxmlformats.org/officeDocument/2006/relationships/customXml" Target="../ink/ink3780.xml"/><Relationship Id="rId217" Type="http://schemas.openxmlformats.org/officeDocument/2006/relationships/image" Target="../media/image3554.png"/><Relationship Id="rId216" Type="http://schemas.openxmlformats.org/officeDocument/2006/relationships/customXml" Target="../ink/ink3779.xml"/><Relationship Id="rId215" Type="http://schemas.openxmlformats.org/officeDocument/2006/relationships/image" Target="../media/image3553.png"/><Relationship Id="rId214" Type="http://schemas.openxmlformats.org/officeDocument/2006/relationships/customXml" Target="../ink/ink3778.xml"/><Relationship Id="rId213" Type="http://schemas.openxmlformats.org/officeDocument/2006/relationships/image" Target="../media/image3552.png"/><Relationship Id="rId212" Type="http://schemas.openxmlformats.org/officeDocument/2006/relationships/customXml" Target="../ink/ink3777.xml"/><Relationship Id="rId211" Type="http://schemas.openxmlformats.org/officeDocument/2006/relationships/image" Target="../media/image3551.png"/><Relationship Id="rId210" Type="http://schemas.openxmlformats.org/officeDocument/2006/relationships/customXml" Target="../ink/ink3776.xml"/><Relationship Id="rId21" Type="http://schemas.openxmlformats.org/officeDocument/2006/relationships/image" Target="../media/image3456.png"/><Relationship Id="rId209" Type="http://schemas.openxmlformats.org/officeDocument/2006/relationships/image" Target="../media/image3550.png"/><Relationship Id="rId208" Type="http://schemas.openxmlformats.org/officeDocument/2006/relationships/customXml" Target="../ink/ink3775.xml"/><Relationship Id="rId207" Type="http://schemas.openxmlformats.org/officeDocument/2006/relationships/image" Target="../media/image3549.png"/><Relationship Id="rId206" Type="http://schemas.openxmlformats.org/officeDocument/2006/relationships/customXml" Target="../ink/ink3774.xml"/><Relationship Id="rId205" Type="http://schemas.openxmlformats.org/officeDocument/2006/relationships/image" Target="../media/image3548.png"/><Relationship Id="rId204" Type="http://schemas.openxmlformats.org/officeDocument/2006/relationships/customXml" Target="../ink/ink3773.xml"/><Relationship Id="rId203" Type="http://schemas.openxmlformats.org/officeDocument/2006/relationships/image" Target="../media/image3547.png"/><Relationship Id="rId202" Type="http://schemas.openxmlformats.org/officeDocument/2006/relationships/customXml" Target="../ink/ink3772.xml"/><Relationship Id="rId201" Type="http://schemas.openxmlformats.org/officeDocument/2006/relationships/image" Target="../media/image3546.png"/><Relationship Id="rId200" Type="http://schemas.openxmlformats.org/officeDocument/2006/relationships/customXml" Target="../ink/ink3771.xml"/><Relationship Id="rId20" Type="http://schemas.openxmlformats.org/officeDocument/2006/relationships/customXml" Target="../ink/ink3681.xml"/><Relationship Id="rId2" Type="http://schemas.openxmlformats.org/officeDocument/2006/relationships/customXml" Target="../ink/ink3672.xml"/><Relationship Id="rId199" Type="http://schemas.openxmlformats.org/officeDocument/2006/relationships/image" Target="../media/image3545.png"/><Relationship Id="rId198" Type="http://schemas.openxmlformats.org/officeDocument/2006/relationships/customXml" Target="../ink/ink3770.xml"/><Relationship Id="rId197" Type="http://schemas.openxmlformats.org/officeDocument/2006/relationships/image" Target="../media/image3544.png"/><Relationship Id="rId196" Type="http://schemas.openxmlformats.org/officeDocument/2006/relationships/customXml" Target="../ink/ink3769.xml"/><Relationship Id="rId195" Type="http://schemas.openxmlformats.org/officeDocument/2006/relationships/image" Target="../media/image3543.png"/><Relationship Id="rId194" Type="http://schemas.openxmlformats.org/officeDocument/2006/relationships/customXml" Target="../ink/ink3768.xml"/><Relationship Id="rId193" Type="http://schemas.openxmlformats.org/officeDocument/2006/relationships/image" Target="../media/image3542.png"/><Relationship Id="rId192" Type="http://schemas.openxmlformats.org/officeDocument/2006/relationships/customXml" Target="../ink/ink3767.xml"/><Relationship Id="rId191" Type="http://schemas.openxmlformats.org/officeDocument/2006/relationships/image" Target="../media/image3541.png"/><Relationship Id="rId190" Type="http://schemas.openxmlformats.org/officeDocument/2006/relationships/customXml" Target="../ink/ink3766.xml"/><Relationship Id="rId19" Type="http://schemas.openxmlformats.org/officeDocument/2006/relationships/image" Target="../media/image3455.png"/><Relationship Id="rId189" Type="http://schemas.openxmlformats.org/officeDocument/2006/relationships/image" Target="../media/image3540.png"/><Relationship Id="rId188" Type="http://schemas.openxmlformats.org/officeDocument/2006/relationships/customXml" Target="../ink/ink3765.xml"/><Relationship Id="rId187" Type="http://schemas.openxmlformats.org/officeDocument/2006/relationships/image" Target="../media/image3539.png"/><Relationship Id="rId186" Type="http://schemas.openxmlformats.org/officeDocument/2006/relationships/customXml" Target="../ink/ink3764.xml"/><Relationship Id="rId185" Type="http://schemas.openxmlformats.org/officeDocument/2006/relationships/image" Target="../media/image3538.png"/><Relationship Id="rId184" Type="http://schemas.openxmlformats.org/officeDocument/2006/relationships/customXml" Target="../ink/ink3763.xml"/><Relationship Id="rId183" Type="http://schemas.openxmlformats.org/officeDocument/2006/relationships/image" Target="../media/image3537.png"/><Relationship Id="rId182" Type="http://schemas.openxmlformats.org/officeDocument/2006/relationships/customXml" Target="../ink/ink3762.xml"/><Relationship Id="rId181" Type="http://schemas.openxmlformats.org/officeDocument/2006/relationships/image" Target="../media/image3536.png"/><Relationship Id="rId180" Type="http://schemas.openxmlformats.org/officeDocument/2006/relationships/customXml" Target="../ink/ink3761.xml"/><Relationship Id="rId18" Type="http://schemas.openxmlformats.org/officeDocument/2006/relationships/customXml" Target="../ink/ink3680.xml"/><Relationship Id="rId179" Type="http://schemas.openxmlformats.org/officeDocument/2006/relationships/image" Target="../media/image3535.png"/><Relationship Id="rId178" Type="http://schemas.openxmlformats.org/officeDocument/2006/relationships/customXml" Target="../ink/ink3760.xml"/><Relationship Id="rId177" Type="http://schemas.openxmlformats.org/officeDocument/2006/relationships/image" Target="../media/image3534.png"/><Relationship Id="rId176" Type="http://schemas.openxmlformats.org/officeDocument/2006/relationships/customXml" Target="../ink/ink3759.xml"/><Relationship Id="rId175" Type="http://schemas.openxmlformats.org/officeDocument/2006/relationships/image" Target="../media/image3533.png"/><Relationship Id="rId174" Type="http://schemas.openxmlformats.org/officeDocument/2006/relationships/customXml" Target="../ink/ink3758.xml"/><Relationship Id="rId173" Type="http://schemas.openxmlformats.org/officeDocument/2006/relationships/image" Target="../media/image3532.png"/><Relationship Id="rId172" Type="http://schemas.openxmlformats.org/officeDocument/2006/relationships/customXml" Target="../ink/ink3757.xml"/><Relationship Id="rId171" Type="http://schemas.openxmlformats.org/officeDocument/2006/relationships/image" Target="../media/image3531.png"/><Relationship Id="rId170" Type="http://schemas.openxmlformats.org/officeDocument/2006/relationships/customXml" Target="../ink/ink3756.xml"/><Relationship Id="rId17" Type="http://schemas.openxmlformats.org/officeDocument/2006/relationships/image" Target="../media/image3454.png"/><Relationship Id="rId169" Type="http://schemas.openxmlformats.org/officeDocument/2006/relationships/image" Target="../media/image3530.png"/><Relationship Id="rId168" Type="http://schemas.openxmlformats.org/officeDocument/2006/relationships/customXml" Target="../ink/ink3755.xml"/><Relationship Id="rId167" Type="http://schemas.openxmlformats.org/officeDocument/2006/relationships/image" Target="../media/image3529.png"/><Relationship Id="rId166" Type="http://schemas.openxmlformats.org/officeDocument/2006/relationships/customXml" Target="../ink/ink3754.xml"/><Relationship Id="rId165" Type="http://schemas.openxmlformats.org/officeDocument/2006/relationships/image" Target="../media/image3528.png"/><Relationship Id="rId164" Type="http://schemas.openxmlformats.org/officeDocument/2006/relationships/customXml" Target="../ink/ink3753.xml"/><Relationship Id="rId163" Type="http://schemas.openxmlformats.org/officeDocument/2006/relationships/image" Target="../media/image3527.png"/><Relationship Id="rId162" Type="http://schemas.openxmlformats.org/officeDocument/2006/relationships/customXml" Target="../ink/ink3752.xml"/><Relationship Id="rId161" Type="http://schemas.openxmlformats.org/officeDocument/2006/relationships/image" Target="../media/image3526.png"/><Relationship Id="rId160" Type="http://schemas.openxmlformats.org/officeDocument/2006/relationships/customXml" Target="../ink/ink3751.xml"/><Relationship Id="rId16" Type="http://schemas.openxmlformats.org/officeDocument/2006/relationships/customXml" Target="../ink/ink3679.xml"/><Relationship Id="rId159" Type="http://schemas.openxmlformats.org/officeDocument/2006/relationships/image" Target="../media/image3525.png"/><Relationship Id="rId158" Type="http://schemas.openxmlformats.org/officeDocument/2006/relationships/customXml" Target="../ink/ink3750.xml"/><Relationship Id="rId157" Type="http://schemas.openxmlformats.org/officeDocument/2006/relationships/image" Target="../media/image3524.png"/><Relationship Id="rId156" Type="http://schemas.openxmlformats.org/officeDocument/2006/relationships/customXml" Target="../ink/ink3749.xml"/><Relationship Id="rId155" Type="http://schemas.openxmlformats.org/officeDocument/2006/relationships/image" Target="../media/image3523.png"/><Relationship Id="rId154" Type="http://schemas.openxmlformats.org/officeDocument/2006/relationships/customXml" Target="../ink/ink3748.xml"/><Relationship Id="rId153" Type="http://schemas.openxmlformats.org/officeDocument/2006/relationships/image" Target="../media/image3522.png"/><Relationship Id="rId152" Type="http://schemas.openxmlformats.org/officeDocument/2006/relationships/customXml" Target="../ink/ink3747.xml"/><Relationship Id="rId151" Type="http://schemas.openxmlformats.org/officeDocument/2006/relationships/image" Target="../media/image3521.png"/><Relationship Id="rId150" Type="http://schemas.openxmlformats.org/officeDocument/2006/relationships/customXml" Target="../ink/ink3746.xml"/><Relationship Id="rId15" Type="http://schemas.openxmlformats.org/officeDocument/2006/relationships/image" Target="../media/image3453.png"/><Relationship Id="rId149" Type="http://schemas.openxmlformats.org/officeDocument/2006/relationships/image" Target="../media/image3520.png"/><Relationship Id="rId148" Type="http://schemas.openxmlformats.org/officeDocument/2006/relationships/customXml" Target="../ink/ink3745.xml"/><Relationship Id="rId147" Type="http://schemas.openxmlformats.org/officeDocument/2006/relationships/image" Target="../media/image3519.png"/><Relationship Id="rId146" Type="http://schemas.openxmlformats.org/officeDocument/2006/relationships/customXml" Target="../ink/ink3744.xml"/><Relationship Id="rId145" Type="http://schemas.openxmlformats.org/officeDocument/2006/relationships/image" Target="../media/image3518.png"/><Relationship Id="rId144" Type="http://schemas.openxmlformats.org/officeDocument/2006/relationships/customXml" Target="../ink/ink3743.xml"/><Relationship Id="rId143" Type="http://schemas.openxmlformats.org/officeDocument/2006/relationships/image" Target="../media/image3517.png"/><Relationship Id="rId142" Type="http://schemas.openxmlformats.org/officeDocument/2006/relationships/customXml" Target="../ink/ink3742.xml"/><Relationship Id="rId141" Type="http://schemas.openxmlformats.org/officeDocument/2006/relationships/image" Target="../media/image3516.png"/><Relationship Id="rId140" Type="http://schemas.openxmlformats.org/officeDocument/2006/relationships/customXml" Target="../ink/ink3741.xml"/><Relationship Id="rId14" Type="http://schemas.openxmlformats.org/officeDocument/2006/relationships/customXml" Target="../ink/ink3678.xml"/><Relationship Id="rId139" Type="http://schemas.openxmlformats.org/officeDocument/2006/relationships/image" Target="../media/image3515.png"/><Relationship Id="rId138" Type="http://schemas.openxmlformats.org/officeDocument/2006/relationships/customXml" Target="../ink/ink3740.xml"/><Relationship Id="rId137" Type="http://schemas.openxmlformats.org/officeDocument/2006/relationships/image" Target="../media/image3514.png"/><Relationship Id="rId136" Type="http://schemas.openxmlformats.org/officeDocument/2006/relationships/customXml" Target="../ink/ink3739.xml"/><Relationship Id="rId135" Type="http://schemas.openxmlformats.org/officeDocument/2006/relationships/image" Target="../media/image3513.png"/><Relationship Id="rId134" Type="http://schemas.openxmlformats.org/officeDocument/2006/relationships/customXml" Target="../ink/ink3738.xml"/><Relationship Id="rId133" Type="http://schemas.openxmlformats.org/officeDocument/2006/relationships/image" Target="../media/image3512.png"/><Relationship Id="rId132" Type="http://schemas.openxmlformats.org/officeDocument/2006/relationships/customXml" Target="../ink/ink3737.xml"/><Relationship Id="rId131" Type="http://schemas.openxmlformats.org/officeDocument/2006/relationships/image" Target="../media/image3511.png"/><Relationship Id="rId130" Type="http://schemas.openxmlformats.org/officeDocument/2006/relationships/customXml" Target="../ink/ink3736.xml"/><Relationship Id="rId13" Type="http://schemas.openxmlformats.org/officeDocument/2006/relationships/image" Target="../media/image3452.png"/><Relationship Id="rId129" Type="http://schemas.openxmlformats.org/officeDocument/2006/relationships/image" Target="../media/image3510.png"/><Relationship Id="rId128" Type="http://schemas.openxmlformats.org/officeDocument/2006/relationships/customXml" Target="../ink/ink3735.xml"/><Relationship Id="rId127" Type="http://schemas.openxmlformats.org/officeDocument/2006/relationships/image" Target="../media/image3509.png"/><Relationship Id="rId126" Type="http://schemas.openxmlformats.org/officeDocument/2006/relationships/customXml" Target="../ink/ink3734.xml"/><Relationship Id="rId125" Type="http://schemas.openxmlformats.org/officeDocument/2006/relationships/image" Target="../media/image3508.png"/><Relationship Id="rId124" Type="http://schemas.openxmlformats.org/officeDocument/2006/relationships/customXml" Target="../ink/ink3733.xml"/><Relationship Id="rId123" Type="http://schemas.openxmlformats.org/officeDocument/2006/relationships/image" Target="../media/image3507.png"/><Relationship Id="rId122" Type="http://schemas.openxmlformats.org/officeDocument/2006/relationships/customXml" Target="../ink/ink3732.xml"/><Relationship Id="rId121" Type="http://schemas.openxmlformats.org/officeDocument/2006/relationships/image" Target="../media/image3506.png"/><Relationship Id="rId120" Type="http://schemas.openxmlformats.org/officeDocument/2006/relationships/customXml" Target="../ink/ink3731.xml"/><Relationship Id="rId12" Type="http://schemas.openxmlformats.org/officeDocument/2006/relationships/customXml" Target="../ink/ink3677.xml"/><Relationship Id="rId119" Type="http://schemas.openxmlformats.org/officeDocument/2006/relationships/image" Target="../media/image3505.png"/><Relationship Id="rId118" Type="http://schemas.openxmlformats.org/officeDocument/2006/relationships/customXml" Target="../ink/ink3730.xml"/><Relationship Id="rId117" Type="http://schemas.openxmlformats.org/officeDocument/2006/relationships/image" Target="../media/image3504.png"/><Relationship Id="rId116" Type="http://schemas.openxmlformats.org/officeDocument/2006/relationships/customXml" Target="../ink/ink3729.xml"/><Relationship Id="rId115" Type="http://schemas.openxmlformats.org/officeDocument/2006/relationships/image" Target="../media/image3503.png"/><Relationship Id="rId114" Type="http://schemas.openxmlformats.org/officeDocument/2006/relationships/customXml" Target="../ink/ink3728.xml"/><Relationship Id="rId113" Type="http://schemas.openxmlformats.org/officeDocument/2006/relationships/image" Target="../media/image3502.png"/><Relationship Id="rId112" Type="http://schemas.openxmlformats.org/officeDocument/2006/relationships/customXml" Target="../ink/ink3727.xml"/><Relationship Id="rId111" Type="http://schemas.openxmlformats.org/officeDocument/2006/relationships/image" Target="../media/image3501.png"/><Relationship Id="rId110" Type="http://schemas.openxmlformats.org/officeDocument/2006/relationships/customXml" Target="../ink/ink3726.xml"/><Relationship Id="rId11" Type="http://schemas.openxmlformats.org/officeDocument/2006/relationships/image" Target="../media/image3451.png"/><Relationship Id="rId109" Type="http://schemas.openxmlformats.org/officeDocument/2006/relationships/image" Target="../media/image3500.png"/><Relationship Id="rId108" Type="http://schemas.openxmlformats.org/officeDocument/2006/relationships/customXml" Target="../ink/ink3725.xml"/><Relationship Id="rId107" Type="http://schemas.openxmlformats.org/officeDocument/2006/relationships/image" Target="../media/image3499.png"/><Relationship Id="rId106" Type="http://schemas.openxmlformats.org/officeDocument/2006/relationships/customXml" Target="../ink/ink3724.xml"/><Relationship Id="rId105" Type="http://schemas.openxmlformats.org/officeDocument/2006/relationships/image" Target="../media/image3498.png"/><Relationship Id="rId104" Type="http://schemas.openxmlformats.org/officeDocument/2006/relationships/customXml" Target="../ink/ink3723.xml"/><Relationship Id="rId103" Type="http://schemas.openxmlformats.org/officeDocument/2006/relationships/image" Target="../media/image3497.png"/><Relationship Id="rId102" Type="http://schemas.openxmlformats.org/officeDocument/2006/relationships/customXml" Target="../ink/ink3722.xml"/><Relationship Id="rId101" Type="http://schemas.openxmlformats.org/officeDocument/2006/relationships/image" Target="../media/image3496.png"/><Relationship Id="rId100" Type="http://schemas.openxmlformats.org/officeDocument/2006/relationships/customXml" Target="../ink/ink3721.xml"/><Relationship Id="rId10" Type="http://schemas.openxmlformats.org/officeDocument/2006/relationships/customXml" Target="../ink/ink3676.xml"/><Relationship Id="rId1" Type="http://schemas.openxmlformats.org/officeDocument/2006/relationships/image" Target="../media/image3446.png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752.png"/><Relationship Id="rId98" Type="http://schemas.openxmlformats.org/officeDocument/2006/relationships/customXml" Target="../ink/ink3983.xml"/><Relationship Id="rId97" Type="http://schemas.openxmlformats.org/officeDocument/2006/relationships/image" Target="../media/image3751.png"/><Relationship Id="rId96" Type="http://schemas.openxmlformats.org/officeDocument/2006/relationships/customXml" Target="../ink/ink3982.xml"/><Relationship Id="rId95" Type="http://schemas.openxmlformats.org/officeDocument/2006/relationships/image" Target="../media/image3750.png"/><Relationship Id="rId94" Type="http://schemas.openxmlformats.org/officeDocument/2006/relationships/customXml" Target="../ink/ink3981.xml"/><Relationship Id="rId93" Type="http://schemas.openxmlformats.org/officeDocument/2006/relationships/image" Target="../media/image3749.png"/><Relationship Id="rId92" Type="http://schemas.openxmlformats.org/officeDocument/2006/relationships/customXml" Target="../ink/ink3980.xml"/><Relationship Id="rId91" Type="http://schemas.openxmlformats.org/officeDocument/2006/relationships/image" Target="../media/image3748.png"/><Relationship Id="rId90" Type="http://schemas.openxmlformats.org/officeDocument/2006/relationships/customXml" Target="../ink/ink3979.xml"/><Relationship Id="rId9" Type="http://schemas.openxmlformats.org/officeDocument/2006/relationships/image" Target="../media/image3707.png"/><Relationship Id="rId89" Type="http://schemas.openxmlformats.org/officeDocument/2006/relationships/image" Target="../media/image3747.png"/><Relationship Id="rId88" Type="http://schemas.openxmlformats.org/officeDocument/2006/relationships/customXml" Target="../ink/ink3978.xml"/><Relationship Id="rId87" Type="http://schemas.openxmlformats.org/officeDocument/2006/relationships/image" Target="../media/image3746.png"/><Relationship Id="rId86" Type="http://schemas.openxmlformats.org/officeDocument/2006/relationships/customXml" Target="../ink/ink3977.xml"/><Relationship Id="rId85" Type="http://schemas.openxmlformats.org/officeDocument/2006/relationships/image" Target="../media/image3745.png"/><Relationship Id="rId84" Type="http://schemas.openxmlformats.org/officeDocument/2006/relationships/customXml" Target="../ink/ink3976.xml"/><Relationship Id="rId83" Type="http://schemas.openxmlformats.org/officeDocument/2006/relationships/image" Target="../media/image3744.png"/><Relationship Id="rId82" Type="http://schemas.openxmlformats.org/officeDocument/2006/relationships/customXml" Target="../ink/ink3975.xml"/><Relationship Id="rId81" Type="http://schemas.openxmlformats.org/officeDocument/2006/relationships/image" Target="../media/image3743.png"/><Relationship Id="rId80" Type="http://schemas.openxmlformats.org/officeDocument/2006/relationships/customXml" Target="../ink/ink3974.xml"/><Relationship Id="rId8" Type="http://schemas.openxmlformats.org/officeDocument/2006/relationships/customXml" Target="../ink/ink3938.xml"/><Relationship Id="rId79" Type="http://schemas.openxmlformats.org/officeDocument/2006/relationships/image" Target="../media/image3742.png"/><Relationship Id="rId78" Type="http://schemas.openxmlformats.org/officeDocument/2006/relationships/customXml" Target="../ink/ink3973.xml"/><Relationship Id="rId77" Type="http://schemas.openxmlformats.org/officeDocument/2006/relationships/image" Target="../media/image3741.png"/><Relationship Id="rId76" Type="http://schemas.openxmlformats.org/officeDocument/2006/relationships/customXml" Target="../ink/ink3972.xml"/><Relationship Id="rId75" Type="http://schemas.openxmlformats.org/officeDocument/2006/relationships/image" Target="../media/image3740.png"/><Relationship Id="rId74" Type="http://schemas.openxmlformats.org/officeDocument/2006/relationships/customXml" Target="../ink/ink3971.xml"/><Relationship Id="rId73" Type="http://schemas.openxmlformats.org/officeDocument/2006/relationships/image" Target="../media/image3739.png"/><Relationship Id="rId72" Type="http://schemas.openxmlformats.org/officeDocument/2006/relationships/customXml" Target="../ink/ink3970.xml"/><Relationship Id="rId71" Type="http://schemas.openxmlformats.org/officeDocument/2006/relationships/image" Target="../media/image3738.png"/><Relationship Id="rId70" Type="http://schemas.openxmlformats.org/officeDocument/2006/relationships/customXml" Target="../ink/ink3969.xml"/><Relationship Id="rId7" Type="http://schemas.openxmlformats.org/officeDocument/2006/relationships/image" Target="../media/image3706.png"/><Relationship Id="rId69" Type="http://schemas.openxmlformats.org/officeDocument/2006/relationships/image" Target="../media/image3737.png"/><Relationship Id="rId68" Type="http://schemas.openxmlformats.org/officeDocument/2006/relationships/customXml" Target="../ink/ink3968.xml"/><Relationship Id="rId67" Type="http://schemas.openxmlformats.org/officeDocument/2006/relationships/image" Target="../media/image3736.png"/><Relationship Id="rId66" Type="http://schemas.openxmlformats.org/officeDocument/2006/relationships/customXml" Target="../ink/ink3967.xml"/><Relationship Id="rId65" Type="http://schemas.openxmlformats.org/officeDocument/2006/relationships/image" Target="../media/image3735.png"/><Relationship Id="rId64" Type="http://schemas.openxmlformats.org/officeDocument/2006/relationships/customXml" Target="../ink/ink3966.xml"/><Relationship Id="rId63" Type="http://schemas.openxmlformats.org/officeDocument/2006/relationships/image" Target="../media/image3734.png"/><Relationship Id="rId62" Type="http://schemas.openxmlformats.org/officeDocument/2006/relationships/customXml" Target="../ink/ink3965.xml"/><Relationship Id="rId61" Type="http://schemas.openxmlformats.org/officeDocument/2006/relationships/image" Target="../media/image3733.png"/><Relationship Id="rId60" Type="http://schemas.openxmlformats.org/officeDocument/2006/relationships/customXml" Target="../ink/ink3964.xml"/><Relationship Id="rId6" Type="http://schemas.openxmlformats.org/officeDocument/2006/relationships/customXml" Target="../ink/ink3937.xml"/><Relationship Id="rId59" Type="http://schemas.openxmlformats.org/officeDocument/2006/relationships/image" Target="../media/image3732.png"/><Relationship Id="rId58" Type="http://schemas.openxmlformats.org/officeDocument/2006/relationships/customXml" Target="../ink/ink3963.xml"/><Relationship Id="rId57" Type="http://schemas.openxmlformats.org/officeDocument/2006/relationships/image" Target="../media/image3731.png"/><Relationship Id="rId56" Type="http://schemas.openxmlformats.org/officeDocument/2006/relationships/customXml" Target="../ink/ink3962.xml"/><Relationship Id="rId55" Type="http://schemas.openxmlformats.org/officeDocument/2006/relationships/image" Target="../media/image3730.png"/><Relationship Id="rId54" Type="http://schemas.openxmlformats.org/officeDocument/2006/relationships/customXml" Target="../ink/ink3961.xml"/><Relationship Id="rId53" Type="http://schemas.openxmlformats.org/officeDocument/2006/relationships/image" Target="../media/image3729.png"/><Relationship Id="rId52" Type="http://schemas.openxmlformats.org/officeDocument/2006/relationships/customXml" Target="../ink/ink3960.xml"/><Relationship Id="rId51" Type="http://schemas.openxmlformats.org/officeDocument/2006/relationships/image" Target="../media/image3728.png"/><Relationship Id="rId50" Type="http://schemas.openxmlformats.org/officeDocument/2006/relationships/customXml" Target="../ink/ink3959.xml"/><Relationship Id="rId5" Type="http://schemas.openxmlformats.org/officeDocument/2006/relationships/image" Target="../media/image3705.png"/><Relationship Id="rId49" Type="http://schemas.openxmlformats.org/officeDocument/2006/relationships/image" Target="../media/image3727.png"/><Relationship Id="rId48" Type="http://schemas.openxmlformats.org/officeDocument/2006/relationships/customXml" Target="../ink/ink3958.xml"/><Relationship Id="rId47" Type="http://schemas.openxmlformats.org/officeDocument/2006/relationships/image" Target="../media/image3726.png"/><Relationship Id="rId46" Type="http://schemas.openxmlformats.org/officeDocument/2006/relationships/customXml" Target="../ink/ink3957.xml"/><Relationship Id="rId45" Type="http://schemas.openxmlformats.org/officeDocument/2006/relationships/image" Target="../media/image3725.png"/><Relationship Id="rId44" Type="http://schemas.openxmlformats.org/officeDocument/2006/relationships/customXml" Target="../ink/ink3956.xml"/><Relationship Id="rId43" Type="http://schemas.openxmlformats.org/officeDocument/2006/relationships/image" Target="../media/image3724.png"/><Relationship Id="rId42" Type="http://schemas.openxmlformats.org/officeDocument/2006/relationships/customXml" Target="../ink/ink3955.xml"/><Relationship Id="rId41" Type="http://schemas.openxmlformats.org/officeDocument/2006/relationships/image" Target="../media/image3723.png"/><Relationship Id="rId40" Type="http://schemas.openxmlformats.org/officeDocument/2006/relationships/customXml" Target="../ink/ink3954.xml"/><Relationship Id="rId4" Type="http://schemas.openxmlformats.org/officeDocument/2006/relationships/customXml" Target="../ink/ink3936.xml"/><Relationship Id="rId39" Type="http://schemas.openxmlformats.org/officeDocument/2006/relationships/image" Target="../media/image3722.png"/><Relationship Id="rId38" Type="http://schemas.openxmlformats.org/officeDocument/2006/relationships/customXml" Target="../ink/ink3953.xml"/><Relationship Id="rId37" Type="http://schemas.openxmlformats.org/officeDocument/2006/relationships/image" Target="../media/image3721.png"/><Relationship Id="rId36" Type="http://schemas.openxmlformats.org/officeDocument/2006/relationships/customXml" Target="../ink/ink3952.xml"/><Relationship Id="rId35" Type="http://schemas.openxmlformats.org/officeDocument/2006/relationships/image" Target="../media/image3720.png"/><Relationship Id="rId34" Type="http://schemas.openxmlformats.org/officeDocument/2006/relationships/customXml" Target="../ink/ink3951.xml"/><Relationship Id="rId33" Type="http://schemas.openxmlformats.org/officeDocument/2006/relationships/image" Target="../media/image3719.png"/><Relationship Id="rId32" Type="http://schemas.openxmlformats.org/officeDocument/2006/relationships/customXml" Target="../ink/ink3950.xml"/><Relationship Id="rId31" Type="http://schemas.openxmlformats.org/officeDocument/2006/relationships/image" Target="../media/image3718.png"/><Relationship Id="rId30" Type="http://schemas.openxmlformats.org/officeDocument/2006/relationships/customXml" Target="../ink/ink3949.xml"/><Relationship Id="rId3" Type="http://schemas.openxmlformats.org/officeDocument/2006/relationships/image" Target="../media/image3704.png"/><Relationship Id="rId29" Type="http://schemas.openxmlformats.org/officeDocument/2006/relationships/image" Target="../media/image3717.png"/><Relationship Id="rId28" Type="http://schemas.openxmlformats.org/officeDocument/2006/relationships/customXml" Target="../ink/ink3948.xml"/><Relationship Id="rId27" Type="http://schemas.openxmlformats.org/officeDocument/2006/relationships/image" Target="../media/image3716.png"/><Relationship Id="rId26" Type="http://schemas.openxmlformats.org/officeDocument/2006/relationships/customXml" Target="../ink/ink3947.xml"/><Relationship Id="rId25" Type="http://schemas.openxmlformats.org/officeDocument/2006/relationships/image" Target="../media/image3715.png"/><Relationship Id="rId24" Type="http://schemas.openxmlformats.org/officeDocument/2006/relationships/customXml" Target="../ink/ink3946.xml"/><Relationship Id="rId23" Type="http://schemas.openxmlformats.org/officeDocument/2006/relationships/image" Target="../media/image3714.png"/><Relationship Id="rId22" Type="http://schemas.openxmlformats.org/officeDocument/2006/relationships/customXml" Target="../ink/ink3945.xml"/><Relationship Id="rId218" Type="http://schemas.openxmlformats.org/officeDocument/2006/relationships/slideLayout" Target="../slideLayouts/slideLayout7.xml"/><Relationship Id="rId217" Type="http://schemas.openxmlformats.org/officeDocument/2006/relationships/image" Target="../media/image3807.png"/><Relationship Id="rId216" Type="http://schemas.openxmlformats.org/officeDocument/2006/relationships/customXml" Target="../ink/ink4042.xml"/><Relationship Id="rId215" Type="http://schemas.openxmlformats.org/officeDocument/2006/relationships/image" Target="../media/image3806.png"/><Relationship Id="rId214" Type="http://schemas.openxmlformats.org/officeDocument/2006/relationships/customXml" Target="../ink/ink4041.xml"/><Relationship Id="rId213" Type="http://schemas.openxmlformats.org/officeDocument/2006/relationships/image" Target="../media/image3805.png"/><Relationship Id="rId212" Type="http://schemas.openxmlformats.org/officeDocument/2006/relationships/customXml" Target="../ink/ink4040.xml"/><Relationship Id="rId211" Type="http://schemas.openxmlformats.org/officeDocument/2006/relationships/image" Target="../media/image3804.png"/><Relationship Id="rId210" Type="http://schemas.openxmlformats.org/officeDocument/2006/relationships/customXml" Target="../ink/ink4039.xml"/><Relationship Id="rId21" Type="http://schemas.openxmlformats.org/officeDocument/2006/relationships/image" Target="../media/image3713.png"/><Relationship Id="rId209" Type="http://schemas.openxmlformats.org/officeDocument/2006/relationships/image" Target="../media/image3803.png"/><Relationship Id="rId208" Type="http://schemas.openxmlformats.org/officeDocument/2006/relationships/customXml" Target="../ink/ink4038.xml"/><Relationship Id="rId207" Type="http://schemas.openxmlformats.org/officeDocument/2006/relationships/image" Target="../media/image3802.png"/><Relationship Id="rId206" Type="http://schemas.openxmlformats.org/officeDocument/2006/relationships/customXml" Target="../ink/ink4037.xml"/><Relationship Id="rId205" Type="http://schemas.openxmlformats.org/officeDocument/2006/relationships/image" Target="../media/image2029.png"/><Relationship Id="rId204" Type="http://schemas.openxmlformats.org/officeDocument/2006/relationships/customXml" Target="../ink/ink4036.xml"/><Relationship Id="rId203" Type="http://schemas.openxmlformats.org/officeDocument/2006/relationships/image" Target="../media/image3801.png"/><Relationship Id="rId202" Type="http://schemas.openxmlformats.org/officeDocument/2006/relationships/customXml" Target="../ink/ink4035.xml"/><Relationship Id="rId201" Type="http://schemas.openxmlformats.org/officeDocument/2006/relationships/image" Target="../media/image3800.png"/><Relationship Id="rId200" Type="http://schemas.openxmlformats.org/officeDocument/2006/relationships/customXml" Target="../ink/ink4034.xml"/><Relationship Id="rId20" Type="http://schemas.openxmlformats.org/officeDocument/2006/relationships/customXml" Target="../ink/ink3944.xml"/><Relationship Id="rId2" Type="http://schemas.openxmlformats.org/officeDocument/2006/relationships/customXml" Target="../ink/ink3935.xml"/><Relationship Id="rId199" Type="http://schemas.openxmlformats.org/officeDocument/2006/relationships/image" Target="../media/image3799.png"/><Relationship Id="rId198" Type="http://schemas.openxmlformats.org/officeDocument/2006/relationships/customXml" Target="../ink/ink4033.xml"/><Relationship Id="rId197" Type="http://schemas.openxmlformats.org/officeDocument/2006/relationships/image" Target="../media/image3798.png"/><Relationship Id="rId196" Type="http://schemas.openxmlformats.org/officeDocument/2006/relationships/customXml" Target="../ink/ink4032.xml"/><Relationship Id="rId195" Type="http://schemas.openxmlformats.org/officeDocument/2006/relationships/image" Target="../media/image3797.png"/><Relationship Id="rId194" Type="http://schemas.openxmlformats.org/officeDocument/2006/relationships/customXml" Target="../ink/ink4031.xml"/><Relationship Id="rId193" Type="http://schemas.openxmlformats.org/officeDocument/2006/relationships/image" Target="../media/image3796.png"/><Relationship Id="rId192" Type="http://schemas.openxmlformats.org/officeDocument/2006/relationships/customXml" Target="../ink/ink4030.xml"/><Relationship Id="rId191" Type="http://schemas.openxmlformats.org/officeDocument/2006/relationships/image" Target="../media/image3795.png"/><Relationship Id="rId190" Type="http://schemas.openxmlformats.org/officeDocument/2006/relationships/customXml" Target="../ink/ink4029.xml"/><Relationship Id="rId19" Type="http://schemas.openxmlformats.org/officeDocument/2006/relationships/image" Target="../media/image3712.png"/><Relationship Id="rId189" Type="http://schemas.openxmlformats.org/officeDocument/2006/relationships/image" Target="../media/image3794.png"/><Relationship Id="rId188" Type="http://schemas.openxmlformats.org/officeDocument/2006/relationships/customXml" Target="../ink/ink4028.xml"/><Relationship Id="rId187" Type="http://schemas.openxmlformats.org/officeDocument/2006/relationships/image" Target="../media/image3793.png"/><Relationship Id="rId186" Type="http://schemas.openxmlformats.org/officeDocument/2006/relationships/customXml" Target="../ink/ink4027.xml"/><Relationship Id="rId185" Type="http://schemas.openxmlformats.org/officeDocument/2006/relationships/image" Target="../media/image3792.png"/><Relationship Id="rId184" Type="http://schemas.openxmlformats.org/officeDocument/2006/relationships/customXml" Target="../ink/ink4026.xml"/><Relationship Id="rId183" Type="http://schemas.openxmlformats.org/officeDocument/2006/relationships/image" Target="../media/image3791.png"/><Relationship Id="rId182" Type="http://schemas.openxmlformats.org/officeDocument/2006/relationships/customXml" Target="../ink/ink4025.xml"/><Relationship Id="rId181" Type="http://schemas.openxmlformats.org/officeDocument/2006/relationships/image" Target="../media/image3790.png"/><Relationship Id="rId180" Type="http://schemas.openxmlformats.org/officeDocument/2006/relationships/customXml" Target="../ink/ink4024.xml"/><Relationship Id="rId18" Type="http://schemas.openxmlformats.org/officeDocument/2006/relationships/customXml" Target="../ink/ink3943.xml"/><Relationship Id="rId179" Type="http://schemas.openxmlformats.org/officeDocument/2006/relationships/image" Target="../media/image3789.png"/><Relationship Id="rId178" Type="http://schemas.openxmlformats.org/officeDocument/2006/relationships/customXml" Target="../ink/ink4023.xml"/><Relationship Id="rId177" Type="http://schemas.openxmlformats.org/officeDocument/2006/relationships/image" Target="../media/image3788.png"/><Relationship Id="rId176" Type="http://schemas.openxmlformats.org/officeDocument/2006/relationships/customXml" Target="../ink/ink4022.xml"/><Relationship Id="rId175" Type="http://schemas.openxmlformats.org/officeDocument/2006/relationships/image" Target="../media/image3787.png"/><Relationship Id="rId174" Type="http://schemas.openxmlformats.org/officeDocument/2006/relationships/customXml" Target="../ink/ink4021.xml"/><Relationship Id="rId173" Type="http://schemas.openxmlformats.org/officeDocument/2006/relationships/image" Target="../media/image3786.png"/><Relationship Id="rId172" Type="http://schemas.openxmlformats.org/officeDocument/2006/relationships/customXml" Target="../ink/ink4020.xml"/><Relationship Id="rId171" Type="http://schemas.openxmlformats.org/officeDocument/2006/relationships/image" Target="../media/image3785.png"/><Relationship Id="rId170" Type="http://schemas.openxmlformats.org/officeDocument/2006/relationships/customXml" Target="../ink/ink4019.xml"/><Relationship Id="rId17" Type="http://schemas.openxmlformats.org/officeDocument/2006/relationships/image" Target="../media/image3711.png"/><Relationship Id="rId169" Type="http://schemas.openxmlformats.org/officeDocument/2006/relationships/image" Target="../media/image3784.png"/><Relationship Id="rId168" Type="http://schemas.openxmlformats.org/officeDocument/2006/relationships/customXml" Target="../ink/ink4018.xml"/><Relationship Id="rId167" Type="http://schemas.openxmlformats.org/officeDocument/2006/relationships/image" Target="../media/image3783.png"/><Relationship Id="rId166" Type="http://schemas.openxmlformats.org/officeDocument/2006/relationships/customXml" Target="../ink/ink4017.xml"/><Relationship Id="rId165" Type="http://schemas.openxmlformats.org/officeDocument/2006/relationships/image" Target="../media/image3782.png"/><Relationship Id="rId164" Type="http://schemas.openxmlformats.org/officeDocument/2006/relationships/customXml" Target="../ink/ink4016.xml"/><Relationship Id="rId163" Type="http://schemas.openxmlformats.org/officeDocument/2006/relationships/image" Target="../media/image3781.png"/><Relationship Id="rId162" Type="http://schemas.openxmlformats.org/officeDocument/2006/relationships/customXml" Target="../ink/ink4015.xml"/><Relationship Id="rId161" Type="http://schemas.openxmlformats.org/officeDocument/2006/relationships/image" Target="../media/image2829.png"/><Relationship Id="rId160" Type="http://schemas.openxmlformats.org/officeDocument/2006/relationships/customXml" Target="../ink/ink4014.xml"/><Relationship Id="rId16" Type="http://schemas.openxmlformats.org/officeDocument/2006/relationships/customXml" Target="../ink/ink3942.xml"/><Relationship Id="rId159" Type="http://schemas.openxmlformats.org/officeDocument/2006/relationships/image" Target="../media/image3780.png"/><Relationship Id="rId158" Type="http://schemas.openxmlformats.org/officeDocument/2006/relationships/customXml" Target="../ink/ink4013.xml"/><Relationship Id="rId157" Type="http://schemas.openxmlformats.org/officeDocument/2006/relationships/image" Target="../media/image3779.png"/><Relationship Id="rId156" Type="http://schemas.openxmlformats.org/officeDocument/2006/relationships/customXml" Target="../ink/ink4012.xml"/><Relationship Id="rId155" Type="http://schemas.openxmlformats.org/officeDocument/2006/relationships/image" Target="../media/image3778.png"/><Relationship Id="rId154" Type="http://schemas.openxmlformats.org/officeDocument/2006/relationships/customXml" Target="../ink/ink4011.xml"/><Relationship Id="rId153" Type="http://schemas.openxmlformats.org/officeDocument/2006/relationships/image" Target="../media/image3777.png"/><Relationship Id="rId152" Type="http://schemas.openxmlformats.org/officeDocument/2006/relationships/customXml" Target="../ink/ink4010.xml"/><Relationship Id="rId151" Type="http://schemas.openxmlformats.org/officeDocument/2006/relationships/image" Target="../media/image3776.png"/><Relationship Id="rId150" Type="http://schemas.openxmlformats.org/officeDocument/2006/relationships/customXml" Target="../ink/ink4009.xml"/><Relationship Id="rId15" Type="http://schemas.openxmlformats.org/officeDocument/2006/relationships/image" Target="../media/image3710.png"/><Relationship Id="rId149" Type="http://schemas.openxmlformats.org/officeDocument/2006/relationships/image" Target="../media/image3775.png"/><Relationship Id="rId148" Type="http://schemas.openxmlformats.org/officeDocument/2006/relationships/customXml" Target="../ink/ink4008.xml"/><Relationship Id="rId147" Type="http://schemas.openxmlformats.org/officeDocument/2006/relationships/image" Target="../media/image3774.png"/><Relationship Id="rId146" Type="http://schemas.openxmlformats.org/officeDocument/2006/relationships/customXml" Target="../ink/ink4007.xml"/><Relationship Id="rId145" Type="http://schemas.openxmlformats.org/officeDocument/2006/relationships/image" Target="../media/image3773.png"/><Relationship Id="rId144" Type="http://schemas.openxmlformats.org/officeDocument/2006/relationships/customXml" Target="../ink/ink4006.xml"/><Relationship Id="rId143" Type="http://schemas.openxmlformats.org/officeDocument/2006/relationships/image" Target="../media/image3772.png"/><Relationship Id="rId142" Type="http://schemas.openxmlformats.org/officeDocument/2006/relationships/customXml" Target="../ink/ink4005.xml"/><Relationship Id="rId141" Type="http://schemas.openxmlformats.org/officeDocument/2006/relationships/image" Target="../media/image3771.png"/><Relationship Id="rId140" Type="http://schemas.openxmlformats.org/officeDocument/2006/relationships/customXml" Target="../ink/ink4004.xml"/><Relationship Id="rId14" Type="http://schemas.openxmlformats.org/officeDocument/2006/relationships/customXml" Target="../ink/ink3941.xml"/><Relationship Id="rId139" Type="http://schemas.openxmlformats.org/officeDocument/2006/relationships/image" Target="../media/image3770.png"/><Relationship Id="rId138" Type="http://schemas.openxmlformats.org/officeDocument/2006/relationships/customXml" Target="../ink/ink4003.xml"/><Relationship Id="rId137" Type="http://schemas.openxmlformats.org/officeDocument/2006/relationships/image" Target="../media/image3769.png"/><Relationship Id="rId136" Type="http://schemas.openxmlformats.org/officeDocument/2006/relationships/customXml" Target="../ink/ink4002.xml"/><Relationship Id="rId135" Type="http://schemas.openxmlformats.org/officeDocument/2006/relationships/image" Target="../media/image3768.png"/><Relationship Id="rId134" Type="http://schemas.openxmlformats.org/officeDocument/2006/relationships/customXml" Target="../ink/ink4001.xml"/><Relationship Id="rId133" Type="http://schemas.openxmlformats.org/officeDocument/2006/relationships/image" Target="../media/image3767.png"/><Relationship Id="rId132" Type="http://schemas.openxmlformats.org/officeDocument/2006/relationships/customXml" Target="../ink/ink4000.xml"/><Relationship Id="rId131" Type="http://schemas.openxmlformats.org/officeDocument/2006/relationships/image" Target="../media/image3766.png"/><Relationship Id="rId130" Type="http://schemas.openxmlformats.org/officeDocument/2006/relationships/customXml" Target="../ink/ink3999.xml"/><Relationship Id="rId13" Type="http://schemas.openxmlformats.org/officeDocument/2006/relationships/image" Target="../media/image3709.png"/><Relationship Id="rId129" Type="http://schemas.openxmlformats.org/officeDocument/2006/relationships/image" Target="../media/image3765.png"/><Relationship Id="rId128" Type="http://schemas.openxmlformats.org/officeDocument/2006/relationships/customXml" Target="../ink/ink3998.xml"/><Relationship Id="rId127" Type="http://schemas.openxmlformats.org/officeDocument/2006/relationships/image" Target="../media/image3202.png"/><Relationship Id="rId126" Type="http://schemas.openxmlformats.org/officeDocument/2006/relationships/customXml" Target="../ink/ink3997.xml"/><Relationship Id="rId125" Type="http://schemas.openxmlformats.org/officeDocument/2006/relationships/image" Target="../media/image3764.png"/><Relationship Id="rId124" Type="http://schemas.openxmlformats.org/officeDocument/2006/relationships/customXml" Target="../ink/ink3996.xml"/><Relationship Id="rId123" Type="http://schemas.openxmlformats.org/officeDocument/2006/relationships/image" Target="../media/image3763.png"/><Relationship Id="rId122" Type="http://schemas.openxmlformats.org/officeDocument/2006/relationships/customXml" Target="../ink/ink3995.xml"/><Relationship Id="rId121" Type="http://schemas.openxmlformats.org/officeDocument/2006/relationships/image" Target="../media/image3762.png"/><Relationship Id="rId120" Type="http://schemas.openxmlformats.org/officeDocument/2006/relationships/customXml" Target="../ink/ink3994.xml"/><Relationship Id="rId12" Type="http://schemas.openxmlformats.org/officeDocument/2006/relationships/customXml" Target="../ink/ink3940.xml"/><Relationship Id="rId119" Type="http://schemas.openxmlformats.org/officeDocument/2006/relationships/image" Target="../media/image3761.png"/><Relationship Id="rId118" Type="http://schemas.openxmlformats.org/officeDocument/2006/relationships/customXml" Target="../ink/ink3993.xml"/><Relationship Id="rId117" Type="http://schemas.openxmlformats.org/officeDocument/2006/relationships/image" Target="../media/image3760.png"/><Relationship Id="rId116" Type="http://schemas.openxmlformats.org/officeDocument/2006/relationships/customXml" Target="../ink/ink3992.xml"/><Relationship Id="rId115" Type="http://schemas.openxmlformats.org/officeDocument/2006/relationships/image" Target="../media/image3759.png"/><Relationship Id="rId114" Type="http://schemas.openxmlformats.org/officeDocument/2006/relationships/customXml" Target="../ink/ink3991.xml"/><Relationship Id="rId113" Type="http://schemas.openxmlformats.org/officeDocument/2006/relationships/image" Target="../media/image3758.png"/><Relationship Id="rId112" Type="http://schemas.openxmlformats.org/officeDocument/2006/relationships/customXml" Target="../ink/ink3990.xml"/><Relationship Id="rId111" Type="http://schemas.openxmlformats.org/officeDocument/2006/relationships/image" Target="../media/image3757.png"/><Relationship Id="rId110" Type="http://schemas.openxmlformats.org/officeDocument/2006/relationships/customXml" Target="../ink/ink3989.xml"/><Relationship Id="rId11" Type="http://schemas.openxmlformats.org/officeDocument/2006/relationships/image" Target="../media/image3708.png"/><Relationship Id="rId109" Type="http://schemas.openxmlformats.org/officeDocument/2006/relationships/image" Target="../media/image1893.png"/><Relationship Id="rId108" Type="http://schemas.openxmlformats.org/officeDocument/2006/relationships/customXml" Target="../ink/ink3988.xml"/><Relationship Id="rId107" Type="http://schemas.openxmlformats.org/officeDocument/2006/relationships/image" Target="../media/image3756.png"/><Relationship Id="rId106" Type="http://schemas.openxmlformats.org/officeDocument/2006/relationships/customXml" Target="../ink/ink3987.xml"/><Relationship Id="rId105" Type="http://schemas.openxmlformats.org/officeDocument/2006/relationships/image" Target="../media/image3755.png"/><Relationship Id="rId104" Type="http://schemas.openxmlformats.org/officeDocument/2006/relationships/customXml" Target="../ink/ink3986.xml"/><Relationship Id="rId103" Type="http://schemas.openxmlformats.org/officeDocument/2006/relationships/image" Target="../media/image3754.png"/><Relationship Id="rId102" Type="http://schemas.openxmlformats.org/officeDocument/2006/relationships/customXml" Target="../ink/ink3985.xml"/><Relationship Id="rId101" Type="http://schemas.openxmlformats.org/officeDocument/2006/relationships/image" Target="../media/image3753.png"/><Relationship Id="rId100" Type="http://schemas.openxmlformats.org/officeDocument/2006/relationships/customXml" Target="../ink/ink3984.xml"/><Relationship Id="rId10" Type="http://schemas.openxmlformats.org/officeDocument/2006/relationships/customXml" Target="../ink/ink3939.xml"/><Relationship Id="rId1" Type="http://schemas.openxmlformats.org/officeDocument/2006/relationships/image" Target="../media/image3703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08.wmf"/></Relationships>
</file>

<file path=ppt/slides/_rels/slide3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855.png"/><Relationship Id="rId98" Type="http://schemas.openxmlformats.org/officeDocument/2006/relationships/customXml" Target="../ink/ink4091.xml"/><Relationship Id="rId97" Type="http://schemas.openxmlformats.org/officeDocument/2006/relationships/image" Target="../media/image3854.png"/><Relationship Id="rId96" Type="http://schemas.openxmlformats.org/officeDocument/2006/relationships/customXml" Target="../ink/ink4090.xml"/><Relationship Id="rId95" Type="http://schemas.openxmlformats.org/officeDocument/2006/relationships/image" Target="../media/image3853.png"/><Relationship Id="rId94" Type="http://schemas.openxmlformats.org/officeDocument/2006/relationships/customXml" Target="../ink/ink4089.xml"/><Relationship Id="rId93" Type="http://schemas.openxmlformats.org/officeDocument/2006/relationships/image" Target="../media/image3852.png"/><Relationship Id="rId92" Type="http://schemas.openxmlformats.org/officeDocument/2006/relationships/customXml" Target="../ink/ink4088.xml"/><Relationship Id="rId91" Type="http://schemas.openxmlformats.org/officeDocument/2006/relationships/image" Target="../media/image3851.png"/><Relationship Id="rId90" Type="http://schemas.openxmlformats.org/officeDocument/2006/relationships/customXml" Target="../ink/ink4087.xml"/><Relationship Id="rId9" Type="http://schemas.openxmlformats.org/officeDocument/2006/relationships/image" Target="../media/image3813.png"/><Relationship Id="rId89" Type="http://schemas.openxmlformats.org/officeDocument/2006/relationships/image" Target="../media/image3850.png"/><Relationship Id="rId88" Type="http://schemas.openxmlformats.org/officeDocument/2006/relationships/customXml" Target="../ink/ink4086.xml"/><Relationship Id="rId87" Type="http://schemas.openxmlformats.org/officeDocument/2006/relationships/image" Target="../media/image3849.png"/><Relationship Id="rId86" Type="http://schemas.openxmlformats.org/officeDocument/2006/relationships/customXml" Target="../ink/ink4085.xml"/><Relationship Id="rId85" Type="http://schemas.openxmlformats.org/officeDocument/2006/relationships/image" Target="../media/image3848.png"/><Relationship Id="rId84" Type="http://schemas.openxmlformats.org/officeDocument/2006/relationships/customXml" Target="../ink/ink4084.xml"/><Relationship Id="rId83" Type="http://schemas.openxmlformats.org/officeDocument/2006/relationships/image" Target="../media/image3847.png"/><Relationship Id="rId82" Type="http://schemas.openxmlformats.org/officeDocument/2006/relationships/customXml" Target="../ink/ink4083.xml"/><Relationship Id="rId81" Type="http://schemas.openxmlformats.org/officeDocument/2006/relationships/image" Target="../media/image3846.png"/><Relationship Id="rId80" Type="http://schemas.openxmlformats.org/officeDocument/2006/relationships/customXml" Target="../ink/ink4082.xml"/><Relationship Id="rId8" Type="http://schemas.openxmlformats.org/officeDocument/2006/relationships/customXml" Target="../ink/ink4046.xml"/><Relationship Id="rId79" Type="http://schemas.openxmlformats.org/officeDocument/2006/relationships/image" Target="../media/image3845.png"/><Relationship Id="rId78" Type="http://schemas.openxmlformats.org/officeDocument/2006/relationships/customXml" Target="../ink/ink4081.xml"/><Relationship Id="rId77" Type="http://schemas.openxmlformats.org/officeDocument/2006/relationships/image" Target="../media/image3844.png"/><Relationship Id="rId76" Type="http://schemas.openxmlformats.org/officeDocument/2006/relationships/customXml" Target="../ink/ink4080.xml"/><Relationship Id="rId752" Type="http://schemas.openxmlformats.org/officeDocument/2006/relationships/slideLayout" Target="../slideLayouts/slideLayout7.xml"/><Relationship Id="rId751" Type="http://schemas.openxmlformats.org/officeDocument/2006/relationships/image" Target="../media/image4168.png"/><Relationship Id="rId750" Type="http://schemas.openxmlformats.org/officeDocument/2006/relationships/customXml" Target="../ink/ink4417.xml"/><Relationship Id="rId75" Type="http://schemas.openxmlformats.org/officeDocument/2006/relationships/image" Target="../media/image3843.png"/><Relationship Id="rId749" Type="http://schemas.openxmlformats.org/officeDocument/2006/relationships/image" Target="../media/image4167.png"/><Relationship Id="rId748" Type="http://schemas.openxmlformats.org/officeDocument/2006/relationships/customXml" Target="../ink/ink4416.xml"/><Relationship Id="rId747" Type="http://schemas.openxmlformats.org/officeDocument/2006/relationships/image" Target="../media/image4166.png"/><Relationship Id="rId746" Type="http://schemas.openxmlformats.org/officeDocument/2006/relationships/customXml" Target="../ink/ink4415.xml"/><Relationship Id="rId745" Type="http://schemas.openxmlformats.org/officeDocument/2006/relationships/image" Target="../media/image4165.png"/><Relationship Id="rId744" Type="http://schemas.openxmlformats.org/officeDocument/2006/relationships/customXml" Target="../ink/ink4414.xml"/><Relationship Id="rId743" Type="http://schemas.openxmlformats.org/officeDocument/2006/relationships/image" Target="../media/image4164.png"/><Relationship Id="rId742" Type="http://schemas.openxmlformats.org/officeDocument/2006/relationships/customXml" Target="../ink/ink4413.xml"/><Relationship Id="rId741" Type="http://schemas.openxmlformats.org/officeDocument/2006/relationships/image" Target="../media/image4163.png"/><Relationship Id="rId740" Type="http://schemas.openxmlformats.org/officeDocument/2006/relationships/customXml" Target="../ink/ink4412.xml"/><Relationship Id="rId74" Type="http://schemas.openxmlformats.org/officeDocument/2006/relationships/customXml" Target="../ink/ink4079.xml"/><Relationship Id="rId739" Type="http://schemas.openxmlformats.org/officeDocument/2006/relationships/image" Target="../media/image4162.png"/><Relationship Id="rId738" Type="http://schemas.openxmlformats.org/officeDocument/2006/relationships/customXml" Target="../ink/ink4411.xml"/><Relationship Id="rId737" Type="http://schemas.openxmlformats.org/officeDocument/2006/relationships/image" Target="../media/image4161.png"/><Relationship Id="rId736" Type="http://schemas.openxmlformats.org/officeDocument/2006/relationships/customXml" Target="../ink/ink4410.xml"/><Relationship Id="rId735" Type="http://schemas.openxmlformats.org/officeDocument/2006/relationships/image" Target="../media/image4160.png"/><Relationship Id="rId734" Type="http://schemas.openxmlformats.org/officeDocument/2006/relationships/customXml" Target="../ink/ink4409.xml"/><Relationship Id="rId733" Type="http://schemas.openxmlformats.org/officeDocument/2006/relationships/image" Target="../media/image4159.png"/><Relationship Id="rId732" Type="http://schemas.openxmlformats.org/officeDocument/2006/relationships/customXml" Target="../ink/ink4408.xml"/><Relationship Id="rId731" Type="http://schemas.openxmlformats.org/officeDocument/2006/relationships/image" Target="../media/image4158.png"/><Relationship Id="rId730" Type="http://schemas.openxmlformats.org/officeDocument/2006/relationships/customXml" Target="../ink/ink4407.xml"/><Relationship Id="rId73" Type="http://schemas.openxmlformats.org/officeDocument/2006/relationships/image" Target="../media/image3842.png"/><Relationship Id="rId729" Type="http://schemas.openxmlformats.org/officeDocument/2006/relationships/image" Target="../media/image4157.png"/><Relationship Id="rId728" Type="http://schemas.openxmlformats.org/officeDocument/2006/relationships/customXml" Target="../ink/ink4406.xml"/><Relationship Id="rId727" Type="http://schemas.openxmlformats.org/officeDocument/2006/relationships/image" Target="../media/image4156.png"/><Relationship Id="rId726" Type="http://schemas.openxmlformats.org/officeDocument/2006/relationships/customXml" Target="../ink/ink4405.xml"/><Relationship Id="rId725" Type="http://schemas.openxmlformats.org/officeDocument/2006/relationships/image" Target="../media/image4155.png"/><Relationship Id="rId724" Type="http://schemas.openxmlformats.org/officeDocument/2006/relationships/customXml" Target="../ink/ink4404.xml"/><Relationship Id="rId723" Type="http://schemas.openxmlformats.org/officeDocument/2006/relationships/image" Target="../media/image4154.png"/><Relationship Id="rId722" Type="http://schemas.openxmlformats.org/officeDocument/2006/relationships/customXml" Target="../ink/ink4403.xml"/><Relationship Id="rId721" Type="http://schemas.openxmlformats.org/officeDocument/2006/relationships/image" Target="../media/image4153.png"/><Relationship Id="rId720" Type="http://schemas.openxmlformats.org/officeDocument/2006/relationships/customXml" Target="../ink/ink4402.xml"/><Relationship Id="rId72" Type="http://schemas.openxmlformats.org/officeDocument/2006/relationships/customXml" Target="../ink/ink4078.xml"/><Relationship Id="rId719" Type="http://schemas.openxmlformats.org/officeDocument/2006/relationships/image" Target="../media/image4152.png"/><Relationship Id="rId718" Type="http://schemas.openxmlformats.org/officeDocument/2006/relationships/customXml" Target="../ink/ink4401.xml"/><Relationship Id="rId717" Type="http://schemas.openxmlformats.org/officeDocument/2006/relationships/image" Target="../media/image4151.png"/><Relationship Id="rId716" Type="http://schemas.openxmlformats.org/officeDocument/2006/relationships/customXml" Target="../ink/ink4400.xml"/><Relationship Id="rId715" Type="http://schemas.openxmlformats.org/officeDocument/2006/relationships/image" Target="../media/image4150.png"/><Relationship Id="rId714" Type="http://schemas.openxmlformats.org/officeDocument/2006/relationships/customXml" Target="../ink/ink4399.xml"/><Relationship Id="rId713" Type="http://schemas.openxmlformats.org/officeDocument/2006/relationships/image" Target="../media/image4149.png"/><Relationship Id="rId712" Type="http://schemas.openxmlformats.org/officeDocument/2006/relationships/customXml" Target="../ink/ink4398.xml"/><Relationship Id="rId711" Type="http://schemas.openxmlformats.org/officeDocument/2006/relationships/image" Target="../media/image4148.png"/><Relationship Id="rId710" Type="http://schemas.openxmlformats.org/officeDocument/2006/relationships/customXml" Target="../ink/ink4397.xml"/><Relationship Id="rId71" Type="http://schemas.openxmlformats.org/officeDocument/2006/relationships/image" Target="../media/image3841.png"/><Relationship Id="rId709" Type="http://schemas.openxmlformats.org/officeDocument/2006/relationships/image" Target="../media/image4147.png"/><Relationship Id="rId708" Type="http://schemas.openxmlformats.org/officeDocument/2006/relationships/customXml" Target="../ink/ink4396.xml"/><Relationship Id="rId707" Type="http://schemas.openxmlformats.org/officeDocument/2006/relationships/image" Target="../media/image4146.png"/><Relationship Id="rId706" Type="http://schemas.openxmlformats.org/officeDocument/2006/relationships/customXml" Target="../ink/ink4395.xml"/><Relationship Id="rId705" Type="http://schemas.openxmlformats.org/officeDocument/2006/relationships/image" Target="../media/image4145.png"/><Relationship Id="rId704" Type="http://schemas.openxmlformats.org/officeDocument/2006/relationships/customXml" Target="../ink/ink4394.xml"/><Relationship Id="rId703" Type="http://schemas.openxmlformats.org/officeDocument/2006/relationships/image" Target="../media/image4144.png"/><Relationship Id="rId702" Type="http://schemas.openxmlformats.org/officeDocument/2006/relationships/customXml" Target="../ink/ink4393.xml"/><Relationship Id="rId701" Type="http://schemas.openxmlformats.org/officeDocument/2006/relationships/image" Target="../media/image4143.png"/><Relationship Id="rId700" Type="http://schemas.openxmlformats.org/officeDocument/2006/relationships/customXml" Target="../ink/ink4392.xml"/><Relationship Id="rId70" Type="http://schemas.openxmlformats.org/officeDocument/2006/relationships/customXml" Target="../ink/ink4077.xml"/><Relationship Id="rId7" Type="http://schemas.openxmlformats.org/officeDocument/2006/relationships/image" Target="../media/image3812.png"/><Relationship Id="rId699" Type="http://schemas.openxmlformats.org/officeDocument/2006/relationships/image" Target="../media/image4142.png"/><Relationship Id="rId698" Type="http://schemas.openxmlformats.org/officeDocument/2006/relationships/customXml" Target="../ink/ink4391.xml"/><Relationship Id="rId697" Type="http://schemas.openxmlformats.org/officeDocument/2006/relationships/image" Target="../media/image4141.png"/><Relationship Id="rId696" Type="http://schemas.openxmlformats.org/officeDocument/2006/relationships/customXml" Target="../ink/ink4390.xml"/><Relationship Id="rId695" Type="http://schemas.openxmlformats.org/officeDocument/2006/relationships/image" Target="../media/image4140.png"/><Relationship Id="rId694" Type="http://schemas.openxmlformats.org/officeDocument/2006/relationships/customXml" Target="../ink/ink4389.xml"/><Relationship Id="rId693" Type="http://schemas.openxmlformats.org/officeDocument/2006/relationships/image" Target="../media/image4139.png"/><Relationship Id="rId692" Type="http://schemas.openxmlformats.org/officeDocument/2006/relationships/customXml" Target="../ink/ink4388.xml"/><Relationship Id="rId691" Type="http://schemas.openxmlformats.org/officeDocument/2006/relationships/image" Target="../media/image4138.png"/><Relationship Id="rId690" Type="http://schemas.openxmlformats.org/officeDocument/2006/relationships/customXml" Target="../ink/ink4387.xml"/><Relationship Id="rId69" Type="http://schemas.openxmlformats.org/officeDocument/2006/relationships/image" Target="../media/image3840.png"/><Relationship Id="rId689" Type="http://schemas.openxmlformats.org/officeDocument/2006/relationships/image" Target="../media/image4137.png"/><Relationship Id="rId688" Type="http://schemas.openxmlformats.org/officeDocument/2006/relationships/customXml" Target="../ink/ink4386.xml"/><Relationship Id="rId687" Type="http://schemas.openxmlformats.org/officeDocument/2006/relationships/image" Target="../media/image4136.png"/><Relationship Id="rId686" Type="http://schemas.openxmlformats.org/officeDocument/2006/relationships/customXml" Target="../ink/ink4385.xml"/><Relationship Id="rId685" Type="http://schemas.openxmlformats.org/officeDocument/2006/relationships/image" Target="../media/image4135.png"/><Relationship Id="rId684" Type="http://schemas.openxmlformats.org/officeDocument/2006/relationships/customXml" Target="../ink/ink4384.xml"/><Relationship Id="rId683" Type="http://schemas.openxmlformats.org/officeDocument/2006/relationships/image" Target="../media/image4134.png"/><Relationship Id="rId682" Type="http://schemas.openxmlformats.org/officeDocument/2006/relationships/customXml" Target="../ink/ink4383.xml"/><Relationship Id="rId681" Type="http://schemas.openxmlformats.org/officeDocument/2006/relationships/image" Target="../media/image4133.png"/><Relationship Id="rId680" Type="http://schemas.openxmlformats.org/officeDocument/2006/relationships/customXml" Target="../ink/ink4382.xml"/><Relationship Id="rId68" Type="http://schemas.openxmlformats.org/officeDocument/2006/relationships/customXml" Target="../ink/ink4076.xml"/><Relationship Id="rId679" Type="http://schemas.openxmlformats.org/officeDocument/2006/relationships/image" Target="../media/image4132.png"/><Relationship Id="rId678" Type="http://schemas.openxmlformats.org/officeDocument/2006/relationships/customXml" Target="../ink/ink4381.xml"/><Relationship Id="rId677" Type="http://schemas.openxmlformats.org/officeDocument/2006/relationships/image" Target="../media/image4131.png"/><Relationship Id="rId676" Type="http://schemas.openxmlformats.org/officeDocument/2006/relationships/customXml" Target="../ink/ink4380.xml"/><Relationship Id="rId675" Type="http://schemas.openxmlformats.org/officeDocument/2006/relationships/image" Target="../media/image4130.png"/><Relationship Id="rId674" Type="http://schemas.openxmlformats.org/officeDocument/2006/relationships/customXml" Target="../ink/ink4379.xml"/><Relationship Id="rId673" Type="http://schemas.openxmlformats.org/officeDocument/2006/relationships/image" Target="../media/image4129.png"/><Relationship Id="rId672" Type="http://schemas.openxmlformats.org/officeDocument/2006/relationships/customXml" Target="../ink/ink4378.xml"/><Relationship Id="rId671" Type="http://schemas.openxmlformats.org/officeDocument/2006/relationships/image" Target="../media/image4128.png"/><Relationship Id="rId670" Type="http://schemas.openxmlformats.org/officeDocument/2006/relationships/customXml" Target="../ink/ink4377.xml"/><Relationship Id="rId67" Type="http://schemas.openxmlformats.org/officeDocument/2006/relationships/image" Target="../media/image3839.png"/><Relationship Id="rId669" Type="http://schemas.openxmlformats.org/officeDocument/2006/relationships/image" Target="../media/image4127.png"/><Relationship Id="rId668" Type="http://schemas.openxmlformats.org/officeDocument/2006/relationships/customXml" Target="../ink/ink4376.xml"/><Relationship Id="rId667" Type="http://schemas.openxmlformats.org/officeDocument/2006/relationships/image" Target="../media/image4126.png"/><Relationship Id="rId666" Type="http://schemas.openxmlformats.org/officeDocument/2006/relationships/customXml" Target="../ink/ink4375.xml"/><Relationship Id="rId665" Type="http://schemas.openxmlformats.org/officeDocument/2006/relationships/image" Target="../media/image4125.png"/><Relationship Id="rId664" Type="http://schemas.openxmlformats.org/officeDocument/2006/relationships/customXml" Target="../ink/ink4374.xml"/><Relationship Id="rId663" Type="http://schemas.openxmlformats.org/officeDocument/2006/relationships/image" Target="../media/image4124.png"/><Relationship Id="rId662" Type="http://schemas.openxmlformats.org/officeDocument/2006/relationships/customXml" Target="../ink/ink4373.xml"/><Relationship Id="rId661" Type="http://schemas.openxmlformats.org/officeDocument/2006/relationships/image" Target="../media/image4123.png"/><Relationship Id="rId660" Type="http://schemas.openxmlformats.org/officeDocument/2006/relationships/customXml" Target="../ink/ink4372.xml"/><Relationship Id="rId66" Type="http://schemas.openxmlformats.org/officeDocument/2006/relationships/customXml" Target="../ink/ink4075.xml"/><Relationship Id="rId659" Type="http://schemas.openxmlformats.org/officeDocument/2006/relationships/image" Target="../media/image4122.png"/><Relationship Id="rId658" Type="http://schemas.openxmlformats.org/officeDocument/2006/relationships/customXml" Target="../ink/ink4371.xml"/><Relationship Id="rId657" Type="http://schemas.openxmlformats.org/officeDocument/2006/relationships/image" Target="../media/image4121.png"/><Relationship Id="rId656" Type="http://schemas.openxmlformats.org/officeDocument/2006/relationships/customXml" Target="../ink/ink4370.xml"/><Relationship Id="rId655" Type="http://schemas.openxmlformats.org/officeDocument/2006/relationships/image" Target="../media/image4120.png"/><Relationship Id="rId654" Type="http://schemas.openxmlformats.org/officeDocument/2006/relationships/customXml" Target="../ink/ink4369.xml"/><Relationship Id="rId653" Type="http://schemas.openxmlformats.org/officeDocument/2006/relationships/image" Target="../media/image4119.png"/><Relationship Id="rId652" Type="http://schemas.openxmlformats.org/officeDocument/2006/relationships/customXml" Target="../ink/ink4368.xml"/><Relationship Id="rId651" Type="http://schemas.openxmlformats.org/officeDocument/2006/relationships/image" Target="../media/image4118.png"/><Relationship Id="rId650" Type="http://schemas.openxmlformats.org/officeDocument/2006/relationships/customXml" Target="../ink/ink4367.xml"/><Relationship Id="rId65" Type="http://schemas.openxmlformats.org/officeDocument/2006/relationships/image" Target="../media/image3838.png"/><Relationship Id="rId649" Type="http://schemas.openxmlformats.org/officeDocument/2006/relationships/image" Target="../media/image4117.png"/><Relationship Id="rId648" Type="http://schemas.openxmlformats.org/officeDocument/2006/relationships/customXml" Target="../ink/ink4366.xml"/><Relationship Id="rId647" Type="http://schemas.openxmlformats.org/officeDocument/2006/relationships/image" Target="../media/image4116.png"/><Relationship Id="rId646" Type="http://schemas.openxmlformats.org/officeDocument/2006/relationships/customXml" Target="../ink/ink4365.xml"/><Relationship Id="rId645" Type="http://schemas.openxmlformats.org/officeDocument/2006/relationships/image" Target="../media/image4115.png"/><Relationship Id="rId644" Type="http://schemas.openxmlformats.org/officeDocument/2006/relationships/customXml" Target="../ink/ink4364.xml"/><Relationship Id="rId643" Type="http://schemas.openxmlformats.org/officeDocument/2006/relationships/image" Target="../media/image4114.png"/><Relationship Id="rId642" Type="http://schemas.openxmlformats.org/officeDocument/2006/relationships/customXml" Target="../ink/ink4363.xml"/><Relationship Id="rId641" Type="http://schemas.openxmlformats.org/officeDocument/2006/relationships/image" Target="../media/image4113.png"/><Relationship Id="rId640" Type="http://schemas.openxmlformats.org/officeDocument/2006/relationships/customXml" Target="../ink/ink4362.xml"/><Relationship Id="rId64" Type="http://schemas.openxmlformats.org/officeDocument/2006/relationships/customXml" Target="../ink/ink4074.xml"/><Relationship Id="rId639" Type="http://schemas.openxmlformats.org/officeDocument/2006/relationships/image" Target="../media/image4112.png"/><Relationship Id="rId638" Type="http://schemas.openxmlformats.org/officeDocument/2006/relationships/customXml" Target="../ink/ink4361.xml"/><Relationship Id="rId637" Type="http://schemas.openxmlformats.org/officeDocument/2006/relationships/image" Target="../media/image4111.png"/><Relationship Id="rId636" Type="http://schemas.openxmlformats.org/officeDocument/2006/relationships/customXml" Target="../ink/ink4360.xml"/><Relationship Id="rId635" Type="http://schemas.openxmlformats.org/officeDocument/2006/relationships/image" Target="../media/image4110.png"/><Relationship Id="rId634" Type="http://schemas.openxmlformats.org/officeDocument/2006/relationships/customXml" Target="../ink/ink4359.xml"/><Relationship Id="rId633" Type="http://schemas.openxmlformats.org/officeDocument/2006/relationships/image" Target="../media/image4109.png"/><Relationship Id="rId632" Type="http://schemas.openxmlformats.org/officeDocument/2006/relationships/customXml" Target="../ink/ink4358.xml"/><Relationship Id="rId631" Type="http://schemas.openxmlformats.org/officeDocument/2006/relationships/image" Target="../media/image4108.png"/><Relationship Id="rId630" Type="http://schemas.openxmlformats.org/officeDocument/2006/relationships/customXml" Target="../ink/ink4357.xml"/><Relationship Id="rId63" Type="http://schemas.openxmlformats.org/officeDocument/2006/relationships/image" Target="../media/image3837.png"/><Relationship Id="rId629" Type="http://schemas.openxmlformats.org/officeDocument/2006/relationships/image" Target="../media/image4107.png"/><Relationship Id="rId628" Type="http://schemas.openxmlformats.org/officeDocument/2006/relationships/customXml" Target="../ink/ink4356.xml"/><Relationship Id="rId627" Type="http://schemas.openxmlformats.org/officeDocument/2006/relationships/image" Target="../media/image915.png"/><Relationship Id="rId626" Type="http://schemas.openxmlformats.org/officeDocument/2006/relationships/customXml" Target="../ink/ink4355.xml"/><Relationship Id="rId625" Type="http://schemas.openxmlformats.org/officeDocument/2006/relationships/image" Target="../media/image3672.png"/><Relationship Id="rId624" Type="http://schemas.openxmlformats.org/officeDocument/2006/relationships/customXml" Target="../ink/ink4354.xml"/><Relationship Id="rId623" Type="http://schemas.openxmlformats.org/officeDocument/2006/relationships/image" Target="../media/image4106.png"/><Relationship Id="rId622" Type="http://schemas.openxmlformats.org/officeDocument/2006/relationships/customXml" Target="../ink/ink4353.xml"/><Relationship Id="rId621" Type="http://schemas.openxmlformats.org/officeDocument/2006/relationships/image" Target="../media/image4105.png"/><Relationship Id="rId620" Type="http://schemas.openxmlformats.org/officeDocument/2006/relationships/customXml" Target="../ink/ink4352.xml"/><Relationship Id="rId62" Type="http://schemas.openxmlformats.org/officeDocument/2006/relationships/customXml" Target="../ink/ink4073.xml"/><Relationship Id="rId619" Type="http://schemas.openxmlformats.org/officeDocument/2006/relationships/image" Target="../media/image4104.png"/><Relationship Id="rId618" Type="http://schemas.openxmlformats.org/officeDocument/2006/relationships/customXml" Target="../ink/ink4351.xml"/><Relationship Id="rId617" Type="http://schemas.openxmlformats.org/officeDocument/2006/relationships/image" Target="../media/image4103.png"/><Relationship Id="rId616" Type="http://schemas.openxmlformats.org/officeDocument/2006/relationships/customXml" Target="../ink/ink4350.xml"/><Relationship Id="rId615" Type="http://schemas.openxmlformats.org/officeDocument/2006/relationships/image" Target="../media/image4102.png"/><Relationship Id="rId614" Type="http://schemas.openxmlformats.org/officeDocument/2006/relationships/customXml" Target="../ink/ink4349.xml"/><Relationship Id="rId613" Type="http://schemas.openxmlformats.org/officeDocument/2006/relationships/image" Target="../media/image4101.png"/><Relationship Id="rId612" Type="http://schemas.openxmlformats.org/officeDocument/2006/relationships/customXml" Target="../ink/ink4348.xml"/><Relationship Id="rId611" Type="http://schemas.openxmlformats.org/officeDocument/2006/relationships/image" Target="../media/image4100.png"/><Relationship Id="rId610" Type="http://schemas.openxmlformats.org/officeDocument/2006/relationships/customXml" Target="../ink/ink4347.xml"/><Relationship Id="rId61" Type="http://schemas.openxmlformats.org/officeDocument/2006/relationships/image" Target="../media/image3836.png"/><Relationship Id="rId609" Type="http://schemas.openxmlformats.org/officeDocument/2006/relationships/image" Target="../media/image4099.png"/><Relationship Id="rId608" Type="http://schemas.openxmlformats.org/officeDocument/2006/relationships/customXml" Target="../ink/ink4346.xml"/><Relationship Id="rId607" Type="http://schemas.openxmlformats.org/officeDocument/2006/relationships/image" Target="../media/image4098.png"/><Relationship Id="rId606" Type="http://schemas.openxmlformats.org/officeDocument/2006/relationships/customXml" Target="../ink/ink4345.xml"/><Relationship Id="rId605" Type="http://schemas.openxmlformats.org/officeDocument/2006/relationships/image" Target="../media/image4097.png"/><Relationship Id="rId604" Type="http://schemas.openxmlformats.org/officeDocument/2006/relationships/customXml" Target="../ink/ink4344.xml"/><Relationship Id="rId603" Type="http://schemas.openxmlformats.org/officeDocument/2006/relationships/image" Target="../media/image4096.png"/><Relationship Id="rId602" Type="http://schemas.openxmlformats.org/officeDocument/2006/relationships/customXml" Target="../ink/ink4343.xml"/><Relationship Id="rId601" Type="http://schemas.openxmlformats.org/officeDocument/2006/relationships/image" Target="../media/image4095.png"/><Relationship Id="rId600" Type="http://schemas.openxmlformats.org/officeDocument/2006/relationships/customXml" Target="../ink/ink4342.xml"/><Relationship Id="rId60" Type="http://schemas.openxmlformats.org/officeDocument/2006/relationships/customXml" Target="../ink/ink4072.xml"/><Relationship Id="rId6" Type="http://schemas.openxmlformats.org/officeDocument/2006/relationships/customXml" Target="../ink/ink4045.xml"/><Relationship Id="rId599" Type="http://schemas.openxmlformats.org/officeDocument/2006/relationships/image" Target="../media/image4094.png"/><Relationship Id="rId598" Type="http://schemas.openxmlformats.org/officeDocument/2006/relationships/customXml" Target="../ink/ink4341.xml"/><Relationship Id="rId597" Type="http://schemas.openxmlformats.org/officeDocument/2006/relationships/image" Target="../media/image3109.png"/><Relationship Id="rId596" Type="http://schemas.openxmlformats.org/officeDocument/2006/relationships/customXml" Target="../ink/ink4340.xml"/><Relationship Id="rId595" Type="http://schemas.openxmlformats.org/officeDocument/2006/relationships/image" Target="../media/image4093.png"/><Relationship Id="rId594" Type="http://schemas.openxmlformats.org/officeDocument/2006/relationships/customXml" Target="../ink/ink4339.xml"/><Relationship Id="rId593" Type="http://schemas.openxmlformats.org/officeDocument/2006/relationships/image" Target="../media/image4092.png"/><Relationship Id="rId592" Type="http://schemas.openxmlformats.org/officeDocument/2006/relationships/customXml" Target="../ink/ink4338.xml"/><Relationship Id="rId591" Type="http://schemas.openxmlformats.org/officeDocument/2006/relationships/image" Target="../media/image4091.png"/><Relationship Id="rId590" Type="http://schemas.openxmlformats.org/officeDocument/2006/relationships/customXml" Target="../ink/ink4337.xml"/><Relationship Id="rId59" Type="http://schemas.openxmlformats.org/officeDocument/2006/relationships/image" Target="../media/image3835.png"/><Relationship Id="rId589" Type="http://schemas.openxmlformats.org/officeDocument/2006/relationships/image" Target="../media/image4090.png"/><Relationship Id="rId588" Type="http://schemas.openxmlformats.org/officeDocument/2006/relationships/customXml" Target="../ink/ink4336.xml"/><Relationship Id="rId587" Type="http://schemas.openxmlformats.org/officeDocument/2006/relationships/image" Target="../media/image4089.png"/><Relationship Id="rId586" Type="http://schemas.openxmlformats.org/officeDocument/2006/relationships/customXml" Target="../ink/ink4335.xml"/><Relationship Id="rId585" Type="http://schemas.openxmlformats.org/officeDocument/2006/relationships/image" Target="../media/image4088.png"/><Relationship Id="rId584" Type="http://schemas.openxmlformats.org/officeDocument/2006/relationships/customXml" Target="../ink/ink4334.xml"/><Relationship Id="rId583" Type="http://schemas.openxmlformats.org/officeDocument/2006/relationships/image" Target="../media/image4087.png"/><Relationship Id="rId582" Type="http://schemas.openxmlformats.org/officeDocument/2006/relationships/customXml" Target="../ink/ink4333.xml"/><Relationship Id="rId581" Type="http://schemas.openxmlformats.org/officeDocument/2006/relationships/image" Target="../media/image4086.png"/><Relationship Id="rId580" Type="http://schemas.openxmlformats.org/officeDocument/2006/relationships/customXml" Target="../ink/ink4332.xml"/><Relationship Id="rId58" Type="http://schemas.openxmlformats.org/officeDocument/2006/relationships/customXml" Target="../ink/ink4071.xml"/><Relationship Id="rId579" Type="http://schemas.openxmlformats.org/officeDocument/2006/relationships/image" Target="../media/image4085.png"/><Relationship Id="rId578" Type="http://schemas.openxmlformats.org/officeDocument/2006/relationships/customXml" Target="../ink/ink4331.xml"/><Relationship Id="rId577" Type="http://schemas.openxmlformats.org/officeDocument/2006/relationships/image" Target="../media/image4084.png"/><Relationship Id="rId576" Type="http://schemas.openxmlformats.org/officeDocument/2006/relationships/customXml" Target="../ink/ink4330.xml"/><Relationship Id="rId575" Type="http://schemas.openxmlformats.org/officeDocument/2006/relationships/image" Target="../media/image4083.png"/><Relationship Id="rId574" Type="http://schemas.openxmlformats.org/officeDocument/2006/relationships/customXml" Target="../ink/ink4329.xml"/><Relationship Id="rId573" Type="http://schemas.openxmlformats.org/officeDocument/2006/relationships/image" Target="../media/image4082.png"/><Relationship Id="rId572" Type="http://schemas.openxmlformats.org/officeDocument/2006/relationships/customXml" Target="../ink/ink4328.xml"/><Relationship Id="rId571" Type="http://schemas.openxmlformats.org/officeDocument/2006/relationships/image" Target="../media/image2322.png"/><Relationship Id="rId570" Type="http://schemas.openxmlformats.org/officeDocument/2006/relationships/customXml" Target="../ink/ink4327.xml"/><Relationship Id="rId57" Type="http://schemas.openxmlformats.org/officeDocument/2006/relationships/image" Target="../media/image3834.png"/><Relationship Id="rId569" Type="http://schemas.openxmlformats.org/officeDocument/2006/relationships/image" Target="../media/image4081.png"/><Relationship Id="rId568" Type="http://schemas.openxmlformats.org/officeDocument/2006/relationships/customXml" Target="../ink/ink4326.xml"/><Relationship Id="rId567" Type="http://schemas.openxmlformats.org/officeDocument/2006/relationships/image" Target="../media/image4080.png"/><Relationship Id="rId566" Type="http://schemas.openxmlformats.org/officeDocument/2006/relationships/customXml" Target="../ink/ink4325.xml"/><Relationship Id="rId565" Type="http://schemas.openxmlformats.org/officeDocument/2006/relationships/image" Target="../media/image4079.png"/><Relationship Id="rId564" Type="http://schemas.openxmlformats.org/officeDocument/2006/relationships/customXml" Target="../ink/ink4324.xml"/><Relationship Id="rId563" Type="http://schemas.openxmlformats.org/officeDocument/2006/relationships/image" Target="../media/image4078.png"/><Relationship Id="rId562" Type="http://schemas.openxmlformats.org/officeDocument/2006/relationships/customXml" Target="../ink/ink4323.xml"/><Relationship Id="rId561" Type="http://schemas.openxmlformats.org/officeDocument/2006/relationships/image" Target="../media/image4077.png"/><Relationship Id="rId560" Type="http://schemas.openxmlformats.org/officeDocument/2006/relationships/customXml" Target="../ink/ink4322.xml"/><Relationship Id="rId56" Type="http://schemas.openxmlformats.org/officeDocument/2006/relationships/customXml" Target="../ink/ink4070.xml"/><Relationship Id="rId559" Type="http://schemas.openxmlformats.org/officeDocument/2006/relationships/image" Target="../media/image4076.png"/><Relationship Id="rId558" Type="http://schemas.openxmlformats.org/officeDocument/2006/relationships/customXml" Target="../ink/ink4321.xml"/><Relationship Id="rId557" Type="http://schemas.openxmlformats.org/officeDocument/2006/relationships/image" Target="../media/image4075.png"/><Relationship Id="rId556" Type="http://schemas.openxmlformats.org/officeDocument/2006/relationships/customXml" Target="../ink/ink4320.xml"/><Relationship Id="rId555" Type="http://schemas.openxmlformats.org/officeDocument/2006/relationships/image" Target="../media/image4074.png"/><Relationship Id="rId554" Type="http://schemas.openxmlformats.org/officeDocument/2006/relationships/customXml" Target="../ink/ink4319.xml"/><Relationship Id="rId553" Type="http://schemas.openxmlformats.org/officeDocument/2006/relationships/image" Target="../media/image4073.png"/><Relationship Id="rId552" Type="http://schemas.openxmlformats.org/officeDocument/2006/relationships/customXml" Target="../ink/ink4318.xml"/><Relationship Id="rId551" Type="http://schemas.openxmlformats.org/officeDocument/2006/relationships/image" Target="../media/image4072.png"/><Relationship Id="rId550" Type="http://schemas.openxmlformats.org/officeDocument/2006/relationships/customXml" Target="../ink/ink4317.xml"/><Relationship Id="rId55" Type="http://schemas.openxmlformats.org/officeDocument/2006/relationships/image" Target="../media/image3833.png"/><Relationship Id="rId549" Type="http://schemas.openxmlformats.org/officeDocument/2006/relationships/image" Target="../media/image3366.png"/><Relationship Id="rId548" Type="http://schemas.openxmlformats.org/officeDocument/2006/relationships/customXml" Target="../ink/ink4316.xml"/><Relationship Id="rId547" Type="http://schemas.openxmlformats.org/officeDocument/2006/relationships/image" Target="../media/image4071.png"/><Relationship Id="rId546" Type="http://schemas.openxmlformats.org/officeDocument/2006/relationships/customXml" Target="../ink/ink4315.xml"/><Relationship Id="rId545" Type="http://schemas.openxmlformats.org/officeDocument/2006/relationships/image" Target="../media/image4070.png"/><Relationship Id="rId544" Type="http://schemas.openxmlformats.org/officeDocument/2006/relationships/customXml" Target="../ink/ink4314.xml"/><Relationship Id="rId543" Type="http://schemas.openxmlformats.org/officeDocument/2006/relationships/image" Target="../media/image4069.png"/><Relationship Id="rId542" Type="http://schemas.openxmlformats.org/officeDocument/2006/relationships/customXml" Target="../ink/ink4313.xml"/><Relationship Id="rId541" Type="http://schemas.openxmlformats.org/officeDocument/2006/relationships/image" Target="../media/image4068.png"/><Relationship Id="rId540" Type="http://schemas.openxmlformats.org/officeDocument/2006/relationships/customXml" Target="../ink/ink4312.xml"/><Relationship Id="rId54" Type="http://schemas.openxmlformats.org/officeDocument/2006/relationships/customXml" Target="../ink/ink4069.xml"/><Relationship Id="rId539" Type="http://schemas.openxmlformats.org/officeDocument/2006/relationships/image" Target="../media/image4067.png"/><Relationship Id="rId538" Type="http://schemas.openxmlformats.org/officeDocument/2006/relationships/customXml" Target="../ink/ink4311.xml"/><Relationship Id="rId537" Type="http://schemas.openxmlformats.org/officeDocument/2006/relationships/image" Target="../media/image4066.png"/><Relationship Id="rId536" Type="http://schemas.openxmlformats.org/officeDocument/2006/relationships/customXml" Target="../ink/ink4310.xml"/><Relationship Id="rId535" Type="http://schemas.openxmlformats.org/officeDocument/2006/relationships/image" Target="../media/image4065.png"/><Relationship Id="rId534" Type="http://schemas.openxmlformats.org/officeDocument/2006/relationships/customXml" Target="../ink/ink4309.xml"/><Relationship Id="rId533" Type="http://schemas.openxmlformats.org/officeDocument/2006/relationships/image" Target="../media/image4064.png"/><Relationship Id="rId532" Type="http://schemas.openxmlformats.org/officeDocument/2006/relationships/customXml" Target="../ink/ink4308.xml"/><Relationship Id="rId531" Type="http://schemas.openxmlformats.org/officeDocument/2006/relationships/image" Target="../media/image4063.png"/><Relationship Id="rId530" Type="http://schemas.openxmlformats.org/officeDocument/2006/relationships/customXml" Target="../ink/ink4307.xml"/><Relationship Id="rId53" Type="http://schemas.openxmlformats.org/officeDocument/2006/relationships/image" Target="../media/image3832.png"/><Relationship Id="rId529" Type="http://schemas.openxmlformats.org/officeDocument/2006/relationships/image" Target="../media/image4062.png"/><Relationship Id="rId528" Type="http://schemas.openxmlformats.org/officeDocument/2006/relationships/customXml" Target="../ink/ink4306.xml"/><Relationship Id="rId527" Type="http://schemas.openxmlformats.org/officeDocument/2006/relationships/image" Target="../media/image4061.png"/><Relationship Id="rId526" Type="http://schemas.openxmlformats.org/officeDocument/2006/relationships/customXml" Target="../ink/ink4305.xml"/><Relationship Id="rId525" Type="http://schemas.openxmlformats.org/officeDocument/2006/relationships/image" Target="../media/image4060.png"/><Relationship Id="rId524" Type="http://schemas.openxmlformats.org/officeDocument/2006/relationships/customXml" Target="../ink/ink4304.xml"/><Relationship Id="rId523" Type="http://schemas.openxmlformats.org/officeDocument/2006/relationships/image" Target="../media/image4059.png"/><Relationship Id="rId522" Type="http://schemas.openxmlformats.org/officeDocument/2006/relationships/customXml" Target="../ink/ink4303.xml"/><Relationship Id="rId521" Type="http://schemas.openxmlformats.org/officeDocument/2006/relationships/image" Target="../media/image4058.png"/><Relationship Id="rId520" Type="http://schemas.openxmlformats.org/officeDocument/2006/relationships/customXml" Target="../ink/ink4302.xml"/><Relationship Id="rId52" Type="http://schemas.openxmlformats.org/officeDocument/2006/relationships/customXml" Target="../ink/ink4068.xml"/><Relationship Id="rId519" Type="http://schemas.openxmlformats.org/officeDocument/2006/relationships/image" Target="../media/image4057.png"/><Relationship Id="rId518" Type="http://schemas.openxmlformats.org/officeDocument/2006/relationships/customXml" Target="../ink/ink4301.xml"/><Relationship Id="rId517" Type="http://schemas.openxmlformats.org/officeDocument/2006/relationships/image" Target="../media/image4056.png"/><Relationship Id="rId516" Type="http://schemas.openxmlformats.org/officeDocument/2006/relationships/customXml" Target="../ink/ink4300.xml"/><Relationship Id="rId515" Type="http://schemas.openxmlformats.org/officeDocument/2006/relationships/image" Target="../media/image4055.png"/><Relationship Id="rId514" Type="http://schemas.openxmlformats.org/officeDocument/2006/relationships/customXml" Target="../ink/ink4299.xml"/><Relationship Id="rId513" Type="http://schemas.openxmlformats.org/officeDocument/2006/relationships/image" Target="../media/image4054.png"/><Relationship Id="rId512" Type="http://schemas.openxmlformats.org/officeDocument/2006/relationships/customXml" Target="../ink/ink4298.xml"/><Relationship Id="rId511" Type="http://schemas.openxmlformats.org/officeDocument/2006/relationships/image" Target="../media/image4053.png"/><Relationship Id="rId510" Type="http://schemas.openxmlformats.org/officeDocument/2006/relationships/customXml" Target="../ink/ink4297.xml"/><Relationship Id="rId51" Type="http://schemas.openxmlformats.org/officeDocument/2006/relationships/image" Target="../media/image3831.png"/><Relationship Id="rId509" Type="http://schemas.openxmlformats.org/officeDocument/2006/relationships/image" Target="../media/image4052.png"/><Relationship Id="rId508" Type="http://schemas.openxmlformats.org/officeDocument/2006/relationships/customXml" Target="../ink/ink4296.xml"/><Relationship Id="rId507" Type="http://schemas.openxmlformats.org/officeDocument/2006/relationships/image" Target="../media/image4051.png"/><Relationship Id="rId506" Type="http://schemas.openxmlformats.org/officeDocument/2006/relationships/customXml" Target="../ink/ink4295.xml"/><Relationship Id="rId505" Type="http://schemas.openxmlformats.org/officeDocument/2006/relationships/image" Target="../media/image4050.png"/><Relationship Id="rId504" Type="http://schemas.openxmlformats.org/officeDocument/2006/relationships/customXml" Target="../ink/ink4294.xml"/><Relationship Id="rId503" Type="http://schemas.openxmlformats.org/officeDocument/2006/relationships/image" Target="../media/image4049.png"/><Relationship Id="rId502" Type="http://schemas.openxmlformats.org/officeDocument/2006/relationships/customXml" Target="../ink/ink4293.xml"/><Relationship Id="rId501" Type="http://schemas.openxmlformats.org/officeDocument/2006/relationships/image" Target="../media/image4048.png"/><Relationship Id="rId500" Type="http://schemas.openxmlformats.org/officeDocument/2006/relationships/customXml" Target="../ink/ink4292.xml"/><Relationship Id="rId50" Type="http://schemas.openxmlformats.org/officeDocument/2006/relationships/customXml" Target="../ink/ink4067.xml"/><Relationship Id="rId5" Type="http://schemas.openxmlformats.org/officeDocument/2006/relationships/image" Target="../media/image3811.png"/><Relationship Id="rId499" Type="http://schemas.openxmlformats.org/officeDocument/2006/relationships/image" Target="../media/image4047.png"/><Relationship Id="rId498" Type="http://schemas.openxmlformats.org/officeDocument/2006/relationships/customXml" Target="../ink/ink4291.xml"/><Relationship Id="rId497" Type="http://schemas.openxmlformats.org/officeDocument/2006/relationships/image" Target="../media/image4046.png"/><Relationship Id="rId496" Type="http://schemas.openxmlformats.org/officeDocument/2006/relationships/customXml" Target="../ink/ink4290.xml"/><Relationship Id="rId495" Type="http://schemas.openxmlformats.org/officeDocument/2006/relationships/image" Target="../media/image4045.png"/><Relationship Id="rId494" Type="http://schemas.openxmlformats.org/officeDocument/2006/relationships/customXml" Target="../ink/ink4289.xml"/><Relationship Id="rId493" Type="http://schemas.openxmlformats.org/officeDocument/2006/relationships/image" Target="../media/image4044.png"/><Relationship Id="rId492" Type="http://schemas.openxmlformats.org/officeDocument/2006/relationships/customXml" Target="../ink/ink4288.xml"/><Relationship Id="rId491" Type="http://schemas.openxmlformats.org/officeDocument/2006/relationships/image" Target="../media/image4043.png"/><Relationship Id="rId490" Type="http://schemas.openxmlformats.org/officeDocument/2006/relationships/customXml" Target="../ink/ink4287.xml"/><Relationship Id="rId49" Type="http://schemas.openxmlformats.org/officeDocument/2006/relationships/image" Target="../media/image3830.png"/><Relationship Id="rId489" Type="http://schemas.openxmlformats.org/officeDocument/2006/relationships/image" Target="../media/image4042.png"/><Relationship Id="rId488" Type="http://schemas.openxmlformats.org/officeDocument/2006/relationships/customXml" Target="../ink/ink4286.xml"/><Relationship Id="rId487" Type="http://schemas.openxmlformats.org/officeDocument/2006/relationships/image" Target="../media/image4041.png"/><Relationship Id="rId486" Type="http://schemas.openxmlformats.org/officeDocument/2006/relationships/customXml" Target="../ink/ink4285.xml"/><Relationship Id="rId485" Type="http://schemas.openxmlformats.org/officeDocument/2006/relationships/image" Target="../media/image4040.png"/><Relationship Id="rId484" Type="http://schemas.openxmlformats.org/officeDocument/2006/relationships/customXml" Target="../ink/ink4284.xml"/><Relationship Id="rId483" Type="http://schemas.openxmlformats.org/officeDocument/2006/relationships/image" Target="../media/image4039.png"/><Relationship Id="rId482" Type="http://schemas.openxmlformats.org/officeDocument/2006/relationships/customXml" Target="../ink/ink4283.xml"/><Relationship Id="rId481" Type="http://schemas.openxmlformats.org/officeDocument/2006/relationships/image" Target="../media/image4038.png"/><Relationship Id="rId480" Type="http://schemas.openxmlformats.org/officeDocument/2006/relationships/customXml" Target="../ink/ink4282.xml"/><Relationship Id="rId48" Type="http://schemas.openxmlformats.org/officeDocument/2006/relationships/customXml" Target="../ink/ink4066.xml"/><Relationship Id="rId479" Type="http://schemas.openxmlformats.org/officeDocument/2006/relationships/image" Target="../media/image4037.png"/><Relationship Id="rId478" Type="http://schemas.openxmlformats.org/officeDocument/2006/relationships/customXml" Target="../ink/ink4281.xml"/><Relationship Id="rId477" Type="http://schemas.openxmlformats.org/officeDocument/2006/relationships/image" Target="../media/image4036.png"/><Relationship Id="rId476" Type="http://schemas.openxmlformats.org/officeDocument/2006/relationships/customXml" Target="../ink/ink4280.xml"/><Relationship Id="rId475" Type="http://schemas.openxmlformats.org/officeDocument/2006/relationships/image" Target="../media/image4035.png"/><Relationship Id="rId474" Type="http://schemas.openxmlformats.org/officeDocument/2006/relationships/customXml" Target="../ink/ink4279.xml"/><Relationship Id="rId473" Type="http://schemas.openxmlformats.org/officeDocument/2006/relationships/image" Target="../media/image4034.png"/><Relationship Id="rId472" Type="http://schemas.openxmlformats.org/officeDocument/2006/relationships/customXml" Target="../ink/ink4278.xml"/><Relationship Id="rId471" Type="http://schemas.openxmlformats.org/officeDocument/2006/relationships/image" Target="../media/image4033.png"/><Relationship Id="rId470" Type="http://schemas.openxmlformats.org/officeDocument/2006/relationships/customXml" Target="../ink/ink4277.xml"/><Relationship Id="rId47" Type="http://schemas.openxmlformats.org/officeDocument/2006/relationships/image" Target="../media/image3829.png"/><Relationship Id="rId469" Type="http://schemas.openxmlformats.org/officeDocument/2006/relationships/image" Target="../media/image4032.png"/><Relationship Id="rId468" Type="http://schemas.openxmlformats.org/officeDocument/2006/relationships/customXml" Target="../ink/ink4276.xml"/><Relationship Id="rId467" Type="http://schemas.openxmlformats.org/officeDocument/2006/relationships/image" Target="../media/image4031.png"/><Relationship Id="rId466" Type="http://schemas.openxmlformats.org/officeDocument/2006/relationships/customXml" Target="../ink/ink4275.xml"/><Relationship Id="rId465" Type="http://schemas.openxmlformats.org/officeDocument/2006/relationships/image" Target="../media/image4030.png"/><Relationship Id="rId464" Type="http://schemas.openxmlformats.org/officeDocument/2006/relationships/customXml" Target="../ink/ink4274.xml"/><Relationship Id="rId463" Type="http://schemas.openxmlformats.org/officeDocument/2006/relationships/image" Target="../media/image4029.png"/><Relationship Id="rId462" Type="http://schemas.openxmlformats.org/officeDocument/2006/relationships/customXml" Target="../ink/ink4273.xml"/><Relationship Id="rId461" Type="http://schemas.openxmlformats.org/officeDocument/2006/relationships/image" Target="../media/image4028.png"/><Relationship Id="rId460" Type="http://schemas.openxmlformats.org/officeDocument/2006/relationships/customXml" Target="../ink/ink4272.xml"/><Relationship Id="rId46" Type="http://schemas.openxmlformats.org/officeDocument/2006/relationships/customXml" Target="../ink/ink4065.xml"/><Relationship Id="rId459" Type="http://schemas.openxmlformats.org/officeDocument/2006/relationships/image" Target="../media/image4027.png"/><Relationship Id="rId458" Type="http://schemas.openxmlformats.org/officeDocument/2006/relationships/customXml" Target="../ink/ink4271.xml"/><Relationship Id="rId457" Type="http://schemas.openxmlformats.org/officeDocument/2006/relationships/image" Target="../media/image4026.png"/><Relationship Id="rId456" Type="http://schemas.openxmlformats.org/officeDocument/2006/relationships/customXml" Target="../ink/ink4270.xml"/><Relationship Id="rId455" Type="http://schemas.openxmlformats.org/officeDocument/2006/relationships/image" Target="../media/image4025.png"/><Relationship Id="rId454" Type="http://schemas.openxmlformats.org/officeDocument/2006/relationships/customXml" Target="../ink/ink4269.xml"/><Relationship Id="rId453" Type="http://schemas.openxmlformats.org/officeDocument/2006/relationships/image" Target="../media/image4024.png"/><Relationship Id="rId452" Type="http://schemas.openxmlformats.org/officeDocument/2006/relationships/customXml" Target="../ink/ink4268.xml"/><Relationship Id="rId451" Type="http://schemas.openxmlformats.org/officeDocument/2006/relationships/image" Target="../media/image4023.png"/><Relationship Id="rId450" Type="http://schemas.openxmlformats.org/officeDocument/2006/relationships/customXml" Target="../ink/ink4267.xml"/><Relationship Id="rId45" Type="http://schemas.openxmlformats.org/officeDocument/2006/relationships/image" Target="../media/image3828.png"/><Relationship Id="rId449" Type="http://schemas.openxmlformats.org/officeDocument/2006/relationships/image" Target="../media/image4022.png"/><Relationship Id="rId448" Type="http://schemas.openxmlformats.org/officeDocument/2006/relationships/customXml" Target="../ink/ink4266.xml"/><Relationship Id="rId447" Type="http://schemas.openxmlformats.org/officeDocument/2006/relationships/image" Target="../media/image4021.png"/><Relationship Id="rId446" Type="http://schemas.openxmlformats.org/officeDocument/2006/relationships/customXml" Target="../ink/ink4265.xml"/><Relationship Id="rId445" Type="http://schemas.openxmlformats.org/officeDocument/2006/relationships/image" Target="../media/image4020.png"/><Relationship Id="rId444" Type="http://schemas.openxmlformats.org/officeDocument/2006/relationships/customXml" Target="../ink/ink4264.xml"/><Relationship Id="rId443" Type="http://schemas.openxmlformats.org/officeDocument/2006/relationships/image" Target="../media/image4019.png"/><Relationship Id="rId442" Type="http://schemas.openxmlformats.org/officeDocument/2006/relationships/customXml" Target="../ink/ink4263.xml"/><Relationship Id="rId441" Type="http://schemas.openxmlformats.org/officeDocument/2006/relationships/image" Target="../media/image2061.png"/><Relationship Id="rId440" Type="http://schemas.openxmlformats.org/officeDocument/2006/relationships/customXml" Target="../ink/ink4262.xml"/><Relationship Id="rId44" Type="http://schemas.openxmlformats.org/officeDocument/2006/relationships/customXml" Target="../ink/ink4064.xml"/><Relationship Id="rId439" Type="http://schemas.openxmlformats.org/officeDocument/2006/relationships/image" Target="../media/image4018.png"/><Relationship Id="rId438" Type="http://schemas.openxmlformats.org/officeDocument/2006/relationships/customXml" Target="../ink/ink4261.xml"/><Relationship Id="rId437" Type="http://schemas.openxmlformats.org/officeDocument/2006/relationships/image" Target="../media/image4017.png"/><Relationship Id="rId436" Type="http://schemas.openxmlformats.org/officeDocument/2006/relationships/customXml" Target="../ink/ink4260.xml"/><Relationship Id="rId435" Type="http://schemas.openxmlformats.org/officeDocument/2006/relationships/image" Target="../media/image4016.png"/><Relationship Id="rId434" Type="http://schemas.openxmlformats.org/officeDocument/2006/relationships/customXml" Target="../ink/ink4259.xml"/><Relationship Id="rId433" Type="http://schemas.openxmlformats.org/officeDocument/2006/relationships/image" Target="../media/image4015.png"/><Relationship Id="rId432" Type="http://schemas.openxmlformats.org/officeDocument/2006/relationships/customXml" Target="../ink/ink4258.xml"/><Relationship Id="rId431" Type="http://schemas.openxmlformats.org/officeDocument/2006/relationships/image" Target="../media/image4014.png"/><Relationship Id="rId430" Type="http://schemas.openxmlformats.org/officeDocument/2006/relationships/customXml" Target="../ink/ink4257.xml"/><Relationship Id="rId43" Type="http://schemas.openxmlformats.org/officeDocument/2006/relationships/image" Target="../media/image3827.png"/><Relationship Id="rId429" Type="http://schemas.openxmlformats.org/officeDocument/2006/relationships/image" Target="../media/image2474.png"/><Relationship Id="rId428" Type="http://schemas.openxmlformats.org/officeDocument/2006/relationships/customXml" Target="../ink/ink4256.xml"/><Relationship Id="rId427" Type="http://schemas.openxmlformats.org/officeDocument/2006/relationships/image" Target="../media/image4013.png"/><Relationship Id="rId426" Type="http://schemas.openxmlformats.org/officeDocument/2006/relationships/customXml" Target="../ink/ink4255.xml"/><Relationship Id="rId425" Type="http://schemas.openxmlformats.org/officeDocument/2006/relationships/image" Target="../media/image4012.png"/><Relationship Id="rId424" Type="http://schemas.openxmlformats.org/officeDocument/2006/relationships/customXml" Target="../ink/ink4254.xml"/><Relationship Id="rId423" Type="http://schemas.openxmlformats.org/officeDocument/2006/relationships/image" Target="../media/image4011.png"/><Relationship Id="rId422" Type="http://schemas.openxmlformats.org/officeDocument/2006/relationships/customXml" Target="../ink/ink4253.xml"/><Relationship Id="rId421" Type="http://schemas.openxmlformats.org/officeDocument/2006/relationships/image" Target="../media/image4010.png"/><Relationship Id="rId420" Type="http://schemas.openxmlformats.org/officeDocument/2006/relationships/customXml" Target="../ink/ink4252.xml"/><Relationship Id="rId42" Type="http://schemas.openxmlformats.org/officeDocument/2006/relationships/customXml" Target="../ink/ink4063.xml"/><Relationship Id="rId419" Type="http://schemas.openxmlformats.org/officeDocument/2006/relationships/image" Target="../media/image4009.png"/><Relationship Id="rId418" Type="http://schemas.openxmlformats.org/officeDocument/2006/relationships/customXml" Target="../ink/ink4251.xml"/><Relationship Id="rId417" Type="http://schemas.openxmlformats.org/officeDocument/2006/relationships/image" Target="../media/image4008.png"/><Relationship Id="rId416" Type="http://schemas.openxmlformats.org/officeDocument/2006/relationships/customXml" Target="../ink/ink4250.xml"/><Relationship Id="rId415" Type="http://schemas.openxmlformats.org/officeDocument/2006/relationships/image" Target="../media/image4007.png"/><Relationship Id="rId414" Type="http://schemas.openxmlformats.org/officeDocument/2006/relationships/customXml" Target="../ink/ink4249.xml"/><Relationship Id="rId413" Type="http://schemas.openxmlformats.org/officeDocument/2006/relationships/image" Target="../media/image4006.png"/><Relationship Id="rId412" Type="http://schemas.openxmlformats.org/officeDocument/2006/relationships/customXml" Target="../ink/ink4248.xml"/><Relationship Id="rId411" Type="http://schemas.openxmlformats.org/officeDocument/2006/relationships/image" Target="../media/image4005.png"/><Relationship Id="rId410" Type="http://schemas.openxmlformats.org/officeDocument/2006/relationships/customXml" Target="../ink/ink4247.xml"/><Relationship Id="rId41" Type="http://schemas.openxmlformats.org/officeDocument/2006/relationships/image" Target="../media/image3826.png"/><Relationship Id="rId409" Type="http://schemas.openxmlformats.org/officeDocument/2006/relationships/image" Target="../media/image4004.png"/><Relationship Id="rId408" Type="http://schemas.openxmlformats.org/officeDocument/2006/relationships/customXml" Target="../ink/ink4246.xml"/><Relationship Id="rId407" Type="http://schemas.openxmlformats.org/officeDocument/2006/relationships/image" Target="../media/image3102.png"/><Relationship Id="rId406" Type="http://schemas.openxmlformats.org/officeDocument/2006/relationships/customXml" Target="../ink/ink4245.xml"/><Relationship Id="rId405" Type="http://schemas.openxmlformats.org/officeDocument/2006/relationships/image" Target="../media/image4003.png"/><Relationship Id="rId404" Type="http://schemas.openxmlformats.org/officeDocument/2006/relationships/customXml" Target="../ink/ink4244.xml"/><Relationship Id="rId403" Type="http://schemas.openxmlformats.org/officeDocument/2006/relationships/image" Target="../media/image4002.png"/><Relationship Id="rId402" Type="http://schemas.openxmlformats.org/officeDocument/2006/relationships/customXml" Target="../ink/ink4243.xml"/><Relationship Id="rId401" Type="http://schemas.openxmlformats.org/officeDocument/2006/relationships/image" Target="../media/image4001.png"/><Relationship Id="rId400" Type="http://schemas.openxmlformats.org/officeDocument/2006/relationships/customXml" Target="../ink/ink4242.xml"/><Relationship Id="rId40" Type="http://schemas.openxmlformats.org/officeDocument/2006/relationships/customXml" Target="../ink/ink4062.xml"/><Relationship Id="rId4" Type="http://schemas.openxmlformats.org/officeDocument/2006/relationships/customXml" Target="../ink/ink4044.xml"/><Relationship Id="rId399" Type="http://schemas.openxmlformats.org/officeDocument/2006/relationships/image" Target="../media/image4000.png"/><Relationship Id="rId398" Type="http://schemas.openxmlformats.org/officeDocument/2006/relationships/customXml" Target="../ink/ink4241.xml"/><Relationship Id="rId397" Type="http://schemas.openxmlformats.org/officeDocument/2006/relationships/image" Target="../media/image3999.png"/><Relationship Id="rId396" Type="http://schemas.openxmlformats.org/officeDocument/2006/relationships/customXml" Target="../ink/ink4240.xml"/><Relationship Id="rId395" Type="http://schemas.openxmlformats.org/officeDocument/2006/relationships/image" Target="../media/image3998.png"/><Relationship Id="rId394" Type="http://schemas.openxmlformats.org/officeDocument/2006/relationships/customXml" Target="../ink/ink4239.xml"/><Relationship Id="rId393" Type="http://schemas.openxmlformats.org/officeDocument/2006/relationships/image" Target="../media/image3997.png"/><Relationship Id="rId392" Type="http://schemas.openxmlformats.org/officeDocument/2006/relationships/customXml" Target="../ink/ink4238.xml"/><Relationship Id="rId391" Type="http://schemas.openxmlformats.org/officeDocument/2006/relationships/image" Target="../media/image3996.png"/><Relationship Id="rId390" Type="http://schemas.openxmlformats.org/officeDocument/2006/relationships/customXml" Target="../ink/ink4237.xml"/><Relationship Id="rId39" Type="http://schemas.openxmlformats.org/officeDocument/2006/relationships/image" Target="../media/image2805.png"/><Relationship Id="rId389" Type="http://schemas.openxmlformats.org/officeDocument/2006/relationships/image" Target="../media/image3995.png"/><Relationship Id="rId388" Type="http://schemas.openxmlformats.org/officeDocument/2006/relationships/customXml" Target="../ink/ink4236.xml"/><Relationship Id="rId387" Type="http://schemas.openxmlformats.org/officeDocument/2006/relationships/image" Target="../media/image3994.png"/><Relationship Id="rId386" Type="http://schemas.openxmlformats.org/officeDocument/2006/relationships/customXml" Target="../ink/ink4235.xml"/><Relationship Id="rId385" Type="http://schemas.openxmlformats.org/officeDocument/2006/relationships/image" Target="../media/image3993.png"/><Relationship Id="rId384" Type="http://schemas.openxmlformats.org/officeDocument/2006/relationships/customXml" Target="../ink/ink4234.xml"/><Relationship Id="rId383" Type="http://schemas.openxmlformats.org/officeDocument/2006/relationships/image" Target="../media/image3992.png"/><Relationship Id="rId382" Type="http://schemas.openxmlformats.org/officeDocument/2006/relationships/customXml" Target="../ink/ink4233.xml"/><Relationship Id="rId381" Type="http://schemas.openxmlformats.org/officeDocument/2006/relationships/image" Target="../media/image3991.png"/><Relationship Id="rId380" Type="http://schemas.openxmlformats.org/officeDocument/2006/relationships/customXml" Target="../ink/ink4232.xml"/><Relationship Id="rId38" Type="http://schemas.openxmlformats.org/officeDocument/2006/relationships/customXml" Target="../ink/ink4061.xml"/><Relationship Id="rId379" Type="http://schemas.openxmlformats.org/officeDocument/2006/relationships/image" Target="../media/image3990.png"/><Relationship Id="rId378" Type="http://schemas.openxmlformats.org/officeDocument/2006/relationships/customXml" Target="../ink/ink4231.xml"/><Relationship Id="rId377" Type="http://schemas.openxmlformats.org/officeDocument/2006/relationships/image" Target="../media/image3989.png"/><Relationship Id="rId376" Type="http://schemas.openxmlformats.org/officeDocument/2006/relationships/customXml" Target="../ink/ink4230.xml"/><Relationship Id="rId375" Type="http://schemas.openxmlformats.org/officeDocument/2006/relationships/image" Target="../media/image3988.png"/><Relationship Id="rId374" Type="http://schemas.openxmlformats.org/officeDocument/2006/relationships/customXml" Target="../ink/ink4229.xml"/><Relationship Id="rId373" Type="http://schemas.openxmlformats.org/officeDocument/2006/relationships/image" Target="../media/image3987.png"/><Relationship Id="rId372" Type="http://schemas.openxmlformats.org/officeDocument/2006/relationships/customXml" Target="../ink/ink4228.xml"/><Relationship Id="rId371" Type="http://schemas.openxmlformats.org/officeDocument/2006/relationships/image" Target="../media/image3986.png"/><Relationship Id="rId370" Type="http://schemas.openxmlformats.org/officeDocument/2006/relationships/customXml" Target="../ink/ink4227.xml"/><Relationship Id="rId37" Type="http://schemas.openxmlformats.org/officeDocument/2006/relationships/image" Target="../media/image3825.png"/><Relationship Id="rId369" Type="http://schemas.openxmlformats.org/officeDocument/2006/relationships/image" Target="../media/image3985.png"/><Relationship Id="rId368" Type="http://schemas.openxmlformats.org/officeDocument/2006/relationships/customXml" Target="../ink/ink4226.xml"/><Relationship Id="rId367" Type="http://schemas.openxmlformats.org/officeDocument/2006/relationships/image" Target="../media/image3984.png"/><Relationship Id="rId366" Type="http://schemas.openxmlformats.org/officeDocument/2006/relationships/customXml" Target="../ink/ink4225.xml"/><Relationship Id="rId365" Type="http://schemas.openxmlformats.org/officeDocument/2006/relationships/image" Target="../media/image3983.png"/><Relationship Id="rId364" Type="http://schemas.openxmlformats.org/officeDocument/2006/relationships/customXml" Target="../ink/ink4224.xml"/><Relationship Id="rId363" Type="http://schemas.openxmlformats.org/officeDocument/2006/relationships/image" Target="../media/image3982.png"/><Relationship Id="rId362" Type="http://schemas.openxmlformats.org/officeDocument/2006/relationships/customXml" Target="../ink/ink4223.xml"/><Relationship Id="rId361" Type="http://schemas.openxmlformats.org/officeDocument/2006/relationships/image" Target="../media/image3981.png"/><Relationship Id="rId360" Type="http://schemas.openxmlformats.org/officeDocument/2006/relationships/customXml" Target="../ink/ink4222.xml"/><Relationship Id="rId36" Type="http://schemas.openxmlformats.org/officeDocument/2006/relationships/customXml" Target="../ink/ink4060.xml"/><Relationship Id="rId359" Type="http://schemas.openxmlformats.org/officeDocument/2006/relationships/image" Target="../media/image3980.png"/><Relationship Id="rId358" Type="http://schemas.openxmlformats.org/officeDocument/2006/relationships/customXml" Target="../ink/ink4221.xml"/><Relationship Id="rId357" Type="http://schemas.openxmlformats.org/officeDocument/2006/relationships/image" Target="../media/image3979.png"/><Relationship Id="rId356" Type="http://schemas.openxmlformats.org/officeDocument/2006/relationships/customXml" Target="../ink/ink4220.xml"/><Relationship Id="rId355" Type="http://schemas.openxmlformats.org/officeDocument/2006/relationships/image" Target="../media/image3978.png"/><Relationship Id="rId354" Type="http://schemas.openxmlformats.org/officeDocument/2006/relationships/customXml" Target="../ink/ink4219.xml"/><Relationship Id="rId353" Type="http://schemas.openxmlformats.org/officeDocument/2006/relationships/image" Target="../media/image3977.png"/><Relationship Id="rId352" Type="http://schemas.openxmlformats.org/officeDocument/2006/relationships/customXml" Target="../ink/ink4218.xml"/><Relationship Id="rId351" Type="http://schemas.openxmlformats.org/officeDocument/2006/relationships/image" Target="../media/image3976.png"/><Relationship Id="rId350" Type="http://schemas.openxmlformats.org/officeDocument/2006/relationships/customXml" Target="../ink/ink4217.xml"/><Relationship Id="rId35" Type="http://schemas.openxmlformats.org/officeDocument/2006/relationships/image" Target="../media/image3824.png"/><Relationship Id="rId349" Type="http://schemas.openxmlformats.org/officeDocument/2006/relationships/image" Target="../media/image3975.png"/><Relationship Id="rId348" Type="http://schemas.openxmlformats.org/officeDocument/2006/relationships/customXml" Target="../ink/ink4216.xml"/><Relationship Id="rId347" Type="http://schemas.openxmlformats.org/officeDocument/2006/relationships/image" Target="../media/image3974.png"/><Relationship Id="rId346" Type="http://schemas.openxmlformats.org/officeDocument/2006/relationships/customXml" Target="../ink/ink4215.xml"/><Relationship Id="rId345" Type="http://schemas.openxmlformats.org/officeDocument/2006/relationships/image" Target="../media/image3973.png"/><Relationship Id="rId344" Type="http://schemas.openxmlformats.org/officeDocument/2006/relationships/customXml" Target="../ink/ink4214.xml"/><Relationship Id="rId343" Type="http://schemas.openxmlformats.org/officeDocument/2006/relationships/image" Target="../media/image3972.png"/><Relationship Id="rId342" Type="http://schemas.openxmlformats.org/officeDocument/2006/relationships/customXml" Target="../ink/ink4213.xml"/><Relationship Id="rId341" Type="http://schemas.openxmlformats.org/officeDocument/2006/relationships/image" Target="../media/image3971.png"/><Relationship Id="rId340" Type="http://schemas.openxmlformats.org/officeDocument/2006/relationships/customXml" Target="../ink/ink4212.xml"/><Relationship Id="rId34" Type="http://schemas.openxmlformats.org/officeDocument/2006/relationships/customXml" Target="../ink/ink4059.xml"/><Relationship Id="rId339" Type="http://schemas.openxmlformats.org/officeDocument/2006/relationships/image" Target="../media/image3970.png"/><Relationship Id="rId338" Type="http://schemas.openxmlformats.org/officeDocument/2006/relationships/customXml" Target="../ink/ink4211.xml"/><Relationship Id="rId337" Type="http://schemas.openxmlformats.org/officeDocument/2006/relationships/image" Target="../media/image3969.png"/><Relationship Id="rId336" Type="http://schemas.openxmlformats.org/officeDocument/2006/relationships/customXml" Target="../ink/ink4210.xml"/><Relationship Id="rId335" Type="http://schemas.openxmlformats.org/officeDocument/2006/relationships/image" Target="../media/image3968.png"/><Relationship Id="rId334" Type="http://schemas.openxmlformats.org/officeDocument/2006/relationships/customXml" Target="../ink/ink4209.xml"/><Relationship Id="rId333" Type="http://schemas.openxmlformats.org/officeDocument/2006/relationships/image" Target="../media/image3967.png"/><Relationship Id="rId332" Type="http://schemas.openxmlformats.org/officeDocument/2006/relationships/customXml" Target="../ink/ink4208.xml"/><Relationship Id="rId331" Type="http://schemas.openxmlformats.org/officeDocument/2006/relationships/image" Target="../media/image3966.png"/><Relationship Id="rId330" Type="http://schemas.openxmlformats.org/officeDocument/2006/relationships/customXml" Target="../ink/ink4207.xml"/><Relationship Id="rId33" Type="http://schemas.openxmlformats.org/officeDocument/2006/relationships/image" Target="../media/image3823.png"/><Relationship Id="rId329" Type="http://schemas.openxmlformats.org/officeDocument/2006/relationships/image" Target="../media/image3965.png"/><Relationship Id="rId328" Type="http://schemas.openxmlformats.org/officeDocument/2006/relationships/customXml" Target="../ink/ink4206.xml"/><Relationship Id="rId327" Type="http://schemas.openxmlformats.org/officeDocument/2006/relationships/image" Target="../media/image3964.png"/><Relationship Id="rId326" Type="http://schemas.openxmlformats.org/officeDocument/2006/relationships/customXml" Target="../ink/ink4205.xml"/><Relationship Id="rId325" Type="http://schemas.openxmlformats.org/officeDocument/2006/relationships/image" Target="../media/image3963.png"/><Relationship Id="rId324" Type="http://schemas.openxmlformats.org/officeDocument/2006/relationships/customXml" Target="../ink/ink4204.xml"/><Relationship Id="rId323" Type="http://schemas.openxmlformats.org/officeDocument/2006/relationships/image" Target="../media/image3962.png"/><Relationship Id="rId322" Type="http://schemas.openxmlformats.org/officeDocument/2006/relationships/customXml" Target="../ink/ink4203.xml"/><Relationship Id="rId321" Type="http://schemas.openxmlformats.org/officeDocument/2006/relationships/image" Target="../media/image3961.png"/><Relationship Id="rId320" Type="http://schemas.openxmlformats.org/officeDocument/2006/relationships/customXml" Target="../ink/ink4202.xml"/><Relationship Id="rId32" Type="http://schemas.openxmlformats.org/officeDocument/2006/relationships/customXml" Target="../ink/ink4058.xml"/><Relationship Id="rId319" Type="http://schemas.openxmlformats.org/officeDocument/2006/relationships/image" Target="../media/image3960.png"/><Relationship Id="rId318" Type="http://schemas.openxmlformats.org/officeDocument/2006/relationships/customXml" Target="../ink/ink4201.xml"/><Relationship Id="rId317" Type="http://schemas.openxmlformats.org/officeDocument/2006/relationships/image" Target="../media/image3959.png"/><Relationship Id="rId316" Type="http://schemas.openxmlformats.org/officeDocument/2006/relationships/customXml" Target="../ink/ink4200.xml"/><Relationship Id="rId315" Type="http://schemas.openxmlformats.org/officeDocument/2006/relationships/image" Target="../media/image3958.png"/><Relationship Id="rId314" Type="http://schemas.openxmlformats.org/officeDocument/2006/relationships/customXml" Target="../ink/ink4199.xml"/><Relationship Id="rId313" Type="http://schemas.openxmlformats.org/officeDocument/2006/relationships/image" Target="../media/image3957.png"/><Relationship Id="rId312" Type="http://schemas.openxmlformats.org/officeDocument/2006/relationships/customXml" Target="../ink/ink4198.xml"/><Relationship Id="rId311" Type="http://schemas.openxmlformats.org/officeDocument/2006/relationships/image" Target="../media/image3956.png"/><Relationship Id="rId310" Type="http://schemas.openxmlformats.org/officeDocument/2006/relationships/customXml" Target="../ink/ink4197.xml"/><Relationship Id="rId31" Type="http://schemas.openxmlformats.org/officeDocument/2006/relationships/image" Target="../media/image3822.png"/><Relationship Id="rId309" Type="http://schemas.openxmlformats.org/officeDocument/2006/relationships/image" Target="../media/image3955.png"/><Relationship Id="rId308" Type="http://schemas.openxmlformats.org/officeDocument/2006/relationships/customXml" Target="../ink/ink4196.xml"/><Relationship Id="rId307" Type="http://schemas.openxmlformats.org/officeDocument/2006/relationships/image" Target="../media/image3954.png"/><Relationship Id="rId306" Type="http://schemas.openxmlformats.org/officeDocument/2006/relationships/customXml" Target="../ink/ink4195.xml"/><Relationship Id="rId305" Type="http://schemas.openxmlformats.org/officeDocument/2006/relationships/image" Target="../media/image3953.png"/><Relationship Id="rId304" Type="http://schemas.openxmlformats.org/officeDocument/2006/relationships/customXml" Target="../ink/ink4194.xml"/><Relationship Id="rId303" Type="http://schemas.openxmlformats.org/officeDocument/2006/relationships/image" Target="../media/image3952.png"/><Relationship Id="rId302" Type="http://schemas.openxmlformats.org/officeDocument/2006/relationships/customXml" Target="../ink/ink4193.xml"/><Relationship Id="rId301" Type="http://schemas.openxmlformats.org/officeDocument/2006/relationships/image" Target="../media/image3951.png"/><Relationship Id="rId300" Type="http://schemas.openxmlformats.org/officeDocument/2006/relationships/customXml" Target="../ink/ink4192.xml"/><Relationship Id="rId30" Type="http://schemas.openxmlformats.org/officeDocument/2006/relationships/customXml" Target="../ink/ink4057.xml"/><Relationship Id="rId3" Type="http://schemas.openxmlformats.org/officeDocument/2006/relationships/image" Target="../media/image3810.png"/><Relationship Id="rId299" Type="http://schemas.openxmlformats.org/officeDocument/2006/relationships/image" Target="../media/image3950.png"/><Relationship Id="rId298" Type="http://schemas.openxmlformats.org/officeDocument/2006/relationships/customXml" Target="../ink/ink4191.xml"/><Relationship Id="rId297" Type="http://schemas.openxmlformats.org/officeDocument/2006/relationships/image" Target="../media/image3949.png"/><Relationship Id="rId296" Type="http://schemas.openxmlformats.org/officeDocument/2006/relationships/customXml" Target="../ink/ink4190.xml"/><Relationship Id="rId295" Type="http://schemas.openxmlformats.org/officeDocument/2006/relationships/image" Target="../media/image3948.png"/><Relationship Id="rId294" Type="http://schemas.openxmlformats.org/officeDocument/2006/relationships/customXml" Target="../ink/ink4189.xml"/><Relationship Id="rId293" Type="http://schemas.openxmlformats.org/officeDocument/2006/relationships/image" Target="../media/image3947.png"/><Relationship Id="rId292" Type="http://schemas.openxmlformats.org/officeDocument/2006/relationships/customXml" Target="../ink/ink4188.xml"/><Relationship Id="rId291" Type="http://schemas.openxmlformats.org/officeDocument/2006/relationships/image" Target="../media/image3946.png"/><Relationship Id="rId290" Type="http://schemas.openxmlformats.org/officeDocument/2006/relationships/customXml" Target="../ink/ink4187.xml"/><Relationship Id="rId29" Type="http://schemas.openxmlformats.org/officeDocument/2006/relationships/image" Target="../media/image3821.png"/><Relationship Id="rId289" Type="http://schemas.openxmlformats.org/officeDocument/2006/relationships/image" Target="../media/image3945.png"/><Relationship Id="rId288" Type="http://schemas.openxmlformats.org/officeDocument/2006/relationships/customXml" Target="../ink/ink4186.xml"/><Relationship Id="rId287" Type="http://schemas.openxmlformats.org/officeDocument/2006/relationships/image" Target="../media/image3944.png"/><Relationship Id="rId286" Type="http://schemas.openxmlformats.org/officeDocument/2006/relationships/customXml" Target="../ink/ink4185.xml"/><Relationship Id="rId285" Type="http://schemas.openxmlformats.org/officeDocument/2006/relationships/image" Target="../media/image3943.png"/><Relationship Id="rId284" Type="http://schemas.openxmlformats.org/officeDocument/2006/relationships/customXml" Target="../ink/ink4184.xml"/><Relationship Id="rId283" Type="http://schemas.openxmlformats.org/officeDocument/2006/relationships/image" Target="../media/image3942.png"/><Relationship Id="rId282" Type="http://schemas.openxmlformats.org/officeDocument/2006/relationships/customXml" Target="../ink/ink4183.xml"/><Relationship Id="rId281" Type="http://schemas.openxmlformats.org/officeDocument/2006/relationships/image" Target="../media/image3941.png"/><Relationship Id="rId280" Type="http://schemas.openxmlformats.org/officeDocument/2006/relationships/customXml" Target="../ink/ink4182.xml"/><Relationship Id="rId28" Type="http://schemas.openxmlformats.org/officeDocument/2006/relationships/customXml" Target="../ink/ink4056.xml"/><Relationship Id="rId279" Type="http://schemas.openxmlformats.org/officeDocument/2006/relationships/image" Target="../media/image3940.png"/><Relationship Id="rId278" Type="http://schemas.openxmlformats.org/officeDocument/2006/relationships/customXml" Target="../ink/ink4181.xml"/><Relationship Id="rId277" Type="http://schemas.openxmlformats.org/officeDocument/2006/relationships/image" Target="../media/image3939.png"/><Relationship Id="rId276" Type="http://schemas.openxmlformats.org/officeDocument/2006/relationships/customXml" Target="../ink/ink4180.xml"/><Relationship Id="rId275" Type="http://schemas.openxmlformats.org/officeDocument/2006/relationships/image" Target="../media/image3938.png"/><Relationship Id="rId274" Type="http://schemas.openxmlformats.org/officeDocument/2006/relationships/customXml" Target="../ink/ink4179.xml"/><Relationship Id="rId273" Type="http://schemas.openxmlformats.org/officeDocument/2006/relationships/image" Target="../media/image3937.png"/><Relationship Id="rId272" Type="http://schemas.openxmlformats.org/officeDocument/2006/relationships/customXml" Target="../ink/ink4178.xml"/><Relationship Id="rId271" Type="http://schemas.openxmlformats.org/officeDocument/2006/relationships/image" Target="../media/image3936.png"/><Relationship Id="rId270" Type="http://schemas.openxmlformats.org/officeDocument/2006/relationships/customXml" Target="../ink/ink4177.xml"/><Relationship Id="rId27" Type="http://schemas.openxmlformats.org/officeDocument/2006/relationships/image" Target="../media/image3820.png"/><Relationship Id="rId269" Type="http://schemas.openxmlformats.org/officeDocument/2006/relationships/image" Target="../media/image3935.png"/><Relationship Id="rId268" Type="http://schemas.openxmlformats.org/officeDocument/2006/relationships/customXml" Target="../ink/ink4176.xml"/><Relationship Id="rId267" Type="http://schemas.openxmlformats.org/officeDocument/2006/relationships/image" Target="../media/image3934.png"/><Relationship Id="rId266" Type="http://schemas.openxmlformats.org/officeDocument/2006/relationships/customXml" Target="../ink/ink4175.xml"/><Relationship Id="rId265" Type="http://schemas.openxmlformats.org/officeDocument/2006/relationships/image" Target="../media/image3933.png"/><Relationship Id="rId264" Type="http://schemas.openxmlformats.org/officeDocument/2006/relationships/customXml" Target="../ink/ink4174.xml"/><Relationship Id="rId263" Type="http://schemas.openxmlformats.org/officeDocument/2006/relationships/image" Target="../media/image3932.png"/><Relationship Id="rId262" Type="http://schemas.openxmlformats.org/officeDocument/2006/relationships/customXml" Target="../ink/ink4173.xml"/><Relationship Id="rId261" Type="http://schemas.openxmlformats.org/officeDocument/2006/relationships/image" Target="../media/image3931.png"/><Relationship Id="rId260" Type="http://schemas.openxmlformats.org/officeDocument/2006/relationships/customXml" Target="../ink/ink4172.xml"/><Relationship Id="rId26" Type="http://schemas.openxmlformats.org/officeDocument/2006/relationships/customXml" Target="../ink/ink4055.xml"/><Relationship Id="rId259" Type="http://schemas.openxmlformats.org/officeDocument/2006/relationships/image" Target="../media/image3930.png"/><Relationship Id="rId258" Type="http://schemas.openxmlformats.org/officeDocument/2006/relationships/customXml" Target="../ink/ink4171.xml"/><Relationship Id="rId257" Type="http://schemas.openxmlformats.org/officeDocument/2006/relationships/image" Target="../media/image3929.png"/><Relationship Id="rId256" Type="http://schemas.openxmlformats.org/officeDocument/2006/relationships/customXml" Target="../ink/ink4170.xml"/><Relationship Id="rId255" Type="http://schemas.openxmlformats.org/officeDocument/2006/relationships/image" Target="../media/image3928.png"/><Relationship Id="rId254" Type="http://schemas.openxmlformats.org/officeDocument/2006/relationships/customXml" Target="../ink/ink4169.xml"/><Relationship Id="rId253" Type="http://schemas.openxmlformats.org/officeDocument/2006/relationships/image" Target="../media/image3927.png"/><Relationship Id="rId252" Type="http://schemas.openxmlformats.org/officeDocument/2006/relationships/customXml" Target="../ink/ink4168.xml"/><Relationship Id="rId251" Type="http://schemas.openxmlformats.org/officeDocument/2006/relationships/image" Target="../media/image3926.png"/><Relationship Id="rId250" Type="http://schemas.openxmlformats.org/officeDocument/2006/relationships/customXml" Target="../ink/ink4167.xml"/><Relationship Id="rId25" Type="http://schemas.openxmlformats.org/officeDocument/2006/relationships/image" Target="../media/image2192.png"/><Relationship Id="rId249" Type="http://schemas.openxmlformats.org/officeDocument/2006/relationships/image" Target="../media/image3925.png"/><Relationship Id="rId248" Type="http://schemas.openxmlformats.org/officeDocument/2006/relationships/customXml" Target="../ink/ink4166.xml"/><Relationship Id="rId247" Type="http://schemas.openxmlformats.org/officeDocument/2006/relationships/image" Target="../media/image3924.png"/><Relationship Id="rId246" Type="http://schemas.openxmlformats.org/officeDocument/2006/relationships/customXml" Target="../ink/ink4165.xml"/><Relationship Id="rId245" Type="http://schemas.openxmlformats.org/officeDocument/2006/relationships/image" Target="../media/image3923.png"/><Relationship Id="rId244" Type="http://schemas.openxmlformats.org/officeDocument/2006/relationships/customXml" Target="../ink/ink4164.xml"/><Relationship Id="rId243" Type="http://schemas.openxmlformats.org/officeDocument/2006/relationships/image" Target="../media/image3922.png"/><Relationship Id="rId242" Type="http://schemas.openxmlformats.org/officeDocument/2006/relationships/customXml" Target="../ink/ink4163.xml"/><Relationship Id="rId241" Type="http://schemas.openxmlformats.org/officeDocument/2006/relationships/image" Target="../media/image3921.png"/><Relationship Id="rId240" Type="http://schemas.openxmlformats.org/officeDocument/2006/relationships/customXml" Target="../ink/ink4162.xml"/><Relationship Id="rId24" Type="http://schemas.openxmlformats.org/officeDocument/2006/relationships/customXml" Target="../ink/ink4054.xml"/><Relationship Id="rId239" Type="http://schemas.openxmlformats.org/officeDocument/2006/relationships/image" Target="../media/image3920.png"/><Relationship Id="rId238" Type="http://schemas.openxmlformats.org/officeDocument/2006/relationships/customXml" Target="../ink/ink4161.xml"/><Relationship Id="rId237" Type="http://schemas.openxmlformats.org/officeDocument/2006/relationships/image" Target="../media/image830.png"/><Relationship Id="rId236" Type="http://schemas.openxmlformats.org/officeDocument/2006/relationships/customXml" Target="../ink/ink4160.xml"/><Relationship Id="rId235" Type="http://schemas.openxmlformats.org/officeDocument/2006/relationships/image" Target="../media/image3919.png"/><Relationship Id="rId234" Type="http://schemas.openxmlformats.org/officeDocument/2006/relationships/customXml" Target="../ink/ink4159.xml"/><Relationship Id="rId233" Type="http://schemas.openxmlformats.org/officeDocument/2006/relationships/image" Target="../media/image3918.png"/><Relationship Id="rId232" Type="http://schemas.openxmlformats.org/officeDocument/2006/relationships/customXml" Target="../ink/ink4158.xml"/><Relationship Id="rId231" Type="http://schemas.openxmlformats.org/officeDocument/2006/relationships/image" Target="../media/image3917.png"/><Relationship Id="rId230" Type="http://schemas.openxmlformats.org/officeDocument/2006/relationships/customXml" Target="../ink/ink4157.xml"/><Relationship Id="rId23" Type="http://schemas.openxmlformats.org/officeDocument/2006/relationships/image" Target="../media/image940.png"/><Relationship Id="rId229" Type="http://schemas.openxmlformats.org/officeDocument/2006/relationships/image" Target="../media/image2874.png"/><Relationship Id="rId228" Type="http://schemas.openxmlformats.org/officeDocument/2006/relationships/customXml" Target="../ink/ink4156.xml"/><Relationship Id="rId227" Type="http://schemas.openxmlformats.org/officeDocument/2006/relationships/image" Target="../media/image3916.png"/><Relationship Id="rId226" Type="http://schemas.openxmlformats.org/officeDocument/2006/relationships/customXml" Target="../ink/ink4155.xml"/><Relationship Id="rId225" Type="http://schemas.openxmlformats.org/officeDocument/2006/relationships/image" Target="../media/image3915.png"/><Relationship Id="rId224" Type="http://schemas.openxmlformats.org/officeDocument/2006/relationships/customXml" Target="../ink/ink4154.xml"/><Relationship Id="rId223" Type="http://schemas.openxmlformats.org/officeDocument/2006/relationships/image" Target="../media/image3914.png"/><Relationship Id="rId222" Type="http://schemas.openxmlformats.org/officeDocument/2006/relationships/customXml" Target="../ink/ink4153.xml"/><Relationship Id="rId221" Type="http://schemas.openxmlformats.org/officeDocument/2006/relationships/image" Target="../media/image3913.png"/><Relationship Id="rId220" Type="http://schemas.openxmlformats.org/officeDocument/2006/relationships/customXml" Target="../ink/ink4152.xml"/><Relationship Id="rId22" Type="http://schemas.openxmlformats.org/officeDocument/2006/relationships/customXml" Target="../ink/ink4053.xml"/><Relationship Id="rId219" Type="http://schemas.openxmlformats.org/officeDocument/2006/relationships/image" Target="../media/image3912.png"/><Relationship Id="rId218" Type="http://schemas.openxmlformats.org/officeDocument/2006/relationships/customXml" Target="../ink/ink4151.xml"/><Relationship Id="rId217" Type="http://schemas.openxmlformats.org/officeDocument/2006/relationships/image" Target="../media/image3911.png"/><Relationship Id="rId216" Type="http://schemas.openxmlformats.org/officeDocument/2006/relationships/customXml" Target="../ink/ink4150.xml"/><Relationship Id="rId215" Type="http://schemas.openxmlformats.org/officeDocument/2006/relationships/image" Target="../media/image3910.png"/><Relationship Id="rId214" Type="http://schemas.openxmlformats.org/officeDocument/2006/relationships/customXml" Target="../ink/ink4149.xml"/><Relationship Id="rId213" Type="http://schemas.openxmlformats.org/officeDocument/2006/relationships/image" Target="../media/image3909.png"/><Relationship Id="rId212" Type="http://schemas.openxmlformats.org/officeDocument/2006/relationships/customXml" Target="../ink/ink4148.xml"/><Relationship Id="rId211" Type="http://schemas.openxmlformats.org/officeDocument/2006/relationships/image" Target="../media/image3908.png"/><Relationship Id="rId210" Type="http://schemas.openxmlformats.org/officeDocument/2006/relationships/customXml" Target="../ink/ink4147.xml"/><Relationship Id="rId21" Type="http://schemas.openxmlformats.org/officeDocument/2006/relationships/image" Target="../media/image3819.png"/><Relationship Id="rId209" Type="http://schemas.openxmlformats.org/officeDocument/2006/relationships/image" Target="../media/image3907.png"/><Relationship Id="rId208" Type="http://schemas.openxmlformats.org/officeDocument/2006/relationships/customXml" Target="../ink/ink4146.xml"/><Relationship Id="rId207" Type="http://schemas.openxmlformats.org/officeDocument/2006/relationships/image" Target="../media/image3906.png"/><Relationship Id="rId206" Type="http://schemas.openxmlformats.org/officeDocument/2006/relationships/customXml" Target="../ink/ink4145.xml"/><Relationship Id="rId205" Type="http://schemas.openxmlformats.org/officeDocument/2006/relationships/image" Target="../media/image3905.png"/><Relationship Id="rId204" Type="http://schemas.openxmlformats.org/officeDocument/2006/relationships/customXml" Target="../ink/ink4144.xml"/><Relationship Id="rId203" Type="http://schemas.openxmlformats.org/officeDocument/2006/relationships/image" Target="../media/image3904.png"/><Relationship Id="rId202" Type="http://schemas.openxmlformats.org/officeDocument/2006/relationships/customXml" Target="../ink/ink4143.xml"/><Relationship Id="rId201" Type="http://schemas.openxmlformats.org/officeDocument/2006/relationships/image" Target="../media/image3903.png"/><Relationship Id="rId200" Type="http://schemas.openxmlformats.org/officeDocument/2006/relationships/customXml" Target="../ink/ink4142.xml"/><Relationship Id="rId20" Type="http://schemas.openxmlformats.org/officeDocument/2006/relationships/customXml" Target="../ink/ink4052.xml"/><Relationship Id="rId2" Type="http://schemas.openxmlformats.org/officeDocument/2006/relationships/customXml" Target="../ink/ink4043.xml"/><Relationship Id="rId199" Type="http://schemas.openxmlformats.org/officeDocument/2006/relationships/image" Target="../media/image3902.png"/><Relationship Id="rId198" Type="http://schemas.openxmlformats.org/officeDocument/2006/relationships/customXml" Target="../ink/ink4141.xml"/><Relationship Id="rId197" Type="http://schemas.openxmlformats.org/officeDocument/2006/relationships/image" Target="../media/image3901.png"/><Relationship Id="rId196" Type="http://schemas.openxmlformats.org/officeDocument/2006/relationships/customXml" Target="../ink/ink4140.xml"/><Relationship Id="rId195" Type="http://schemas.openxmlformats.org/officeDocument/2006/relationships/image" Target="../media/image3900.png"/><Relationship Id="rId194" Type="http://schemas.openxmlformats.org/officeDocument/2006/relationships/customXml" Target="../ink/ink4139.xml"/><Relationship Id="rId193" Type="http://schemas.openxmlformats.org/officeDocument/2006/relationships/image" Target="../media/image3899.png"/><Relationship Id="rId192" Type="http://schemas.openxmlformats.org/officeDocument/2006/relationships/customXml" Target="../ink/ink4138.xml"/><Relationship Id="rId191" Type="http://schemas.openxmlformats.org/officeDocument/2006/relationships/image" Target="../media/image3898.png"/><Relationship Id="rId190" Type="http://schemas.openxmlformats.org/officeDocument/2006/relationships/customXml" Target="../ink/ink4137.xml"/><Relationship Id="rId19" Type="http://schemas.openxmlformats.org/officeDocument/2006/relationships/image" Target="../media/image3818.png"/><Relationship Id="rId189" Type="http://schemas.openxmlformats.org/officeDocument/2006/relationships/image" Target="../media/image3897.png"/><Relationship Id="rId188" Type="http://schemas.openxmlformats.org/officeDocument/2006/relationships/customXml" Target="../ink/ink4136.xml"/><Relationship Id="rId187" Type="http://schemas.openxmlformats.org/officeDocument/2006/relationships/image" Target="../media/image3896.png"/><Relationship Id="rId186" Type="http://schemas.openxmlformats.org/officeDocument/2006/relationships/customXml" Target="../ink/ink4135.xml"/><Relationship Id="rId185" Type="http://schemas.openxmlformats.org/officeDocument/2006/relationships/image" Target="../media/image3895.png"/><Relationship Id="rId184" Type="http://schemas.openxmlformats.org/officeDocument/2006/relationships/customXml" Target="../ink/ink4134.xml"/><Relationship Id="rId183" Type="http://schemas.openxmlformats.org/officeDocument/2006/relationships/image" Target="../media/image3894.png"/><Relationship Id="rId182" Type="http://schemas.openxmlformats.org/officeDocument/2006/relationships/customXml" Target="../ink/ink4133.xml"/><Relationship Id="rId181" Type="http://schemas.openxmlformats.org/officeDocument/2006/relationships/image" Target="../media/image3893.png"/><Relationship Id="rId180" Type="http://schemas.openxmlformats.org/officeDocument/2006/relationships/customXml" Target="../ink/ink4132.xml"/><Relationship Id="rId18" Type="http://schemas.openxmlformats.org/officeDocument/2006/relationships/customXml" Target="../ink/ink4051.xml"/><Relationship Id="rId179" Type="http://schemas.openxmlformats.org/officeDocument/2006/relationships/image" Target="../media/image3892.png"/><Relationship Id="rId178" Type="http://schemas.openxmlformats.org/officeDocument/2006/relationships/customXml" Target="../ink/ink4131.xml"/><Relationship Id="rId177" Type="http://schemas.openxmlformats.org/officeDocument/2006/relationships/image" Target="../media/image3891.png"/><Relationship Id="rId176" Type="http://schemas.openxmlformats.org/officeDocument/2006/relationships/customXml" Target="../ink/ink4130.xml"/><Relationship Id="rId175" Type="http://schemas.openxmlformats.org/officeDocument/2006/relationships/image" Target="../media/image938.png"/><Relationship Id="rId174" Type="http://schemas.openxmlformats.org/officeDocument/2006/relationships/customXml" Target="../ink/ink4129.xml"/><Relationship Id="rId173" Type="http://schemas.openxmlformats.org/officeDocument/2006/relationships/image" Target="../media/image3890.png"/><Relationship Id="rId172" Type="http://schemas.openxmlformats.org/officeDocument/2006/relationships/customXml" Target="../ink/ink4128.xml"/><Relationship Id="rId171" Type="http://schemas.openxmlformats.org/officeDocument/2006/relationships/image" Target="../media/image3889.png"/><Relationship Id="rId170" Type="http://schemas.openxmlformats.org/officeDocument/2006/relationships/customXml" Target="../ink/ink4127.xml"/><Relationship Id="rId17" Type="http://schemas.openxmlformats.org/officeDocument/2006/relationships/image" Target="../media/image3817.png"/><Relationship Id="rId169" Type="http://schemas.openxmlformats.org/officeDocument/2006/relationships/image" Target="../media/image3888.png"/><Relationship Id="rId168" Type="http://schemas.openxmlformats.org/officeDocument/2006/relationships/customXml" Target="../ink/ink4126.xml"/><Relationship Id="rId167" Type="http://schemas.openxmlformats.org/officeDocument/2006/relationships/image" Target="../media/image3887.png"/><Relationship Id="rId166" Type="http://schemas.openxmlformats.org/officeDocument/2006/relationships/customXml" Target="../ink/ink4125.xml"/><Relationship Id="rId165" Type="http://schemas.openxmlformats.org/officeDocument/2006/relationships/image" Target="../media/image3886.png"/><Relationship Id="rId164" Type="http://schemas.openxmlformats.org/officeDocument/2006/relationships/customXml" Target="../ink/ink4124.xml"/><Relationship Id="rId163" Type="http://schemas.openxmlformats.org/officeDocument/2006/relationships/image" Target="../media/image3885.png"/><Relationship Id="rId162" Type="http://schemas.openxmlformats.org/officeDocument/2006/relationships/customXml" Target="../ink/ink4123.xml"/><Relationship Id="rId161" Type="http://schemas.openxmlformats.org/officeDocument/2006/relationships/image" Target="../media/image3884.png"/><Relationship Id="rId160" Type="http://schemas.openxmlformats.org/officeDocument/2006/relationships/customXml" Target="../ink/ink4122.xml"/><Relationship Id="rId16" Type="http://schemas.openxmlformats.org/officeDocument/2006/relationships/customXml" Target="../ink/ink4050.xml"/><Relationship Id="rId159" Type="http://schemas.openxmlformats.org/officeDocument/2006/relationships/image" Target="../media/image3883.png"/><Relationship Id="rId158" Type="http://schemas.openxmlformats.org/officeDocument/2006/relationships/customXml" Target="../ink/ink4121.xml"/><Relationship Id="rId157" Type="http://schemas.openxmlformats.org/officeDocument/2006/relationships/image" Target="../media/image3882.png"/><Relationship Id="rId156" Type="http://schemas.openxmlformats.org/officeDocument/2006/relationships/customXml" Target="../ink/ink4120.xml"/><Relationship Id="rId155" Type="http://schemas.openxmlformats.org/officeDocument/2006/relationships/image" Target="../media/image3881.png"/><Relationship Id="rId154" Type="http://schemas.openxmlformats.org/officeDocument/2006/relationships/customXml" Target="../ink/ink4119.xml"/><Relationship Id="rId153" Type="http://schemas.openxmlformats.org/officeDocument/2006/relationships/image" Target="../media/image3880.png"/><Relationship Id="rId152" Type="http://schemas.openxmlformats.org/officeDocument/2006/relationships/customXml" Target="../ink/ink4118.xml"/><Relationship Id="rId151" Type="http://schemas.openxmlformats.org/officeDocument/2006/relationships/image" Target="../media/image3879.png"/><Relationship Id="rId150" Type="http://schemas.openxmlformats.org/officeDocument/2006/relationships/customXml" Target="../ink/ink4117.xml"/><Relationship Id="rId15" Type="http://schemas.openxmlformats.org/officeDocument/2006/relationships/image" Target="../media/image3816.png"/><Relationship Id="rId149" Type="http://schemas.openxmlformats.org/officeDocument/2006/relationships/image" Target="../media/image3878.png"/><Relationship Id="rId148" Type="http://schemas.openxmlformats.org/officeDocument/2006/relationships/customXml" Target="../ink/ink4116.xml"/><Relationship Id="rId147" Type="http://schemas.openxmlformats.org/officeDocument/2006/relationships/image" Target="../media/image3877.png"/><Relationship Id="rId146" Type="http://schemas.openxmlformats.org/officeDocument/2006/relationships/customXml" Target="../ink/ink4115.xml"/><Relationship Id="rId145" Type="http://schemas.openxmlformats.org/officeDocument/2006/relationships/image" Target="../media/image3876.png"/><Relationship Id="rId144" Type="http://schemas.openxmlformats.org/officeDocument/2006/relationships/customXml" Target="../ink/ink4114.xml"/><Relationship Id="rId143" Type="http://schemas.openxmlformats.org/officeDocument/2006/relationships/image" Target="../media/image3875.png"/><Relationship Id="rId142" Type="http://schemas.openxmlformats.org/officeDocument/2006/relationships/customXml" Target="../ink/ink4113.xml"/><Relationship Id="rId141" Type="http://schemas.openxmlformats.org/officeDocument/2006/relationships/image" Target="../media/image3874.png"/><Relationship Id="rId140" Type="http://schemas.openxmlformats.org/officeDocument/2006/relationships/customXml" Target="../ink/ink4112.xml"/><Relationship Id="rId14" Type="http://schemas.openxmlformats.org/officeDocument/2006/relationships/customXml" Target="../ink/ink4049.xml"/><Relationship Id="rId139" Type="http://schemas.openxmlformats.org/officeDocument/2006/relationships/image" Target="../media/image2029.png"/><Relationship Id="rId138" Type="http://schemas.openxmlformats.org/officeDocument/2006/relationships/customXml" Target="../ink/ink4111.xml"/><Relationship Id="rId137" Type="http://schemas.openxmlformats.org/officeDocument/2006/relationships/image" Target="../media/image3873.png"/><Relationship Id="rId136" Type="http://schemas.openxmlformats.org/officeDocument/2006/relationships/customXml" Target="../ink/ink4110.xml"/><Relationship Id="rId135" Type="http://schemas.openxmlformats.org/officeDocument/2006/relationships/image" Target="../media/image3694.png"/><Relationship Id="rId134" Type="http://schemas.openxmlformats.org/officeDocument/2006/relationships/customXml" Target="../ink/ink4109.xml"/><Relationship Id="rId133" Type="http://schemas.openxmlformats.org/officeDocument/2006/relationships/image" Target="../media/image3872.png"/><Relationship Id="rId132" Type="http://schemas.openxmlformats.org/officeDocument/2006/relationships/customXml" Target="../ink/ink4108.xml"/><Relationship Id="rId131" Type="http://schemas.openxmlformats.org/officeDocument/2006/relationships/image" Target="../media/image3871.png"/><Relationship Id="rId130" Type="http://schemas.openxmlformats.org/officeDocument/2006/relationships/customXml" Target="../ink/ink4107.xml"/><Relationship Id="rId13" Type="http://schemas.openxmlformats.org/officeDocument/2006/relationships/image" Target="../media/image3815.png"/><Relationship Id="rId129" Type="http://schemas.openxmlformats.org/officeDocument/2006/relationships/image" Target="../media/image3870.png"/><Relationship Id="rId128" Type="http://schemas.openxmlformats.org/officeDocument/2006/relationships/customXml" Target="../ink/ink4106.xml"/><Relationship Id="rId127" Type="http://schemas.openxmlformats.org/officeDocument/2006/relationships/image" Target="../media/image3869.png"/><Relationship Id="rId126" Type="http://schemas.openxmlformats.org/officeDocument/2006/relationships/customXml" Target="../ink/ink4105.xml"/><Relationship Id="rId125" Type="http://schemas.openxmlformats.org/officeDocument/2006/relationships/image" Target="../media/image3868.png"/><Relationship Id="rId124" Type="http://schemas.openxmlformats.org/officeDocument/2006/relationships/customXml" Target="../ink/ink4104.xml"/><Relationship Id="rId123" Type="http://schemas.openxmlformats.org/officeDocument/2006/relationships/image" Target="../media/image3867.png"/><Relationship Id="rId122" Type="http://schemas.openxmlformats.org/officeDocument/2006/relationships/customXml" Target="../ink/ink4103.xml"/><Relationship Id="rId121" Type="http://schemas.openxmlformats.org/officeDocument/2006/relationships/image" Target="../media/image3866.png"/><Relationship Id="rId120" Type="http://schemas.openxmlformats.org/officeDocument/2006/relationships/customXml" Target="../ink/ink4102.xml"/><Relationship Id="rId12" Type="http://schemas.openxmlformats.org/officeDocument/2006/relationships/customXml" Target="../ink/ink4048.xml"/><Relationship Id="rId119" Type="http://schemas.openxmlformats.org/officeDocument/2006/relationships/image" Target="../media/image3865.png"/><Relationship Id="rId118" Type="http://schemas.openxmlformats.org/officeDocument/2006/relationships/customXml" Target="../ink/ink4101.xml"/><Relationship Id="rId117" Type="http://schemas.openxmlformats.org/officeDocument/2006/relationships/image" Target="../media/image3864.png"/><Relationship Id="rId116" Type="http://schemas.openxmlformats.org/officeDocument/2006/relationships/customXml" Target="../ink/ink4100.xml"/><Relationship Id="rId115" Type="http://schemas.openxmlformats.org/officeDocument/2006/relationships/image" Target="../media/image3863.png"/><Relationship Id="rId114" Type="http://schemas.openxmlformats.org/officeDocument/2006/relationships/customXml" Target="../ink/ink4099.xml"/><Relationship Id="rId113" Type="http://schemas.openxmlformats.org/officeDocument/2006/relationships/image" Target="../media/image3862.png"/><Relationship Id="rId112" Type="http://schemas.openxmlformats.org/officeDocument/2006/relationships/customXml" Target="../ink/ink4098.xml"/><Relationship Id="rId111" Type="http://schemas.openxmlformats.org/officeDocument/2006/relationships/image" Target="../media/image3861.png"/><Relationship Id="rId110" Type="http://schemas.openxmlformats.org/officeDocument/2006/relationships/customXml" Target="../ink/ink4097.xml"/><Relationship Id="rId11" Type="http://schemas.openxmlformats.org/officeDocument/2006/relationships/image" Target="../media/image3814.png"/><Relationship Id="rId109" Type="http://schemas.openxmlformats.org/officeDocument/2006/relationships/image" Target="../media/image3860.png"/><Relationship Id="rId108" Type="http://schemas.openxmlformats.org/officeDocument/2006/relationships/customXml" Target="../ink/ink4096.xml"/><Relationship Id="rId107" Type="http://schemas.openxmlformats.org/officeDocument/2006/relationships/image" Target="../media/image3859.png"/><Relationship Id="rId106" Type="http://schemas.openxmlformats.org/officeDocument/2006/relationships/customXml" Target="../ink/ink4095.xml"/><Relationship Id="rId105" Type="http://schemas.openxmlformats.org/officeDocument/2006/relationships/image" Target="../media/image3858.png"/><Relationship Id="rId104" Type="http://schemas.openxmlformats.org/officeDocument/2006/relationships/customXml" Target="../ink/ink4094.xml"/><Relationship Id="rId103" Type="http://schemas.openxmlformats.org/officeDocument/2006/relationships/image" Target="../media/image3857.png"/><Relationship Id="rId102" Type="http://schemas.openxmlformats.org/officeDocument/2006/relationships/customXml" Target="../ink/ink4093.xml"/><Relationship Id="rId101" Type="http://schemas.openxmlformats.org/officeDocument/2006/relationships/image" Target="../media/image3856.png"/><Relationship Id="rId100" Type="http://schemas.openxmlformats.org/officeDocument/2006/relationships/customXml" Target="../ink/ink4092.xml"/><Relationship Id="rId10" Type="http://schemas.openxmlformats.org/officeDocument/2006/relationships/customXml" Target="../ink/ink4047.xml"/><Relationship Id="rId1" Type="http://schemas.openxmlformats.org/officeDocument/2006/relationships/image" Target="../media/image3809.wmf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467.xml"/><Relationship Id="rId98" Type="http://schemas.openxmlformats.org/officeDocument/2006/relationships/image" Target="../media/image4214.png"/><Relationship Id="rId97" Type="http://schemas.openxmlformats.org/officeDocument/2006/relationships/customXml" Target="../ink/ink4466.xml"/><Relationship Id="rId96" Type="http://schemas.openxmlformats.org/officeDocument/2006/relationships/image" Target="../media/image4213.png"/><Relationship Id="rId95" Type="http://schemas.openxmlformats.org/officeDocument/2006/relationships/customXml" Target="../ink/ink4465.xml"/><Relationship Id="rId94" Type="http://schemas.openxmlformats.org/officeDocument/2006/relationships/image" Target="../media/image4212.png"/><Relationship Id="rId93" Type="http://schemas.openxmlformats.org/officeDocument/2006/relationships/customXml" Target="../ink/ink4464.xml"/><Relationship Id="rId92" Type="http://schemas.openxmlformats.org/officeDocument/2006/relationships/image" Target="../media/image4211.png"/><Relationship Id="rId91" Type="http://schemas.openxmlformats.org/officeDocument/2006/relationships/customXml" Target="../ink/ink4463.xml"/><Relationship Id="rId90" Type="http://schemas.openxmlformats.org/officeDocument/2006/relationships/image" Target="../media/image4210.png"/><Relationship Id="rId9" Type="http://schemas.openxmlformats.org/officeDocument/2006/relationships/image" Target="../media/image4173.png"/><Relationship Id="rId89" Type="http://schemas.openxmlformats.org/officeDocument/2006/relationships/customXml" Target="../ink/ink4462.xml"/><Relationship Id="rId88" Type="http://schemas.openxmlformats.org/officeDocument/2006/relationships/image" Target="../media/image4209.png"/><Relationship Id="rId87" Type="http://schemas.openxmlformats.org/officeDocument/2006/relationships/customXml" Target="../ink/ink4461.xml"/><Relationship Id="rId86" Type="http://schemas.openxmlformats.org/officeDocument/2006/relationships/image" Target="../media/image4208.png"/><Relationship Id="rId85" Type="http://schemas.openxmlformats.org/officeDocument/2006/relationships/customXml" Target="../ink/ink4460.xml"/><Relationship Id="rId84" Type="http://schemas.openxmlformats.org/officeDocument/2006/relationships/image" Target="../media/image4207.png"/><Relationship Id="rId83" Type="http://schemas.openxmlformats.org/officeDocument/2006/relationships/customXml" Target="../ink/ink4459.xml"/><Relationship Id="rId82" Type="http://schemas.openxmlformats.org/officeDocument/2006/relationships/image" Target="../media/image4206.png"/><Relationship Id="rId81" Type="http://schemas.openxmlformats.org/officeDocument/2006/relationships/customXml" Target="../ink/ink4458.xml"/><Relationship Id="rId80" Type="http://schemas.openxmlformats.org/officeDocument/2006/relationships/image" Target="../media/image4205.png"/><Relationship Id="rId8" Type="http://schemas.openxmlformats.org/officeDocument/2006/relationships/customXml" Target="../ink/ink4421.xml"/><Relationship Id="rId79" Type="http://schemas.openxmlformats.org/officeDocument/2006/relationships/customXml" Target="../ink/ink4457.xml"/><Relationship Id="rId78" Type="http://schemas.openxmlformats.org/officeDocument/2006/relationships/image" Target="../media/image4204.png"/><Relationship Id="rId77" Type="http://schemas.openxmlformats.org/officeDocument/2006/relationships/customXml" Target="../ink/ink4456.xml"/><Relationship Id="rId76" Type="http://schemas.openxmlformats.org/officeDocument/2006/relationships/image" Target="../media/image4203.png"/><Relationship Id="rId75" Type="http://schemas.openxmlformats.org/officeDocument/2006/relationships/customXml" Target="../ink/ink4455.xml"/><Relationship Id="rId74" Type="http://schemas.openxmlformats.org/officeDocument/2006/relationships/image" Target="../media/image4202.png"/><Relationship Id="rId73" Type="http://schemas.openxmlformats.org/officeDocument/2006/relationships/customXml" Target="../ink/ink4454.xml"/><Relationship Id="rId72" Type="http://schemas.openxmlformats.org/officeDocument/2006/relationships/image" Target="../media/image4201.png"/><Relationship Id="rId71" Type="http://schemas.openxmlformats.org/officeDocument/2006/relationships/customXml" Target="../ink/ink4453.xml"/><Relationship Id="rId70" Type="http://schemas.openxmlformats.org/officeDocument/2006/relationships/image" Target="../media/image4200.png"/><Relationship Id="rId7" Type="http://schemas.openxmlformats.org/officeDocument/2006/relationships/image" Target="../media/image4172.png"/><Relationship Id="rId69" Type="http://schemas.openxmlformats.org/officeDocument/2006/relationships/customXml" Target="../ink/ink4452.xml"/><Relationship Id="rId68" Type="http://schemas.openxmlformats.org/officeDocument/2006/relationships/image" Target="../media/image4199.png"/><Relationship Id="rId67" Type="http://schemas.openxmlformats.org/officeDocument/2006/relationships/customXml" Target="../ink/ink4451.xml"/><Relationship Id="rId66" Type="http://schemas.openxmlformats.org/officeDocument/2006/relationships/image" Target="../media/image4198.png"/><Relationship Id="rId65" Type="http://schemas.openxmlformats.org/officeDocument/2006/relationships/customXml" Target="../ink/ink4450.xml"/><Relationship Id="rId64" Type="http://schemas.openxmlformats.org/officeDocument/2006/relationships/image" Target="../media/image4197.png"/><Relationship Id="rId63" Type="http://schemas.openxmlformats.org/officeDocument/2006/relationships/customXml" Target="../ink/ink4449.xml"/><Relationship Id="rId62" Type="http://schemas.openxmlformats.org/officeDocument/2006/relationships/image" Target="../media/image4196.png"/><Relationship Id="rId61" Type="http://schemas.openxmlformats.org/officeDocument/2006/relationships/customXml" Target="../ink/ink4448.xml"/><Relationship Id="rId60" Type="http://schemas.openxmlformats.org/officeDocument/2006/relationships/image" Target="../media/image4195.png"/><Relationship Id="rId6" Type="http://schemas.openxmlformats.org/officeDocument/2006/relationships/customXml" Target="../ink/ink4420.xml"/><Relationship Id="rId59" Type="http://schemas.openxmlformats.org/officeDocument/2006/relationships/customXml" Target="../ink/ink4447.xml"/><Relationship Id="rId58" Type="http://schemas.openxmlformats.org/officeDocument/2006/relationships/image" Target="../media/image4194.png"/><Relationship Id="rId57" Type="http://schemas.openxmlformats.org/officeDocument/2006/relationships/customXml" Target="../ink/ink4446.xml"/><Relationship Id="rId56" Type="http://schemas.openxmlformats.org/officeDocument/2006/relationships/image" Target="../media/image4193.png"/><Relationship Id="rId55" Type="http://schemas.openxmlformats.org/officeDocument/2006/relationships/customXml" Target="../ink/ink4445.xml"/><Relationship Id="rId54" Type="http://schemas.openxmlformats.org/officeDocument/2006/relationships/image" Target="../media/image4192.png"/><Relationship Id="rId53" Type="http://schemas.openxmlformats.org/officeDocument/2006/relationships/customXml" Target="../ink/ink4444.xml"/><Relationship Id="rId52" Type="http://schemas.openxmlformats.org/officeDocument/2006/relationships/image" Target="../media/image4191.png"/><Relationship Id="rId51" Type="http://schemas.openxmlformats.org/officeDocument/2006/relationships/customXml" Target="../ink/ink4443.xml"/><Relationship Id="rId50" Type="http://schemas.openxmlformats.org/officeDocument/2006/relationships/image" Target="../media/image4190.png"/><Relationship Id="rId5" Type="http://schemas.openxmlformats.org/officeDocument/2006/relationships/image" Target="../media/image4171.png"/><Relationship Id="rId49" Type="http://schemas.openxmlformats.org/officeDocument/2006/relationships/customXml" Target="../ink/ink4442.xml"/><Relationship Id="rId48" Type="http://schemas.openxmlformats.org/officeDocument/2006/relationships/image" Target="../media/image4189.png"/><Relationship Id="rId47" Type="http://schemas.openxmlformats.org/officeDocument/2006/relationships/customXml" Target="../ink/ink4441.xml"/><Relationship Id="rId46" Type="http://schemas.openxmlformats.org/officeDocument/2006/relationships/image" Target="../media/image4188.png"/><Relationship Id="rId45" Type="http://schemas.openxmlformats.org/officeDocument/2006/relationships/customXml" Target="../ink/ink4440.xml"/><Relationship Id="rId44" Type="http://schemas.openxmlformats.org/officeDocument/2006/relationships/image" Target="../media/image4187.png"/><Relationship Id="rId43" Type="http://schemas.openxmlformats.org/officeDocument/2006/relationships/customXml" Target="../ink/ink4439.xml"/><Relationship Id="rId42" Type="http://schemas.openxmlformats.org/officeDocument/2006/relationships/image" Target="../media/image4186.png"/><Relationship Id="rId41" Type="http://schemas.openxmlformats.org/officeDocument/2006/relationships/customXml" Target="../ink/ink4438.xml"/><Relationship Id="rId40" Type="http://schemas.openxmlformats.org/officeDocument/2006/relationships/image" Target="../media/image4185.png"/><Relationship Id="rId4" Type="http://schemas.openxmlformats.org/officeDocument/2006/relationships/customXml" Target="../ink/ink4419.xml"/><Relationship Id="rId39" Type="http://schemas.openxmlformats.org/officeDocument/2006/relationships/customXml" Target="../ink/ink4437.xml"/><Relationship Id="rId38" Type="http://schemas.openxmlformats.org/officeDocument/2006/relationships/image" Target="../media/image4184.png"/><Relationship Id="rId37" Type="http://schemas.openxmlformats.org/officeDocument/2006/relationships/customXml" Target="../ink/ink4436.xml"/><Relationship Id="rId36" Type="http://schemas.openxmlformats.org/officeDocument/2006/relationships/image" Target="../media/image823.png"/><Relationship Id="rId354" Type="http://schemas.openxmlformats.org/officeDocument/2006/relationships/slideLayout" Target="../slideLayouts/slideLayout7.xml"/><Relationship Id="rId353" Type="http://schemas.openxmlformats.org/officeDocument/2006/relationships/image" Target="../media/image4332.png"/><Relationship Id="rId352" Type="http://schemas.openxmlformats.org/officeDocument/2006/relationships/customXml" Target="../ink/ink4595.xml"/><Relationship Id="rId351" Type="http://schemas.openxmlformats.org/officeDocument/2006/relationships/image" Target="../media/image4331.png"/><Relationship Id="rId350" Type="http://schemas.openxmlformats.org/officeDocument/2006/relationships/customXml" Target="../ink/ink4594.xml"/><Relationship Id="rId35" Type="http://schemas.openxmlformats.org/officeDocument/2006/relationships/customXml" Target="../ink/ink4435.xml"/><Relationship Id="rId349" Type="http://schemas.openxmlformats.org/officeDocument/2006/relationships/image" Target="../media/image4330.png"/><Relationship Id="rId348" Type="http://schemas.openxmlformats.org/officeDocument/2006/relationships/customXml" Target="../ink/ink4593.xml"/><Relationship Id="rId347" Type="http://schemas.openxmlformats.org/officeDocument/2006/relationships/image" Target="../media/image4329.png"/><Relationship Id="rId346" Type="http://schemas.openxmlformats.org/officeDocument/2006/relationships/customXml" Target="../ink/ink4592.xml"/><Relationship Id="rId345" Type="http://schemas.openxmlformats.org/officeDocument/2006/relationships/image" Target="../media/image4328.png"/><Relationship Id="rId344" Type="http://schemas.openxmlformats.org/officeDocument/2006/relationships/customXml" Target="../ink/ink4591.xml"/><Relationship Id="rId343" Type="http://schemas.openxmlformats.org/officeDocument/2006/relationships/image" Target="../media/image4327.png"/><Relationship Id="rId342" Type="http://schemas.openxmlformats.org/officeDocument/2006/relationships/customXml" Target="../ink/ink4590.xml"/><Relationship Id="rId341" Type="http://schemas.openxmlformats.org/officeDocument/2006/relationships/image" Target="../media/image4326.png"/><Relationship Id="rId340" Type="http://schemas.openxmlformats.org/officeDocument/2006/relationships/customXml" Target="../ink/ink4589.xml"/><Relationship Id="rId34" Type="http://schemas.openxmlformats.org/officeDocument/2006/relationships/customXml" Target="../ink/ink4434.xml"/><Relationship Id="rId339" Type="http://schemas.openxmlformats.org/officeDocument/2006/relationships/image" Target="../media/image4325.png"/><Relationship Id="rId338" Type="http://schemas.openxmlformats.org/officeDocument/2006/relationships/customXml" Target="../ink/ink4588.xml"/><Relationship Id="rId337" Type="http://schemas.openxmlformats.org/officeDocument/2006/relationships/image" Target="../media/image4324.png"/><Relationship Id="rId336" Type="http://schemas.openxmlformats.org/officeDocument/2006/relationships/customXml" Target="../ink/ink4587.xml"/><Relationship Id="rId335" Type="http://schemas.openxmlformats.org/officeDocument/2006/relationships/image" Target="../media/image4323.png"/><Relationship Id="rId334" Type="http://schemas.openxmlformats.org/officeDocument/2006/relationships/customXml" Target="../ink/ink4586.xml"/><Relationship Id="rId333" Type="http://schemas.openxmlformats.org/officeDocument/2006/relationships/image" Target="../media/image4322.png"/><Relationship Id="rId332" Type="http://schemas.openxmlformats.org/officeDocument/2006/relationships/customXml" Target="../ink/ink4585.xml"/><Relationship Id="rId331" Type="http://schemas.openxmlformats.org/officeDocument/2006/relationships/image" Target="../media/image4321.png"/><Relationship Id="rId330" Type="http://schemas.openxmlformats.org/officeDocument/2006/relationships/customXml" Target="../ink/ink4584.xml"/><Relationship Id="rId33" Type="http://schemas.openxmlformats.org/officeDocument/2006/relationships/image" Target="../media/image915.png"/><Relationship Id="rId329" Type="http://schemas.openxmlformats.org/officeDocument/2006/relationships/image" Target="../media/image4320.png"/><Relationship Id="rId328" Type="http://schemas.openxmlformats.org/officeDocument/2006/relationships/customXml" Target="../ink/ink4583.xml"/><Relationship Id="rId327" Type="http://schemas.openxmlformats.org/officeDocument/2006/relationships/image" Target="../media/image4319.png"/><Relationship Id="rId326" Type="http://schemas.openxmlformats.org/officeDocument/2006/relationships/customXml" Target="../ink/ink4582.xml"/><Relationship Id="rId325" Type="http://schemas.openxmlformats.org/officeDocument/2006/relationships/image" Target="../media/image4318.png"/><Relationship Id="rId324" Type="http://schemas.openxmlformats.org/officeDocument/2006/relationships/customXml" Target="../ink/ink4581.xml"/><Relationship Id="rId323" Type="http://schemas.openxmlformats.org/officeDocument/2006/relationships/image" Target="../media/image4317.png"/><Relationship Id="rId322" Type="http://schemas.openxmlformats.org/officeDocument/2006/relationships/customXml" Target="../ink/ink4580.xml"/><Relationship Id="rId321" Type="http://schemas.openxmlformats.org/officeDocument/2006/relationships/image" Target="../media/image4316.png"/><Relationship Id="rId320" Type="http://schemas.openxmlformats.org/officeDocument/2006/relationships/customXml" Target="../ink/ink4579.xml"/><Relationship Id="rId32" Type="http://schemas.openxmlformats.org/officeDocument/2006/relationships/customXml" Target="../ink/ink4433.xml"/><Relationship Id="rId319" Type="http://schemas.openxmlformats.org/officeDocument/2006/relationships/image" Target="../media/image4315.png"/><Relationship Id="rId318" Type="http://schemas.openxmlformats.org/officeDocument/2006/relationships/customXml" Target="../ink/ink4578.xml"/><Relationship Id="rId317" Type="http://schemas.openxmlformats.org/officeDocument/2006/relationships/image" Target="../media/image4314.png"/><Relationship Id="rId316" Type="http://schemas.openxmlformats.org/officeDocument/2006/relationships/customXml" Target="../ink/ink4577.xml"/><Relationship Id="rId315" Type="http://schemas.openxmlformats.org/officeDocument/2006/relationships/image" Target="../media/image4313.png"/><Relationship Id="rId314" Type="http://schemas.openxmlformats.org/officeDocument/2006/relationships/customXml" Target="../ink/ink4576.xml"/><Relationship Id="rId313" Type="http://schemas.openxmlformats.org/officeDocument/2006/relationships/image" Target="../media/image4312.png"/><Relationship Id="rId312" Type="http://schemas.openxmlformats.org/officeDocument/2006/relationships/customXml" Target="../ink/ink4575.xml"/><Relationship Id="rId311" Type="http://schemas.openxmlformats.org/officeDocument/2006/relationships/image" Target="../media/image4311.png"/><Relationship Id="rId310" Type="http://schemas.openxmlformats.org/officeDocument/2006/relationships/customXml" Target="../ink/ink4574.xml"/><Relationship Id="rId31" Type="http://schemas.openxmlformats.org/officeDocument/2006/relationships/image" Target="../media/image4183.png"/><Relationship Id="rId309" Type="http://schemas.openxmlformats.org/officeDocument/2006/relationships/customXml" Target="../ink/ink4573.xml"/><Relationship Id="rId308" Type="http://schemas.openxmlformats.org/officeDocument/2006/relationships/image" Target="../media/image4310.png"/><Relationship Id="rId307" Type="http://schemas.openxmlformats.org/officeDocument/2006/relationships/customXml" Target="../ink/ink4572.xml"/><Relationship Id="rId306" Type="http://schemas.openxmlformats.org/officeDocument/2006/relationships/image" Target="../media/image4309.png"/><Relationship Id="rId305" Type="http://schemas.openxmlformats.org/officeDocument/2006/relationships/customXml" Target="../ink/ink4571.xml"/><Relationship Id="rId304" Type="http://schemas.openxmlformats.org/officeDocument/2006/relationships/image" Target="../media/image4308.png"/><Relationship Id="rId303" Type="http://schemas.openxmlformats.org/officeDocument/2006/relationships/customXml" Target="../ink/ink4570.xml"/><Relationship Id="rId302" Type="http://schemas.openxmlformats.org/officeDocument/2006/relationships/image" Target="../media/image4307.png"/><Relationship Id="rId301" Type="http://schemas.openxmlformats.org/officeDocument/2006/relationships/customXml" Target="../ink/ink4569.xml"/><Relationship Id="rId300" Type="http://schemas.openxmlformats.org/officeDocument/2006/relationships/image" Target="../media/image4306.png"/><Relationship Id="rId30" Type="http://schemas.openxmlformats.org/officeDocument/2006/relationships/customXml" Target="../ink/ink4432.xml"/><Relationship Id="rId3" Type="http://schemas.openxmlformats.org/officeDocument/2006/relationships/image" Target="../media/image4170.png"/><Relationship Id="rId299" Type="http://schemas.openxmlformats.org/officeDocument/2006/relationships/customXml" Target="../ink/ink4568.xml"/><Relationship Id="rId298" Type="http://schemas.openxmlformats.org/officeDocument/2006/relationships/image" Target="../media/image4305.png"/><Relationship Id="rId297" Type="http://schemas.openxmlformats.org/officeDocument/2006/relationships/customXml" Target="../ink/ink4567.xml"/><Relationship Id="rId296" Type="http://schemas.openxmlformats.org/officeDocument/2006/relationships/image" Target="../media/image4304.png"/><Relationship Id="rId295" Type="http://schemas.openxmlformats.org/officeDocument/2006/relationships/customXml" Target="../ink/ink4566.xml"/><Relationship Id="rId294" Type="http://schemas.openxmlformats.org/officeDocument/2006/relationships/image" Target="../media/image4303.png"/><Relationship Id="rId293" Type="http://schemas.openxmlformats.org/officeDocument/2006/relationships/customXml" Target="../ink/ink4565.xml"/><Relationship Id="rId292" Type="http://schemas.openxmlformats.org/officeDocument/2006/relationships/image" Target="../media/image4302.png"/><Relationship Id="rId291" Type="http://schemas.openxmlformats.org/officeDocument/2006/relationships/customXml" Target="../ink/ink4564.xml"/><Relationship Id="rId290" Type="http://schemas.openxmlformats.org/officeDocument/2006/relationships/image" Target="../media/image1157.png"/><Relationship Id="rId29" Type="http://schemas.openxmlformats.org/officeDocument/2006/relationships/image" Target="../media/image4182.png"/><Relationship Id="rId289" Type="http://schemas.openxmlformats.org/officeDocument/2006/relationships/customXml" Target="../ink/ink4563.xml"/><Relationship Id="rId288" Type="http://schemas.openxmlformats.org/officeDocument/2006/relationships/image" Target="../media/image4301.png"/><Relationship Id="rId287" Type="http://schemas.openxmlformats.org/officeDocument/2006/relationships/customXml" Target="../ink/ink4562.xml"/><Relationship Id="rId286" Type="http://schemas.openxmlformats.org/officeDocument/2006/relationships/image" Target="../media/image4300.png"/><Relationship Id="rId285" Type="http://schemas.openxmlformats.org/officeDocument/2006/relationships/customXml" Target="../ink/ink4561.xml"/><Relationship Id="rId284" Type="http://schemas.openxmlformats.org/officeDocument/2006/relationships/image" Target="../media/image4299.png"/><Relationship Id="rId283" Type="http://schemas.openxmlformats.org/officeDocument/2006/relationships/customXml" Target="../ink/ink4560.xml"/><Relationship Id="rId282" Type="http://schemas.openxmlformats.org/officeDocument/2006/relationships/image" Target="../media/image4298.png"/><Relationship Id="rId281" Type="http://schemas.openxmlformats.org/officeDocument/2006/relationships/customXml" Target="../ink/ink4559.xml"/><Relationship Id="rId280" Type="http://schemas.openxmlformats.org/officeDocument/2006/relationships/image" Target="../media/image4297.png"/><Relationship Id="rId28" Type="http://schemas.openxmlformats.org/officeDocument/2006/relationships/customXml" Target="../ink/ink4431.xml"/><Relationship Id="rId279" Type="http://schemas.openxmlformats.org/officeDocument/2006/relationships/customXml" Target="../ink/ink4558.xml"/><Relationship Id="rId278" Type="http://schemas.openxmlformats.org/officeDocument/2006/relationships/image" Target="../media/image4296.png"/><Relationship Id="rId277" Type="http://schemas.openxmlformats.org/officeDocument/2006/relationships/customXml" Target="../ink/ink4557.xml"/><Relationship Id="rId276" Type="http://schemas.openxmlformats.org/officeDocument/2006/relationships/image" Target="../media/image4295.png"/><Relationship Id="rId275" Type="http://schemas.openxmlformats.org/officeDocument/2006/relationships/customXml" Target="../ink/ink4556.xml"/><Relationship Id="rId274" Type="http://schemas.openxmlformats.org/officeDocument/2006/relationships/image" Target="../media/image4294.png"/><Relationship Id="rId273" Type="http://schemas.openxmlformats.org/officeDocument/2006/relationships/customXml" Target="../ink/ink4555.xml"/><Relationship Id="rId272" Type="http://schemas.openxmlformats.org/officeDocument/2006/relationships/image" Target="../media/image4293.png"/><Relationship Id="rId271" Type="http://schemas.openxmlformats.org/officeDocument/2006/relationships/customXml" Target="../ink/ink4554.xml"/><Relationship Id="rId270" Type="http://schemas.openxmlformats.org/officeDocument/2006/relationships/image" Target="../media/image4292.png"/><Relationship Id="rId27" Type="http://schemas.openxmlformats.org/officeDocument/2006/relationships/image" Target="../media/image4181.png"/><Relationship Id="rId269" Type="http://schemas.openxmlformats.org/officeDocument/2006/relationships/customXml" Target="../ink/ink4553.xml"/><Relationship Id="rId268" Type="http://schemas.openxmlformats.org/officeDocument/2006/relationships/image" Target="../media/image4291.png"/><Relationship Id="rId267" Type="http://schemas.openxmlformats.org/officeDocument/2006/relationships/customXml" Target="../ink/ink4552.xml"/><Relationship Id="rId266" Type="http://schemas.openxmlformats.org/officeDocument/2006/relationships/image" Target="../media/image4290.png"/><Relationship Id="rId265" Type="http://schemas.openxmlformats.org/officeDocument/2006/relationships/customXml" Target="../ink/ink4551.xml"/><Relationship Id="rId264" Type="http://schemas.openxmlformats.org/officeDocument/2006/relationships/image" Target="../media/image4289.png"/><Relationship Id="rId263" Type="http://schemas.openxmlformats.org/officeDocument/2006/relationships/customXml" Target="../ink/ink4550.xml"/><Relationship Id="rId262" Type="http://schemas.openxmlformats.org/officeDocument/2006/relationships/image" Target="../media/image4288.png"/><Relationship Id="rId261" Type="http://schemas.openxmlformats.org/officeDocument/2006/relationships/customXml" Target="../ink/ink4549.xml"/><Relationship Id="rId260" Type="http://schemas.openxmlformats.org/officeDocument/2006/relationships/image" Target="../media/image4287.png"/><Relationship Id="rId26" Type="http://schemas.openxmlformats.org/officeDocument/2006/relationships/customXml" Target="../ink/ink4430.xml"/><Relationship Id="rId259" Type="http://schemas.openxmlformats.org/officeDocument/2006/relationships/customXml" Target="../ink/ink4548.xml"/><Relationship Id="rId258" Type="http://schemas.openxmlformats.org/officeDocument/2006/relationships/image" Target="../media/image4286.png"/><Relationship Id="rId257" Type="http://schemas.openxmlformats.org/officeDocument/2006/relationships/customXml" Target="../ink/ink4547.xml"/><Relationship Id="rId256" Type="http://schemas.openxmlformats.org/officeDocument/2006/relationships/image" Target="../media/image3102.png"/><Relationship Id="rId255" Type="http://schemas.openxmlformats.org/officeDocument/2006/relationships/customXml" Target="../ink/ink4546.xml"/><Relationship Id="rId254" Type="http://schemas.openxmlformats.org/officeDocument/2006/relationships/image" Target="../media/image4285.png"/><Relationship Id="rId253" Type="http://schemas.openxmlformats.org/officeDocument/2006/relationships/customXml" Target="../ink/ink4545.xml"/><Relationship Id="rId252" Type="http://schemas.openxmlformats.org/officeDocument/2006/relationships/image" Target="../media/image4284.png"/><Relationship Id="rId251" Type="http://schemas.openxmlformats.org/officeDocument/2006/relationships/customXml" Target="../ink/ink4544.xml"/><Relationship Id="rId250" Type="http://schemas.openxmlformats.org/officeDocument/2006/relationships/image" Target="../media/image4283.png"/><Relationship Id="rId25" Type="http://schemas.openxmlformats.org/officeDocument/2006/relationships/image" Target="../media/image4180.png"/><Relationship Id="rId249" Type="http://schemas.openxmlformats.org/officeDocument/2006/relationships/customXml" Target="../ink/ink4543.xml"/><Relationship Id="rId248" Type="http://schemas.openxmlformats.org/officeDocument/2006/relationships/image" Target="../media/image2832.png"/><Relationship Id="rId247" Type="http://schemas.openxmlformats.org/officeDocument/2006/relationships/customXml" Target="../ink/ink4542.xml"/><Relationship Id="rId246" Type="http://schemas.openxmlformats.org/officeDocument/2006/relationships/image" Target="../media/image4282.png"/><Relationship Id="rId245" Type="http://schemas.openxmlformats.org/officeDocument/2006/relationships/customXml" Target="../ink/ink4541.xml"/><Relationship Id="rId244" Type="http://schemas.openxmlformats.org/officeDocument/2006/relationships/image" Target="../media/image4281.png"/><Relationship Id="rId243" Type="http://schemas.openxmlformats.org/officeDocument/2006/relationships/customXml" Target="../ink/ink4540.xml"/><Relationship Id="rId242" Type="http://schemas.openxmlformats.org/officeDocument/2006/relationships/image" Target="../media/image4280.png"/><Relationship Id="rId241" Type="http://schemas.openxmlformats.org/officeDocument/2006/relationships/customXml" Target="../ink/ink4539.xml"/><Relationship Id="rId240" Type="http://schemas.openxmlformats.org/officeDocument/2006/relationships/image" Target="../media/image4279.png"/><Relationship Id="rId24" Type="http://schemas.openxmlformats.org/officeDocument/2006/relationships/customXml" Target="../ink/ink4429.xml"/><Relationship Id="rId239" Type="http://schemas.openxmlformats.org/officeDocument/2006/relationships/customXml" Target="../ink/ink4538.xml"/><Relationship Id="rId238" Type="http://schemas.openxmlformats.org/officeDocument/2006/relationships/image" Target="../media/image4278.png"/><Relationship Id="rId237" Type="http://schemas.openxmlformats.org/officeDocument/2006/relationships/customXml" Target="../ink/ink4537.xml"/><Relationship Id="rId236" Type="http://schemas.openxmlformats.org/officeDocument/2006/relationships/image" Target="../media/image4277.png"/><Relationship Id="rId235" Type="http://schemas.openxmlformats.org/officeDocument/2006/relationships/customXml" Target="../ink/ink4536.xml"/><Relationship Id="rId234" Type="http://schemas.openxmlformats.org/officeDocument/2006/relationships/image" Target="../media/image4276.png"/><Relationship Id="rId233" Type="http://schemas.openxmlformats.org/officeDocument/2006/relationships/customXml" Target="../ink/ink4535.xml"/><Relationship Id="rId232" Type="http://schemas.openxmlformats.org/officeDocument/2006/relationships/image" Target="../media/image4275.png"/><Relationship Id="rId231" Type="http://schemas.openxmlformats.org/officeDocument/2006/relationships/customXml" Target="../ink/ink4534.xml"/><Relationship Id="rId230" Type="http://schemas.openxmlformats.org/officeDocument/2006/relationships/image" Target="../media/image4274.png"/><Relationship Id="rId23" Type="http://schemas.openxmlformats.org/officeDocument/2006/relationships/image" Target="../media/image4179.png"/><Relationship Id="rId229" Type="http://schemas.openxmlformats.org/officeDocument/2006/relationships/customXml" Target="../ink/ink4533.xml"/><Relationship Id="rId228" Type="http://schemas.openxmlformats.org/officeDocument/2006/relationships/image" Target="../media/image4273.png"/><Relationship Id="rId227" Type="http://schemas.openxmlformats.org/officeDocument/2006/relationships/customXml" Target="../ink/ink4532.xml"/><Relationship Id="rId226" Type="http://schemas.openxmlformats.org/officeDocument/2006/relationships/image" Target="../media/image4272.png"/><Relationship Id="rId225" Type="http://schemas.openxmlformats.org/officeDocument/2006/relationships/customXml" Target="../ink/ink4531.xml"/><Relationship Id="rId224" Type="http://schemas.openxmlformats.org/officeDocument/2006/relationships/customXml" Target="../ink/ink4530.xml"/><Relationship Id="rId223" Type="http://schemas.openxmlformats.org/officeDocument/2006/relationships/customXml" Target="../ink/ink4529.xml"/><Relationship Id="rId222" Type="http://schemas.openxmlformats.org/officeDocument/2006/relationships/image" Target="../media/image3216.png"/><Relationship Id="rId221" Type="http://schemas.openxmlformats.org/officeDocument/2006/relationships/customXml" Target="../ink/ink4528.xml"/><Relationship Id="rId220" Type="http://schemas.openxmlformats.org/officeDocument/2006/relationships/image" Target="../media/image4271.png"/><Relationship Id="rId22" Type="http://schemas.openxmlformats.org/officeDocument/2006/relationships/customXml" Target="../ink/ink4428.xml"/><Relationship Id="rId219" Type="http://schemas.openxmlformats.org/officeDocument/2006/relationships/customXml" Target="../ink/ink4527.xml"/><Relationship Id="rId218" Type="http://schemas.openxmlformats.org/officeDocument/2006/relationships/image" Target="../media/image4270.png"/><Relationship Id="rId217" Type="http://schemas.openxmlformats.org/officeDocument/2006/relationships/customXml" Target="../ink/ink4526.xml"/><Relationship Id="rId216" Type="http://schemas.openxmlformats.org/officeDocument/2006/relationships/image" Target="../media/image4269.png"/><Relationship Id="rId215" Type="http://schemas.openxmlformats.org/officeDocument/2006/relationships/customXml" Target="../ink/ink4525.xml"/><Relationship Id="rId214" Type="http://schemas.openxmlformats.org/officeDocument/2006/relationships/image" Target="../media/image4268.png"/><Relationship Id="rId213" Type="http://schemas.openxmlformats.org/officeDocument/2006/relationships/customXml" Target="../ink/ink4524.xml"/><Relationship Id="rId212" Type="http://schemas.openxmlformats.org/officeDocument/2006/relationships/image" Target="../media/image4267.png"/><Relationship Id="rId211" Type="http://schemas.openxmlformats.org/officeDocument/2006/relationships/customXml" Target="../ink/ink4523.xml"/><Relationship Id="rId210" Type="http://schemas.openxmlformats.org/officeDocument/2006/relationships/image" Target="../media/image4266.png"/><Relationship Id="rId21" Type="http://schemas.openxmlformats.org/officeDocument/2006/relationships/image" Target="../media/image4178.png"/><Relationship Id="rId209" Type="http://schemas.openxmlformats.org/officeDocument/2006/relationships/customXml" Target="../ink/ink4522.xml"/><Relationship Id="rId208" Type="http://schemas.openxmlformats.org/officeDocument/2006/relationships/image" Target="../media/image4265.png"/><Relationship Id="rId207" Type="http://schemas.openxmlformats.org/officeDocument/2006/relationships/customXml" Target="../ink/ink4521.xml"/><Relationship Id="rId206" Type="http://schemas.openxmlformats.org/officeDocument/2006/relationships/image" Target="../media/image4264.png"/><Relationship Id="rId205" Type="http://schemas.openxmlformats.org/officeDocument/2006/relationships/customXml" Target="../ink/ink4520.xml"/><Relationship Id="rId204" Type="http://schemas.openxmlformats.org/officeDocument/2006/relationships/image" Target="../media/image4263.png"/><Relationship Id="rId203" Type="http://schemas.openxmlformats.org/officeDocument/2006/relationships/customXml" Target="../ink/ink4519.xml"/><Relationship Id="rId202" Type="http://schemas.openxmlformats.org/officeDocument/2006/relationships/image" Target="../media/image4262.png"/><Relationship Id="rId201" Type="http://schemas.openxmlformats.org/officeDocument/2006/relationships/customXml" Target="../ink/ink4518.xml"/><Relationship Id="rId200" Type="http://schemas.openxmlformats.org/officeDocument/2006/relationships/image" Target="../media/image4261.png"/><Relationship Id="rId20" Type="http://schemas.openxmlformats.org/officeDocument/2006/relationships/customXml" Target="../ink/ink4427.xml"/><Relationship Id="rId2" Type="http://schemas.openxmlformats.org/officeDocument/2006/relationships/customXml" Target="../ink/ink4418.xml"/><Relationship Id="rId199" Type="http://schemas.openxmlformats.org/officeDocument/2006/relationships/customXml" Target="../ink/ink4517.xml"/><Relationship Id="rId198" Type="http://schemas.openxmlformats.org/officeDocument/2006/relationships/image" Target="../media/image4260.png"/><Relationship Id="rId197" Type="http://schemas.openxmlformats.org/officeDocument/2006/relationships/customXml" Target="../ink/ink4516.xml"/><Relationship Id="rId196" Type="http://schemas.openxmlformats.org/officeDocument/2006/relationships/image" Target="../media/image4259.png"/><Relationship Id="rId195" Type="http://schemas.openxmlformats.org/officeDocument/2006/relationships/customXml" Target="../ink/ink4515.xml"/><Relationship Id="rId194" Type="http://schemas.openxmlformats.org/officeDocument/2006/relationships/image" Target="../media/image4258.png"/><Relationship Id="rId193" Type="http://schemas.openxmlformats.org/officeDocument/2006/relationships/customXml" Target="../ink/ink4514.xml"/><Relationship Id="rId192" Type="http://schemas.openxmlformats.org/officeDocument/2006/relationships/image" Target="../media/image4257.png"/><Relationship Id="rId191" Type="http://schemas.openxmlformats.org/officeDocument/2006/relationships/customXml" Target="../ink/ink4513.xml"/><Relationship Id="rId190" Type="http://schemas.openxmlformats.org/officeDocument/2006/relationships/image" Target="../media/image4256.png"/><Relationship Id="rId19" Type="http://schemas.openxmlformats.org/officeDocument/2006/relationships/image" Target="../media/image4177.png"/><Relationship Id="rId189" Type="http://schemas.openxmlformats.org/officeDocument/2006/relationships/customXml" Target="../ink/ink4512.xml"/><Relationship Id="rId188" Type="http://schemas.openxmlformats.org/officeDocument/2006/relationships/image" Target="../media/image4255.png"/><Relationship Id="rId187" Type="http://schemas.openxmlformats.org/officeDocument/2006/relationships/customXml" Target="../ink/ink4511.xml"/><Relationship Id="rId186" Type="http://schemas.openxmlformats.org/officeDocument/2006/relationships/image" Target="../media/image4254.png"/><Relationship Id="rId185" Type="http://schemas.openxmlformats.org/officeDocument/2006/relationships/customXml" Target="../ink/ink4510.xml"/><Relationship Id="rId184" Type="http://schemas.openxmlformats.org/officeDocument/2006/relationships/image" Target="../media/image4253.png"/><Relationship Id="rId183" Type="http://schemas.openxmlformats.org/officeDocument/2006/relationships/customXml" Target="../ink/ink4509.xml"/><Relationship Id="rId182" Type="http://schemas.openxmlformats.org/officeDocument/2006/relationships/image" Target="../media/image4252.png"/><Relationship Id="rId181" Type="http://schemas.openxmlformats.org/officeDocument/2006/relationships/customXml" Target="../ink/ink4508.xml"/><Relationship Id="rId180" Type="http://schemas.openxmlformats.org/officeDocument/2006/relationships/image" Target="../media/image4251.png"/><Relationship Id="rId18" Type="http://schemas.openxmlformats.org/officeDocument/2006/relationships/customXml" Target="../ink/ink4426.xml"/><Relationship Id="rId179" Type="http://schemas.openxmlformats.org/officeDocument/2006/relationships/customXml" Target="../ink/ink4507.xml"/><Relationship Id="rId178" Type="http://schemas.openxmlformats.org/officeDocument/2006/relationships/image" Target="../media/image4250.png"/><Relationship Id="rId177" Type="http://schemas.openxmlformats.org/officeDocument/2006/relationships/customXml" Target="../ink/ink4506.xml"/><Relationship Id="rId176" Type="http://schemas.openxmlformats.org/officeDocument/2006/relationships/image" Target="../media/image4249.png"/><Relationship Id="rId175" Type="http://schemas.openxmlformats.org/officeDocument/2006/relationships/customXml" Target="../ink/ink4505.xml"/><Relationship Id="rId174" Type="http://schemas.openxmlformats.org/officeDocument/2006/relationships/image" Target="../media/image4248.png"/><Relationship Id="rId173" Type="http://schemas.openxmlformats.org/officeDocument/2006/relationships/customXml" Target="../ink/ink4504.xml"/><Relationship Id="rId172" Type="http://schemas.openxmlformats.org/officeDocument/2006/relationships/image" Target="../media/image4247.png"/><Relationship Id="rId171" Type="http://schemas.openxmlformats.org/officeDocument/2006/relationships/customXml" Target="../ink/ink4503.xml"/><Relationship Id="rId170" Type="http://schemas.openxmlformats.org/officeDocument/2006/relationships/image" Target="../media/image4246.png"/><Relationship Id="rId17" Type="http://schemas.openxmlformats.org/officeDocument/2006/relationships/image" Target="../media/image4176.png"/><Relationship Id="rId169" Type="http://schemas.openxmlformats.org/officeDocument/2006/relationships/customXml" Target="../ink/ink4502.xml"/><Relationship Id="rId168" Type="http://schemas.openxmlformats.org/officeDocument/2006/relationships/image" Target="../media/image4245.png"/><Relationship Id="rId167" Type="http://schemas.openxmlformats.org/officeDocument/2006/relationships/customXml" Target="../ink/ink4501.xml"/><Relationship Id="rId166" Type="http://schemas.openxmlformats.org/officeDocument/2006/relationships/image" Target="../media/image4244.png"/><Relationship Id="rId165" Type="http://schemas.openxmlformats.org/officeDocument/2006/relationships/customXml" Target="../ink/ink4500.xml"/><Relationship Id="rId164" Type="http://schemas.openxmlformats.org/officeDocument/2006/relationships/image" Target="../media/image4243.png"/><Relationship Id="rId163" Type="http://schemas.openxmlformats.org/officeDocument/2006/relationships/customXml" Target="../ink/ink4499.xml"/><Relationship Id="rId162" Type="http://schemas.openxmlformats.org/officeDocument/2006/relationships/image" Target="../media/image2611.png"/><Relationship Id="rId161" Type="http://schemas.openxmlformats.org/officeDocument/2006/relationships/customXml" Target="../ink/ink4498.xml"/><Relationship Id="rId160" Type="http://schemas.openxmlformats.org/officeDocument/2006/relationships/image" Target="../media/image4242.png"/><Relationship Id="rId16" Type="http://schemas.openxmlformats.org/officeDocument/2006/relationships/customXml" Target="../ink/ink4425.xml"/><Relationship Id="rId159" Type="http://schemas.openxmlformats.org/officeDocument/2006/relationships/customXml" Target="../ink/ink4497.xml"/><Relationship Id="rId158" Type="http://schemas.openxmlformats.org/officeDocument/2006/relationships/image" Target="../media/image4241.png"/><Relationship Id="rId157" Type="http://schemas.openxmlformats.org/officeDocument/2006/relationships/customXml" Target="../ink/ink4496.xml"/><Relationship Id="rId156" Type="http://schemas.openxmlformats.org/officeDocument/2006/relationships/image" Target="../media/image2061.png"/><Relationship Id="rId155" Type="http://schemas.openxmlformats.org/officeDocument/2006/relationships/customXml" Target="../ink/ink4495.xml"/><Relationship Id="rId154" Type="http://schemas.openxmlformats.org/officeDocument/2006/relationships/image" Target="../media/image4240.png"/><Relationship Id="rId153" Type="http://schemas.openxmlformats.org/officeDocument/2006/relationships/customXml" Target="../ink/ink4494.xml"/><Relationship Id="rId152" Type="http://schemas.openxmlformats.org/officeDocument/2006/relationships/image" Target="../media/image4239.png"/><Relationship Id="rId151" Type="http://schemas.openxmlformats.org/officeDocument/2006/relationships/customXml" Target="../ink/ink4493.xml"/><Relationship Id="rId150" Type="http://schemas.openxmlformats.org/officeDocument/2006/relationships/image" Target="../media/image4238.png"/><Relationship Id="rId15" Type="http://schemas.openxmlformats.org/officeDocument/2006/relationships/image" Target="../media/image4175.png"/><Relationship Id="rId149" Type="http://schemas.openxmlformats.org/officeDocument/2006/relationships/customXml" Target="../ink/ink4492.xml"/><Relationship Id="rId148" Type="http://schemas.openxmlformats.org/officeDocument/2006/relationships/image" Target="../media/image4237.png"/><Relationship Id="rId147" Type="http://schemas.openxmlformats.org/officeDocument/2006/relationships/customXml" Target="../ink/ink4491.xml"/><Relationship Id="rId146" Type="http://schemas.openxmlformats.org/officeDocument/2006/relationships/image" Target="../media/image3814.png"/><Relationship Id="rId145" Type="http://schemas.openxmlformats.org/officeDocument/2006/relationships/customXml" Target="../ink/ink4490.xml"/><Relationship Id="rId144" Type="http://schemas.openxmlformats.org/officeDocument/2006/relationships/image" Target="../media/image4236.png"/><Relationship Id="rId143" Type="http://schemas.openxmlformats.org/officeDocument/2006/relationships/customXml" Target="../ink/ink4489.xml"/><Relationship Id="rId142" Type="http://schemas.openxmlformats.org/officeDocument/2006/relationships/image" Target="../media/image4235.png"/><Relationship Id="rId141" Type="http://schemas.openxmlformats.org/officeDocument/2006/relationships/customXml" Target="../ink/ink4488.xml"/><Relationship Id="rId140" Type="http://schemas.openxmlformats.org/officeDocument/2006/relationships/image" Target="../media/image4234.png"/><Relationship Id="rId14" Type="http://schemas.openxmlformats.org/officeDocument/2006/relationships/customXml" Target="../ink/ink4424.xml"/><Relationship Id="rId139" Type="http://schemas.openxmlformats.org/officeDocument/2006/relationships/customXml" Target="../ink/ink4487.xml"/><Relationship Id="rId138" Type="http://schemas.openxmlformats.org/officeDocument/2006/relationships/image" Target="../media/image4233.png"/><Relationship Id="rId137" Type="http://schemas.openxmlformats.org/officeDocument/2006/relationships/customXml" Target="../ink/ink4486.xml"/><Relationship Id="rId136" Type="http://schemas.openxmlformats.org/officeDocument/2006/relationships/image" Target="../media/image4232.png"/><Relationship Id="rId135" Type="http://schemas.openxmlformats.org/officeDocument/2006/relationships/customXml" Target="../ink/ink4485.xml"/><Relationship Id="rId134" Type="http://schemas.openxmlformats.org/officeDocument/2006/relationships/image" Target="../media/image4231.png"/><Relationship Id="rId133" Type="http://schemas.openxmlformats.org/officeDocument/2006/relationships/customXml" Target="../ink/ink4484.xml"/><Relationship Id="rId132" Type="http://schemas.openxmlformats.org/officeDocument/2006/relationships/image" Target="../media/image4230.png"/><Relationship Id="rId131" Type="http://schemas.openxmlformats.org/officeDocument/2006/relationships/customXml" Target="../ink/ink4483.xml"/><Relationship Id="rId130" Type="http://schemas.openxmlformats.org/officeDocument/2006/relationships/image" Target="../media/image3322.png"/><Relationship Id="rId13" Type="http://schemas.openxmlformats.org/officeDocument/2006/relationships/image" Target="../media/image938.png"/><Relationship Id="rId129" Type="http://schemas.openxmlformats.org/officeDocument/2006/relationships/customXml" Target="../ink/ink4482.xml"/><Relationship Id="rId128" Type="http://schemas.openxmlformats.org/officeDocument/2006/relationships/image" Target="../media/image4229.png"/><Relationship Id="rId127" Type="http://schemas.openxmlformats.org/officeDocument/2006/relationships/customXml" Target="../ink/ink4481.xml"/><Relationship Id="rId126" Type="http://schemas.openxmlformats.org/officeDocument/2006/relationships/image" Target="../media/image4228.png"/><Relationship Id="rId125" Type="http://schemas.openxmlformats.org/officeDocument/2006/relationships/customXml" Target="../ink/ink4480.xml"/><Relationship Id="rId124" Type="http://schemas.openxmlformats.org/officeDocument/2006/relationships/image" Target="../media/image4227.png"/><Relationship Id="rId123" Type="http://schemas.openxmlformats.org/officeDocument/2006/relationships/customXml" Target="../ink/ink4479.xml"/><Relationship Id="rId122" Type="http://schemas.openxmlformats.org/officeDocument/2006/relationships/image" Target="../media/image4226.png"/><Relationship Id="rId121" Type="http://schemas.openxmlformats.org/officeDocument/2006/relationships/customXml" Target="../ink/ink4478.xml"/><Relationship Id="rId120" Type="http://schemas.openxmlformats.org/officeDocument/2006/relationships/image" Target="../media/image4225.png"/><Relationship Id="rId12" Type="http://schemas.openxmlformats.org/officeDocument/2006/relationships/customXml" Target="../ink/ink4423.xml"/><Relationship Id="rId119" Type="http://schemas.openxmlformats.org/officeDocument/2006/relationships/customXml" Target="../ink/ink4477.xml"/><Relationship Id="rId118" Type="http://schemas.openxmlformats.org/officeDocument/2006/relationships/image" Target="../media/image4224.png"/><Relationship Id="rId117" Type="http://schemas.openxmlformats.org/officeDocument/2006/relationships/customXml" Target="../ink/ink4476.xml"/><Relationship Id="rId116" Type="http://schemas.openxmlformats.org/officeDocument/2006/relationships/image" Target="../media/image4223.png"/><Relationship Id="rId115" Type="http://schemas.openxmlformats.org/officeDocument/2006/relationships/customXml" Target="../ink/ink4475.xml"/><Relationship Id="rId114" Type="http://schemas.openxmlformats.org/officeDocument/2006/relationships/image" Target="../media/image4222.png"/><Relationship Id="rId113" Type="http://schemas.openxmlformats.org/officeDocument/2006/relationships/customXml" Target="../ink/ink4474.xml"/><Relationship Id="rId112" Type="http://schemas.openxmlformats.org/officeDocument/2006/relationships/image" Target="../media/image4221.png"/><Relationship Id="rId111" Type="http://schemas.openxmlformats.org/officeDocument/2006/relationships/customXml" Target="../ink/ink4473.xml"/><Relationship Id="rId110" Type="http://schemas.openxmlformats.org/officeDocument/2006/relationships/image" Target="../media/image4220.png"/><Relationship Id="rId11" Type="http://schemas.openxmlformats.org/officeDocument/2006/relationships/image" Target="../media/image4174.png"/><Relationship Id="rId109" Type="http://schemas.openxmlformats.org/officeDocument/2006/relationships/customXml" Target="../ink/ink4472.xml"/><Relationship Id="rId108" Type="http://schemas.openxmlformats.org/officeDocument/2006/relationships/image" Target="../media/image4219.png"/><Relationship Id="rId107" Type="http://schemas.openxmlformats.org/officeDocument/2006/relationships/customXml" Target="../ink/ink4471.xml"/><Relationship Id="rId106" Type="http://schemas.openxmlformats.org/officeDocument/2006/relationships/image" Target="../media/image4218.png"/><Relationship Id="rId105" Type="http://schemas.openxmlformats.org/officeDocument/2006/relationships/customXml" Target="../ink/ink4470.xml"/><Relationship Id="rId104" Type="http://schemas.openxmlformats.org/officeDocument/2006/relationships/image" Target="../media/image4217.png"/><Relationship Id="rId103" Type="http://schemas.openxmlformats.org/officeDocument/2006/relationships/customXml" Target="../ink/ink4469.xml"/><Relationship Id="rId102" Type="http://schemas.openxmlformats.org/officeDocument/2006/relationships/image" Target="../media/image4216.png"/><Relationship Id="rId101" Type="http://schemas.openxmlformats.org/officeDocument/2006/relationships/customXml" Target="../ink/ink4468.xml"/><Relationship Id="rId100" Type="http://schemas.openxmlformats.org/officeDocument/2006/relationships/image" Target="../media/image4215.png"/><Relationship Id="rId10" Type="http://schemas.openxmlformats.org/officeDocument/2006/relationships/customXml" Target="../ink/ink4422.xml"/><Relationship Id="rId1" Type="http://schemas.openxmlformats.org/officeDocument/2006/relationships/image" Target="../media/image4169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33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34.wmf"/></Relationships>
</file>

<file path=ppt/slides/_rels/slide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85.png"/><Relationship Id="rId98" Type="http://schemas.openxmlformats.org/officeDocument/2006/relationships/customXml" Target="../ink/ink300.xml"/><Relationship Id="rId97" Type="http://schemas.openxmlformats.org/officeDocument/2006/relationships/image" Target="../media/image284.png"/><Relationship Id="rId96" Type="http://schemas.openxmlformats.org/officeDocument/2006/relationships/customXml" Target="../ink/ink299.xml"/><Relationship Id="rId95" Type="http://schemas.openxmlformats.org/officeDocument/2006/relationships/image" Target="../media/image283.png"/><Relationship Id="rId94" Type="http://schemas.openxmlformats.org/officeDocument/2006/relationships/customXml" Target="../ink/ink298.xml"/><Relationship Id="rId93" Type="http://schemas.openxmlformats.org/officeDocument/2006/relationships/image" Target="../media/image282.png"/><Relationship Id="rId92" Type="http://schemas.openxmlformats.org/officeDocument/2006/relationships/customXml" Target="../ink/ink297.xml"/><Relationship Id="rId91" Type="http://schemas.openxmlformats.org/officeDocument/2006/relationships/image" Target="../media/image281.png"/><Relationship Id="rId90" Type="http://schemas.openxmlformats.org/officeDocument/2006/relationships/customXml" Target="../ink/ink296.xml"/><Relationship Id="rId9" Type="http://schemas.openxmlformats.org/officeDocument/2006/relationships/customXml" Target="../ink/ink255.xml"/><Relationship Id="rId89" Type="http://schemas.openxmlformats.org/officeDocument/2006/relationships/image" Target="../media/image280.png"/><Relationship Id="rId88" Type="http://schemas.openxmlformats.org/officeDocument/2006/relationships/customXml" Target="../ink/ink295.xml"/><Relationship Id="rId87" Type="http://schemas.openxmlformats.org/officeDocument/2006/relationships/image" Target="../media/image279.png"/><Relationship Id="rId86" Type="http://schemas.openxmlformats.org/officeDocument/2006/relationships/customXml" Target="../ink/ink294.xml"/><Relationship Id="rId85" Type="http://schemas.openxmlformats.org/officeDocument/2006/relationships/image" Target="../media/image278.png"/><Relationship Id="rId84" Type="http://schemas.openxmlformats.org/officeDocument/2006/relationships/customXml" Target="../ink/ink293.xml"/><Relationship Id="rId83" Type="http://schemas.openxmlformats.org/officeDocument/2006/relationships/image" Target="../media/image277.png"/><Relationship Id="rId82" Type="http://schemas.openxmlformats.org/officeDocument/2006/relationships/customXml" Target="../ink/ink292.xml"/><Relationship Id="rId81" Type="http://schemas.openxmlformats.org/officeDocument/2006/relationships/image" Target="../media/image276.png"/><Relationship Id="rId80" Type="http://schemas.openxmlformats.org/officeDocument/2006/relationships/customXml" Target="../ink/ink291.xml"/><Relationship Id="rId8" Type="http://schemas.openxmlformats.org/officeDocument/2006/relationships/image" Target="../media/image241.png"/><Relationship Id="rId79" Type="http://schemas.openxmlformats.org/officeDocument/2006/relationships/image" Target="../media/image275.png"/><Relationship Id="rId78" Type="http://schemas.openxmlformats.org/officeDocument/2006/relationships/customXml" Target="../ink/ink290.xml"/><Relationship Id="rId77" Type="http://schemas.openxmlformats.org/officeDocument/2006/relationships/image" Target="../media/image274.png"/><Relationship Id="rId76" Type="http://schemas.openxmlformats.org/officeDocument/2006/relationships/customXml" Target="../ink/ink289.xml"/><Relationship Id="rId75" Type="http://schemas.openxmlformats.org/officeDocument/2006/relationships/image" Target="../media/image273.png"/><Relationship Id="rId74" Type="http://schemas.openxmlformats.org/officeDocument/2006/relationships/customXml" Target="../ink/ink288.xml"/><Relationship Id="rId73" Type="http://schemas.openxmlformats.org/officeDocument/2006/relationships/image" Target="../media/image272.png"/><Relationship Id="rId72" Type="http://schemas.openxmlformats.org/officeDocument/2006/relationships/customXml" Target="../ink/ink287.xml"/><Relationship Id="rId71" Type="http://schemas.openxmlformats.org/officeDocument/2006/relationships/image" Target="../media/image271.png"/><Relationship Id="rId70" Type="http://schemas.openxmlformats.org/officeDocument/2006/relationships/customXml" Target="../ink/ink286.xml"/><Relationship Id="rId7" Type="http://schemas.openxmlformats.org/officeDocument/2006/relationships/customXml" Target="../ink/ink254.xml"/><Relationship Id="rId69" Type="http://schemas.openxmlformats.org/officeDocument/2006/relationships/image" Target="../media/image270.png"/><Relationship Id="rId68" Type="http://schemas.openxmlformats.org/officeDocument/2006/relationships/customXml" Target="../ink/ink285.xml"/><Relationship Id="rId67" Type="http://schemas.openxmlformats.org/officeDocument/2006/relationships/image" Target="../media/image269.png"/><Relationship Id="rId66" Type="http://schemas.openxmlformats.org/officeDocument/2006/relationships/customXml" Target="../ink/ink284.xml"/><Relationship Id="rId65" Type="http://schemas.openxmlformats.org/officeDocument/2006/relationships/customXml" Target="../ink/ink283.xml"/><Relationship Id="rId64" Type="http://schemas.openxmlformats.org/officeDocument/2006/relationships/image" Target="../media/image268.png"/><Relationship Id="rId63" Type="http://schemas.openxmlformats.org/officeDocument/2006/relationships/customXml" Target="../ink/ink282.xml"/><Relationship Id="rId62" Type="http://schemas.openxmlformats.org/officeDocument/2006/relationships/image" Target="../media/image267.png"/><Relationship Id="rId61" Type="http://schemas.openxmlformats.org/officeDocument/2006/relationships/customXml" Target="../ink/ink281.xml"/><Relationship Id="rId60" Type="http://schemas.openxmlformats.org/officeDocument/2006/relationships/image" Target="../media/image266.png"/><Relationship Id="rId6" Type="http://schemas.openxmlformats.org/officeDocument/2006/relationships/image" Target="../media/image240.png"/><Relationship Id="rId59" Type="http://schemas.openxmlformats.org/officeDocument/2006/relationships/customXml" Target="../ink/ink280.xml"/><Relationship Id="rId58" Type="http://schemas.openxmlformats.org/officeDocument/2006/relationships/image" Target="../media/image265.png"/><Relationship Id="rId57" Type="http://schemas.openxmlformats.org/officeDocument/2006/relationships/customXml" Target="../ink/ink279.xml"/><Relationship Id="rId56" Type="http://schemas.openxmlformats.org/officeDocument/2006/relationships/image" Target="../media/image264.png"/><Relationship Id="rId55" Type="http://schemas.openxmlformats.org/officeDocument/2006/relationships/customXml" Target="../ink/ink278.xml"/><Relationship Id="rId54" Type="http://schemas.openxmlformats.org/officeDocument/2006/relationships/image" Target="../media/image263.png"/><Relationship Id="rId53" Type="http://schemas.openxmlformats.org/officeDocument/2006/relationships/customXml" Target="../ink/ink277.xml"/><Relationship Id="rId52" Type="http://schemas.openxmlformats.org/officeDocument/2006/relationships/image" Target="../media/image262.png"/><Relationship Id="rId51" Type="http://schemas.openxmlformats.org/officeDocument/2006/relationships/customXml" Target="../ink/ink276.xml"/><Relationship Id="rId50" Type="http://schemas.openxmlformats.org/officeDocument/2006/relationships/image" Target="../media/image261.png"/><Relationship Id="rId5" Type="http://schemas.openxmlformats.org/officeDocument/2006/relationships/customXml" Target="../ink/ink253.xml"/><Relationship Id="rId49" Type="http://schemas.openxmlformats.org/officeDocument/2006/relationships/customXml" Target="../ink/ink275.xml"/><Relationship Id="rId48" Type="http://schemas.openxmlformats.org/officeDocument/2006/relationships/image" Target="../media/image260.png"/><Relationship Id="rId47" Type="http://schemas.openxmlformats.org/officeDocument/2006/relationships/customXml" Target="../ink/ink274.xml"/><Relationship Id="rId46" Type="http://schemas.openxmlformats.org/officeDocument/2006/relationships/image" Target="../media/image259.png"/><Relationship Id="rId45" Type="http://schemas.openxmlformats.org/officeDocument/2006/relationships/customXml" Target="../ink/ink273.xml"/><Relationship Id="rId44" Type="http://schemas.openxmlformats.org/officeDocument/2006/relationships/image" Target="../media/image258.png"/><Relationship Id="rId43" Type="http://schemas.openxmlformats.org/officeDocument/2006/relationships/customXml" Target="../ink/ink272.xml"/><Relationship Id="rId42" Type="http://schemas.openxmlformats.org/officeDocument/2006/relationships/image" Target="../media/image257.png"/><Relationship Id="rId41" Type="http://schemas.openxmlformats.org/officeDocument/2006/relationships/customXml" Target="../ink/ink271.xml"/><Relationship Id="rId40" Type="http://schemas.openxmlformats.org/officeDocument/2006/relationships/image" Target="../media/image256.png"/><Relationship Id="rId4" Type="http://schemas.openxmlformats.org/officeDocument/2006/relationships/image" Target="../media/image102.png"/><Relationship Id="rId39" Type="http://schemas.openxmlformats.org/officeDocument/2006/relationships/customXml" Target="../ink/ink270.xml"/><Relationship Id="rId38" Type="http://schemas.openxmlformats.org/officeDocument/2006/relationships/image" Target="../media/image255.png"/><Relationship Id="rId37" Type="http://schemas.openxmlformats.org/officeDocument/2006/relationships/customXml" Target="../ink/ink269.xml"/><Relationship Id="rId36" Type="http://schemas.openxmlformats.org/officeDocument/2006/relationships/image" Target="../media/image254.png"/><Relationship Id="rId35" Type="http://schemas.openxmlformats.org/officeDocument/2006/relationships/customXml" Target="../ink/ink268.xml"/><Relationship Id="rId34" Type="http://schemas.openxmlformats.org/officeDocument/2006/relationships/image" Target="../media/image108.png"/><Relationship Id="rId33" Type="http://schemas.openxmlformats.org/officeDocument/2006/relationships/customXml" Target="../ink/ink267.xml"/><Relationship Id="rId32" Type="http://schemas.openxmlformats.org/officeDocument/2006/relationships/image" Target="../media/image253.png"/><Relationship Id="rId31" Type="http://schemas.openxmlformats.org/officeDocument/2006/relationships/customXml" Target="../ink/ink266.xml"/><Relationship Id="rId30" Type="http://schemas.openxmlformats.org/officeDocument/2006/relationships/image" Target="../media/image252.png"/><Relationship Id="rId3" Type="http://schemas.openxmlformats.org/officeDocument/2006/relationships/tags" Target="../tags/tag4.xml"/><Relationship Id="rId29" Type="http://schemas.openxmlformats.org/officeDocument/2006/relationships/customXml" Target="../ink/ink265.xml"/><Relationship Id="rId28" Type="http://schemas.openxmlformats.org/officeDocument/2006/relationships/image" Target="../media/image251.png"/><Relationship Id="rId27" Type="http://schemas.openxmlformats.org/officeDocument/2006/relationships/customXml" Target="../ink/ink264.xml"/><Relationship Id="rId26" Type="http://schemas.openxmlformats.org/officeDocument/2006/relationships/image" Target="../media/image250.png"/><Relationship Id="rId25" Type="http://schemas.openxmlformats.org/officeDocument/2006/relationships/customXml" Target="../ink/ink263.xml"/><Relationship Id="rId24" Type="http://schemas.openxmlformats.org/officeDocument/2006/relationships/image" Target="../media/image249.png"/><Relationship Id="rId23" Type="http://schemas.openxmlformats.org/officeDocument/2006/relationships/customXml" Target="../ink/ink262.xml"/><Relationship Id="rId22" Type="http://schemas.openxmlformats.org/officeDocument/2006/relationships/image" Target="../media/image248.png"/><Relationship Id="rId21" Type="http://schemas.openxmlformats.org/officeDocument/2006/relationships/customXml" Target="../ink/ink261.xml"/><Relationship Id="rId20" Type="http://schemas.openxmlformats.org/officeDocument/2006/relationships/image" Target="../media/image247.png"/><Relationship Id="rId2" Type="http://schemas.openxmlformats.org/officeDocument/2006/relationships/image" Target="../media/image103.png"/><Relationship Id="rId19" Type="http://schemas.openxmlformats.org/officeDocument/2006/relationships/customXml" Target="../ink/ink260.xml"/><Relationship Id="rId18" Type="http://schemas.openxmlformats.org/officeDocument/2006/relationships/image" Target="../media/image246.png"/><Relationship Id="rId17" Type="http://schemas.openxmlformats.org/officeDocument/2006/relationships/customXml" Target="../ink/ink259.xml"/><Relationship Id="rId16" Type="http://schemas.openxmlformats.org/officeDocument/2006/relationships/image" Target="../media/image245.png"/><Relationship Id="rId15" Type="http://schemas.openxmlformats.org/officeDocument/2006/relationships/customXml" Target="../ink/ink258.xml"/><Relationship Id="rId147" Type="http://schemas.openxmlformats.org/officeDocument/2006/relationships/slideLayout" Target="../slideLayouts/slideLayout7.xml"/><Relationship Id="rId146" Type="http://schemas.openxmlformats.org/officeDocument/2006/relationships/image" Target="../media/image307.png"/><Relationship Id="rId145" Type="http://schemas.openxmlformats.org/officeDocument/2006/relationships/customXml" Target="../ink/ink325.xml"/><Relationship Id="rId144" Type="http://schemas.openxmlformats.org/officeDocument/2006/relationships/image" Target="../media/image306.png"/><Relationship Id="rId143" Type="http://schemas.openxmlformats.org/officeDocument/2006/relationships/customXml" Target="../ink/ink324.xml"/><Relationship Id="rId142" Type="http://schemas.openxmlformats.org/officeDocument/2006/relationships/image" Target="../media/image305.png"/><Relationship Id="rId141" Type="http://schemas.openxmlformats.org/officeDocument/2006/relationships/customXml" Target="../ink/ink323.xml"/><Relationship Id="rId140" Type="http://schemas.openxmlformats.org/officeDocument/2006/relationships/image" Target="../media/image304.png"/><Relationship Id="rId14" Type="http://schemas.openxmlformats.org/officeDocument/2006/relationships/image" Target="../media/image244.png"/><Relationship Id="rId139" Type="http://schemas.openxmlformats.org/officeDocument/2006/relationships/customXml" Target="../ink/ink322.xml"/><Relationship Id="rId138" Type="http://schemas.openxmlformats.org/officeDocument/2006/relationships/image" Target="../media/image303.png"/><Relationship Id="rId137" Type="http://schemas.openxmlformats.org/officeDocument/2006/relationships/customXml" Target="../ink/ink321.xml"/><Relationship Id="rId136" Type="http://schemas.openxmlformats.org/officeDocument/2006/relationships/image" Target="../media/image302.png"/><Relationship Id="rId135" Type="http://schemas.openxmlformats.org/officeDocument/2006/relationships/customXml" Target="../ink/ink320.xml"/><Relationship Id="rId134" Type="http://schemas.openxmlformats.org/officeDocument/2006/relationships/image" Target="../media/image301.png"/><Relationship Id="rId133" Type="http://schemas.openxmlformats.org/officeDocument/2006/relationships/customXml" Target="../ink/ink319.xml"/><Relationship Id="rId132" Type="http://schemas.openxmlformats.org/officeDocument/2006/relationships/image" Target="../media/image300.png"/><Relationship Id="rId131" Type="http://schemas.openxmlformats.org/officeDocument/2006/relationships/customXml" Target="../ink/ink318.xml"/><Relationship Id="rId130" Type="http://schemas.openxmlformats.org/officeDocument/2006/relationships/customXml" Target="../ink/ink317.xml"/><Relationship Id="rId13" Type="http://schemas.openxmlformats.org/officeDocument/2006/relationships/customXml" Target="../ink/ink257.xml"/><Relationship Id="rId129" Type="http://schemas.openxmlformats.org/officeDocument/2006/relationships/image" Target="../media/image299.png"/><Relationship Id="rId128" Type="http://schemas.openxmlformats.org/officeDocument/2006/relationships/customXml" Target="../ink/ink316.xml"/><Relationship Id="rId127" Type="http://schemas.openxmlformats.org/officeDocument/2006/relationships/image" Target="../media/image298.png"/><Relationship Id="rId126" Type="http://schemas.openxmlformats.org/officeDocument/2006/relationships/customXml" Target="../ink/ink315.xml"/><Relationship Id="rId125" Type="http://schemas.openxmlformats.org/officeDocument/2006/relationships/customXml" Target="../ink/ink314.xml"/><Relationship Id="rId124" Type="http://schemas.openxmlformats.org/officeDocument/2006/relationships/image" Target="../media/image297.png"/><Relationship Id="rId123" Type="http://schemas.openxmlformats.org/officeDocument/2006/relationships/customXml" Target="../ink/ink313.xml"/><Relationship Id="rId122" Type="http://schemas.openxmlformats.org/officeDocument/2006/relationships/image" Target="../media/image296.png"/><Relationship Id="rId121" Type="http://schemas.openxmlformats.org/officeDocument/2006/relationships/customXml" Target="../ink/ink312.xml"/><Relationship Id="rId120" Type="http://schemas.openxmlformats.org/officeDocument/2006/relationships/image" Target="../media/image295.png"/><Relationship Id="rId12" Type="http://schemas.openxmlformats.org/officeDocument/2006/relationships/image" Target="../media/image243.png"/><Relationship Id="rId119" Type="http://schemas.openxmlformats.org/officeDocument/2006/relationships/customXml" Target="../ink/ink311.xml"/><Relationship Id="rId118" Type="http://schemas.openxmlformats.org/officeDocument/2006/relationships/image" Target="../media/image294.png"/><Relationship Id="rId117" Type="http://schemas.openxmlformats.org/officeDocument/2006/relationships/customXml" Target="../ink/ink310.xml"/><Relationship Id="rId116" Type="http://schemas.openxmlformats.org/officeDocument/2006/relationships/image" Target="../media/image293.png"/><Relationship Id="rId115" Type="http://schemas.openxmlformats.org/officeDocument/2006/relationships/customXml" Target="../ink/ink309.xml"/><Relationship Id="rId114" Type="http://schemas.openxmlformats.org/officeDocument/2006/relationships/image" Target="../media/image292.png"/><Relationship Id="rId113" Type="http://schemas.openxmlformats.org/officeDocument/2006/relationships/customXml" Target="../ink/ink308.xml"/><Relationship Id="rId112" Type="http://schemas.openxmlformats.org/officeDocument/2006/relationships/image" Target="../media/image291.png"/><Relationship Id="rId111" Type="http://schemas.openxmlformats.org/officeDocument/2006/relationships/customXml" Target="../ink/ink307.xml"/><Relationship Id="rId110" Type="http://schemas.openxmlformats.org/officeDocument/2006/relationships/image" Target="../media/image290.png"/><Relationship Id="rId11" Type="http://schemas.openxmlformats.org/officeDocument/2006/relationships/customXml" Target="../ink/ink256.xml"/><Relationship Id="rId109" Type="http://schemas.openxmlformats.org/officeDocument/2006/relationships/customXml" Target="../ink/ink306.xml"/><Relationship Id="rId108" Type="http://schemas.openxmlformats.org/officeDocument/2006/relationships/image" Target="../media/image289.png"/><Relationship Id="rId107" Type="http://schemas.openxmlformats.org/officeDocument/2006/relationships/customXml" Target="../ink/ink305.xml"/><Relationship Id="rId106" Type="http://schemas.openxmlformats.org/officeDocument/2006/relationships/image" Target="../media/image288.png"/><Relationship Id="rId105" Type="http://schemas.openxmlformats.org/officeDocument/2006/relationships/customXml" Target="../ink/ink304.xml"/><Relationship Id="rId104" Type="http://schemas.openxmlformats.org/officeDocument/2006/relationships/image" Target="../media/image287.png"/><Relationship Id="rId103" Type="http://schemas.openxmlformats.org/officeDocument/2006/relationships/customXml" Target="../ink/ink303.xml"/><Relationship Id="rId102" Type="http://schemas.openxmlformats.org/officeDocument/2006/relationships/image" Target="../media/image286.png"/><Relationship Id="rId101" Type="http://schemas.openxmlformats.org/officeDocument/2006/relationships/customXml" Target="../ink/ink302.xml"/><Relationship Id="rId100" Type="http://schemas.openxmlformats.org/officeDocument/2006/relationships/customXml" Target="../ink/ink301.xml"/><Relationship Id="rId10" Type="http://schemas.openxmlformats.org/officeDocument/2006/relationships/image" Target="../media/image242.png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35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36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37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38.wmf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42.png"/><Relationship Id="rId8" Type="http://schemas.openxmlformats.org/officeDocument/2006/relationships/customXml" Target="../ink/ink4599.xml"/><Relationship Id="rId7" Type="http://schemas.openxmlformats.org/officeDocument/2006/relationships/image" Target="../media/image4341.png"/><Relationship Id="rId6" Type="http://schemas.openxmlformats.org/officeDocument/2006/relationships/customXml" Target="../ink/ink4598.xml"/><Relationship Id="rId5" Type="http://schemas.openxmlformats.org/officeDocument/2006/relationships/image" Target="../media/image2140.png"/><Relationship Id="rId48" Type="http://schemas.openxmlformats.org/officeDocument/2006/relationships/slideLayout" Target="../slideLayouts/slideLayout7.xml"/><Relationship Id="rId47" Type="http://schemas.openxmlformats.org/officeDocument/2006/relationships/image" Target="../media/image4361.png"/><Relationship Id="rId46" Type="http://schemas.openxmlformats.org/officeDocument/2006/relationships/customXml" Target="../ink/ink4618.xml"/><Relationship Id="rId45" Type="http://schemas.openxmlformats.org/officeDocument/2006/relationships/image" Target="../media/image4360.png"/><Relationship Id="rId44" Type="http://schemas.openxmlformats.org/officeDocument/2006/relationships/customXml" Target="../ink/ink4617.xml"/><Relationship Id="rId43" Type="http://schemas.openxmlformats.org/officeDocument/2006/relationships/image" Target="../media/image4359.png"/><Relationship Id="rId42" Type="http://schemas.openxmlformats.org/officeDocument/2006/relationships/customXml" Target="../ink/ink4616.xml"/><Relationship Id="rId41" Type="http://schemas.openxmlformats.org/officeDocument/2006/relationships/image" Target="../media/image4358.png"/><Relationship Id="rId40" Type="http://schemas.openxmlformats.org/officeDocument/2006/relationships/customXml" Target="../ink/ink4615.xml"/><Relationship Id="rId4" Type="http://schemas.openxmlformats.org/officeDocument/2006/relationships/customXml" Target="../ink/ink4597.xml"/><Relationship Id="rId39" Type="http://schemas.openxmlformats.org/officeDocument/2006/relationships/image" Target="../media/image4357.png"/><Relationship Id="rId38" Type="http://schemas.openxmlformats.org/officeDocument/2006/relationships/customXml" Target="../ink/ink4614.xml"/><Relationship Id="rId37" Type="http://schemas.openxmlformats.org/officeDocument/2006/relationships/image" Target="../media/image4356.png"/><Relationship Id="rId36" Type="http://schemas.openxmlformats.org/officeDocument/2006/relationships/customXml" Target="../ink/ink4613.xml"/><Relationship Id="rId35" Type="http://schemas.openxmlformats.org/officeDocument/2006/relationships/image" Target="../media/image4355.png"/><Relationship Id="rId34" Type="http://schemas.openxmlformats.org/officeDocument/2006/relationships/customXml" Target="../ink/ink4612.xml"/><Relationship Id="rId33" Type="http://schemas.openxmlformats.org/officeDocument/2006/relationships/image" Target="../media/image4354.png"/><Relationship Id="rId32" Type="http://schemas.openxmlformats.org/officeDocument/2006/relationships/customXml" Target="../ink/ink4611.xml"/><Relationship Id="rId31" Type="http://schemas.openxmlformats.org/officeDocument/2006/relationships/image" Target="../media/image4353.png"/><Relationship Id="rId30" Type="http://schemas.openxmlformats.org/officeDocument/2006/relationships/customXml" Target="../ink/ink4610.xml"/><Relationship Id="rId3" Type="http://schemas.openxmlformats.org/officeDocument/2006/relationships/image" Target="../media/image4340.png"/><Relationship Id="rId29" Type="http://schemas.openxmlformats.org/officeDocument/2006/relationships/image" Target="../media/image4352.png"/><Relationship Id="rId28" Type="http://schemas.openxmlformats.org/officeDocument/2006/relationships/customXml" Target="../ink/ink4609.xml"/><Relationship Id="rId27" Type="http://schemas.openxmlformats.org/officeDocument/2006/relationships/image" Target="../media/image4351.png"/><Relationship Id="rId26" Type="http://schemas.openxmlformats.org/officeDocument/2006/relationships/customXml" Target="../ink/ink4608.xml"/><Relationship Id="rId25" Type="http://schemas.openxmlformats.org/officeDocument/2006/relationships/image" Target="../media/image4350.png"/><Relationship Id="rId24" Type="http://schemas.openxmlformats.org/officeDocument/2006/relationships/customXml" Target="../ink/ink4607.xml"/><Relationship Id="rId23" Type="http://schemas.openxmlformats.org/officeDocument/2006/relationships/image" Target="../media/image4349.png"/><Relationship Id="rId22" Type="http://schemas.openxmlformats.org/officeDocument/2006/relationships/customXml" Target="../ink/ink4606.xml"/><Relationship Id="rId21" Type="http://schemas.openxmlformats.org/officeDocument/2006/relationships/image" Target="../media/image4348.png"/><Relationship Id="rId20" Type="http://schemas.openxmlformats.org/officeDocument/2006/relationships/customXml" Target="../ink/ink4605.xml"/><Relationship Id="rId2" Type="http://schemas.openxmlformats.org/officeDocument/2006/relationships/customXml" Target="../ink/ink4596.xml"/><Relationship Id="rId19" Type="http://schemas.openxmlformats.org/officeDocument/2006/relationships/image" Target="../media/image4347.png"/><Relationship Id="rId18" Type="http://schemas.openxmlformats.org/officeDocument/2006/relationships/customXml" Target="../ink/ink4604.xml"/><Relationship Id="rId17" Type="http://schemas.openxmlformats.org/officeDocument/2006/relationships/image" Target="../media/image4346.png"/><Relationship Id="rId16" Type="http://schemas.openxmlformats.org/officeDocument/2006/relationships/customXml" Target="../ink/ink4603.xml"/><Relationship Id="rId15" Type="http://schemas.openxmlformats.org/officeDocument/2006/relationships/image" Target="../media/image4345.png"/><Relationship Id="rId14" Type="http://schemas.openxmlformats.org/officeDocument/2006/relationships/customXml" Target="../ink/ink4602.xml"/><Relationship Id="rId13" Type="http://schemas.openxmlformats.org/officeDocument/2006/relationships/image" Target="../media/image4344.png"/><Relationship Id="rId12" Type="http://schemas.openxmlformats.org/officeDocument/2006/relationships/customXml" Target="../ink/ink4601.xml"/><Relationship Id="rId11" Type="http://schemas.openxmlformats.org/officeDocument/2006/relationships/image" Target="../media/image4343.png"/><Relationship Id="rId10" Type="http://schemas.openxmlformats.org/officeDocument/2006/relationships/customXml" Target="../ink/ink4600.xml"/><Relationship Id="rId1" Type="http://schemas.openxmlformats.org/officeDocument/2006/relationships/image" Target="../media/image4339.wmf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411.png"/><Relationship Id="rId98" Type="http://schemas.openxmlformats.org/officeDocument/2006/relationships/customXml" Target="../ink/ink4667.xml"/><Relationship Id="rId97" Type="http://schemas.openxmlformats.org/officeDocument/2006/relationships/image" Target="../media/image4410.png"/><Relationship Id="rId96" Type="http://schemas.openxmlformats.org/officeDocument/2006/relationships/customXml" Target="../ink/ink4666.xml"/><Relationship Id="rId95" Type="http://schemas.openxmlformats.org/officeDocument/2006/relationships/image" Target="../media/image4409.png"/><Relationship Id="rId94" Type="http://schemas.openxmlformats.org/officeDocument/2006/relationships/customXml" Target="../ink/ink4665.xml"/><Relationship Id="rId93" Type="http://schemas.openxmlformats.org/officeDocument/2006/relationships/image" Target="../media/image4408.png"/><Relationship Id="rId92" Type="http://schemas.openxmlformats.org/officeDocument/2006/relationships/customXml" Target="../ink/ink4664.xml"/><Relationship Id="rId91" Type="http://schemas.openxmlformats.org/officeDocument/2006/relationships/image" Target="../media/image4407.png"/><Relationship Id="rId90" Type="http://schemas.openxmlformats.org/officeDocument/2006/relationships/customXml" Target="../ink/ink4663.xml"/><Relationship Id="rId9" Type="http://schemas.openxmlformats.org/officeDocument/2006/relationships/image" Target="../media/image4366.png"/><Relationship Id="rId89" Type="http://schemas.openxmlformats.org/officeDocument/2006/relationships/image" Target="../media/image4406.png"/><Relationship Id="rId88" Type="http://schemas.openxmlformats.org/officeDocument/2006/relationships/customXml" Target="../ink/ink4662.xml"/><Relationship Id="rId87" Type="http://schemas.openxmlformats.org/officeDocument/2006/relationships/image" Target="../media/image4405.png"/><Relationship Id="rId86" Type="http://schemas.openxmlformats.org/officeDocument/2006/relationships/customXml" Target="../ink/ink4661.xml"/><Relationship Id="rId85" Type="http://schemas.openxmlformats.org/officeDocument/2006/relationships/image" Target="../media/image4404.png"/><Relationship Id="rId84" Type="http://schemas.openxmlformats.org/officeDocument/2006/relationships/customXml" Target="../ink/ink4660.xml"/><Relationship Id="rId83" Type="http://schemas.openxmlformats.org/officeDocument/2006/relationships/image" Target="../media/image4403.png"/><Relationship Id="rId82" Type="http://schemas.openxmlformats.org/officeDocument/2006/relationships/customXml" Target="../ink/ink4659.xml"/><Relationship Id="rId81" Type="http://schemas.openxmlformats.org/officeDocument/2006/relationships/image" Target="../media/image4402.png"/><Relationship Id="rId80" Type="http://schemas.openxmlformats.org/officeDocument/2006/relationships/customXml" Target="../ink/ink4658.xml"/><Relationship Id="rId8" Type="http://schemas.openxmlformats.org/officeDocument/2006/relationships/customXml" Target="../ink/ink4622.xml"/><Relationship Id="rId79" Type="http://schemas.openxmlformats.org/officeDocument/2006/relationships/image" Target="../media/image4401.png"/><Relationship Id="rId78" Type="http://schemas.openxmlformats.org/officeDocument/2006/relationships/customXml" Target="../ink/ink4657.xml"/><Relationship Id="rId77" Type="http://schemas.openxmlformats.org/officeDocument/2006/relationships/image" Target="../media/image4400.png"/><Relationship Id="rId76" Type="http://schemas.openxmlformats.org/officeDocument/2006/relationships/customXml" Target="../ink/ink4656.xml"/><Relationship Id="rId75" Type="http://schemas.openxmlformats.org/officeDocument/2006/relationships/image" Target="../media/image4399.png"/><Relationship Id="rId74" Type="http://schemas.openxmlformats.org/officeDocument/2006/relationships/customXml" Target="../ink/ink4655.xml"/><Relationship Id="rId73" Type="http://schemas.openxmlformats.org/officeDocument/2006/relationships/image" Target="../media/image4398.png"/><Relationship Id="rId72" Type="http://schemas.openxmlformats.org/officeDocument/2006/relationships/customXml" Target="../ink/ink4654.xml"/><Relationship Id="rId71" Type="http://schemas.openxmlformats.org/officeDocument/2006/relationships/image" Target="../media/image4397.png"/><Relationship Id="rId70" Type="http://schemas.openxmlformats.org/officeDocument/2006/relationships/customXml" Target="../ink/ink4653.xml"/><Relationship Id="rId7" Type="http://schemas.openxmlformats.org/officeDocument/2006/relationships/image" Target="../media/image4365.png"/><Relationship Id="rId69" Type="http://schemas.openxmlformats.org/officeDocument/2006/relationships/image" Target="../media/image4396.png"/><Relationship Id="rId68" Type="http://schemas.openxmlformats.org/officeDocument/2006/relationships/customXml" Target="../ink/ink4652.xml"/><Relationship Id="rId67" Type="http://schemas.openxmlformats.org/officeDocument/2006/relationships/image" Target="../media/image4395.png"/><Relationship Id="rId66" Type="http://schemas.openxmlformats.org/officeDocument/2006/relationships/customXml" Target="../ink/ink4651.xml"/><Relationship Id="rId65" Type="http://schemas.openxmlformats.org/officeDocument/2006/relationships/image" Target="../media/image4394.png"/><Relationship Id="rId64" Type="http://schemas.openxmlformats.org/officeDocument/2006/relationships/customXml" Target="../ink/ink4650.xml"/><Relationship Id="rId63" Type="http://schemas.openxmlformats.org/officeDocument/2006/relationships/image" Target="../media/image4393.png"/><Relationship Id="rId62" Type="http://schemas.openxmlformats.org/officeDocument/2006/relationships/customXml" Target="../ink/ink4649.xml"/><Relationship Id="rId61" Type="http://schemas.openxmlformats.org/officeDocument/2006/relationships/image" Target="../media/image4392.png"/><Relationship Id="rId60" Type="http://schemas.openxmlformats.org/officeDocument/2006/relationships/customXml" Target="../ink/ink4648.xml"/><Relationship Id="rId6" Type="http://schemas.openxmlformats.org/officeDocument/2006/relationships/customXml" Target="../ink/ink4621.xml"/><Relationship Id="rId59" Type="http://schemas.openxmlformats.org/officeDocument/2006/relationships/image" Target="../media/image4391.png"/><Relationship Id="rId58" Type="http://schemas.openxmlformats.org/officeDocument/2006/relationships/customXml" Target="../ink/ink4647.xml"/><Relationship Id="rId57" Type="http://schemas.openxmlformats.org/officeDocument/2006/relationships/image" Target="../media/image4390.png"/><Relationship Id="rId56" Type="http://schemas.openxmlformats.org/officeDocument/2006/relationships/customXml" Target="../ink/ink4646.xml"/><Relationship Id="rId55" Type="http://schemas.openxmlformats.org/officeDocument/2006/relationships/image" Target="../media/image4389.png"/><Relationship Id="rId54" Type="http://schemas.openxmlformats.org/officeDocument/2006/relationships/customXml" Target="../ink/ink4645.xml"/><Relationship Id="rId53" Type="http://schemas.openxmlformats.org/officeDocument/2006/relationships/image" Target="../media/image4388.png"/><Relationship Id="rId52" Type="http://schemas.openxmlformats.org/officeDocument/2006/relationships/customXml" Target="../ink/ink4644.xml"/><Relationship Id="rId51" Type="http://schemas.openxmlformats.org/officeDocument/2006/relationships/image" Target="../media/image4387.png"/><Relationship Id="rId50" Type="http://schemas.openxmlformats.org/officeDocument/2006/relationships/customXml" Target="../ink/ink4643.xml"/><Relationship Id="rId5" Type="http://schemas.openxmlformats.org/officeDocument/2006/relationships/image" Target="../media/image4364.png"/><Relationship Id="rId49" Type="http://schemas.openxmlformats.org/officeDocument/2006/relationships/image" Target="../media/image4386.png"/><Relationship Id="rId48" Type="http://schemas.openxmlformats.org/officeDocument/2006/relationships/customXml" Target="../ink/ink4642.xml"/><Relationship Id="rId47" Type="http://schemas.openxmlformats.org/officeDocument/2006/relationships/image" Target="../media/image4385.png"/><Relationship Id="rId46" Type="http://schemas.openxmlformats.org/officeDocument/2006/relationships/customXml" Target="../ink/ink4641.xml"/><Relationship Id="rId45" Type="http://schemas.openxmlformats.org/officeDocument/2006/relationships/image" Target="../media/image4384.png"/><Relationship Id="rId44" Type="http://schemas.openxmlformats.org/officeDocument/2006/relationships/customXml" Target="../ink/ink4640.xml"/><Relationship Id="rId43" Type="http://schemas.openxmlformats.org/officeDocument/2006/relationships/image" Target="../media/image4383.png"/><Relationship Id="rId421" Type="http://schemas.openxmlformats.org/officeDocument/2006/relationships/slideLayout" Target="../slideLayouts/slideLayout7.xml"/><Relationship Id="rId420" Type="http://schemas.openxmlformats.org/officeDocument/2006/relationships/image" Target="../media/image4561.png"/><Relationship Id="rId42" Type="http://schemas.openxmlformats.org/officeDocument/2006/relationships/customXml" Target="../ink/ink4639.xml"/><Relationship Id="rId419" Type="http://schemas.openxmlformats.org/officeDocument/2006/relationships/customXml" Target="../ink/ink4828.xml"/><Relationship Id="rId418" Type="http://schemas.openxmlformats.org/officeDocument/2006/relationships/image" Target="../media/image4560.png"/><Relationship Id="rId417" Type="http://schemas.openxmlformats.org/officeDocument/2006/relationships/customXml" Target="../ink/ink4827.xml"/><Relationship Id="rId416" Type="http://schemas.openxmlformats.org/officeDocument/2006/relationships/image" Target="../media/image4559.png"/><Relationship Id="rId415" Type="http://schemas.openxmlformats.org/officeDocument/2006/relationships/customXml" Target="../ink/ink4826.xml"/><Relationship Id="rId414" Type="http://schemas.openxmlformats.org/officeDocument/2006/relationships/image" Target="../media/image4558.png"/><Relationship Id="rId413" Type="http://schemas.openxmlformats.org/officeDocument/2006/relationships/customXml" Target="../ink/ink4825.xml"/><Relationship Id="rId412" Type="http://schemas.openxmlformats.org/officeDocument/2006/relationships/image" Target="../media/image4557.png"/><Relationship Id="rId411" Type="http://schemas.openxmlformats.org/officeDocument/2006/relationships/customXml" Target="../ink/ink4824.xml"/><Relationship Id="rId410" Type="http://schemas.openxmlformats.org/officeDocument/2006/relationships/image" Target="../media/image4556.png"/><Relationship Id="rId41" Type="http://schemas.openxmlformats.org/officeDocument/2006/relationships/image" Target="../media/image4382.png"/><Relationship Id="rId409" Type="http://schemas.openxmlformats.org/officeDocument/2006/relationships/customXml" Target="../ink/ink4823.xml"/><Relationship Id="rId408" Type="http://schemas.openxmlformats.org/officeDocument/2006/relationships/image" Target="../media/image4555.png"/><Relationship Id="rId407" Type="http://schemas.openxmlformats.org/officeDocument/2006/relationships/customXml" Target="../ink/ink4822.xml"/><Relationship Id="rId406" Type="http://schemas.openxmlformats.org/officeDocument/2006/relationships/image" Target="../media/image4554.png"/><Relationship Id="rId405" Type="http://schemas.openxmlformats.org/officeDocument/2006/relationships/customXml" Target="../ink/ink4821.xml"/><Relationship Id="rId404" Type="http://schemas.openxmlformats.org/officeDocument/2006/relationships/image" Target="../media/image4553.png"/><Relationship Id="rId403" Type="http://schemas.openxmlformats.org/officeDocument/2006/relationships/customXml" Target="../ink/ink4820.xml"/><Relationship Id="rId402" Type="http://schemas.openxmlformats.org/officeDocument/2006/relationships/image" Target="../media/image4552.png"/><Relationship Id="rId401" Type="http://schemas.openxmlformats.org/officeDocument/2006/relationships/customXml" Target="../ink/ink4819.xml"/><Relationship Id="rId400" Type="http://schemas.openxmlformats.org/officeDocument/2006/relationships/image" Target="../media/image4551.png"/><Relationship Id="rId40" Type="http://schemas.openxmlformats.org/officeDocument/2006/relationships/customXml" Target="../ink/ink4638.xml"/><Relationship Id="rId4" Type="http://schemas.openxmlformats.org/officeDocument/2006/relationships/customXml" Target="../ink/ink4620.xml"/><Relationship Id="rId399" Type="http://schemas.openxmlformats.org/officeDocument/2006/relationships/customXml" Target="../ink/ink4818.xml"/><Relationship Id="rId398" Type="http://schemas.openxmlformats.org/officeDocument/2006/relationships/image" Target="../media/image4550.png"/><Relationship Id="rId397" Type="http://schemas.openxmlformats.org/officeDocument/2006/relationships/customXml" Target="../ink/ink4817.xml"/><Relationship Id="rId396" Type="http://schemas.openxmlformats.org/officeDocument/2006/relationships/image" Target="../media/image4549.png"/><Relationship Id="rId395" Type="http://schemas.openxmlformats.org/officeDocument/2006/relationships/customXml" Target="../ink/ink4816.xml"/><Relationship Id="rId394" Type="http://schemas.openxmlformats.org/officeDocument/2006/relationships/image" Target="../media/image4548.png"/><Relationship Id="rId393" Type="http://schemas.openxmlformats.org/officeDocument/2006/relationships/customXml" Target="../ink/ink4815.xml"/><Relationship Id="rId392" Type="http://schemas.openxmlformats.org/officeDocument/2006/relationships/image" Target="../media/image4547.png"/><Relationship Id="rId391" Type="http://schemas.openxmlformats.org/officeDocument/2006/relationships/customXml" Target="../ink/ink4814.xml"/><Relationship Id="rId390" Type="http://schemas.openxmlformats.org/officeDocument/2006/relationships/image" Target="../media/image4546.png"/><Relationship Id="rId39" Type="http://schemas.openxmlformats.org/officeDocument/2006/relationships/image" Target="../media/image4381.png"/><Relationship Id="rId389" Type="http://schemas.openxmlformats.org/officeDocument/2006/relationships/customXml" Target="../ink/ink4813.xml"/><Relationship Id="rId388" Type="http://schemas.openxmlformats.org/officeDocument/2006/relationships/image" Target="../media/image4545.png"/><Relationship Id="rId387" Type="http://schemas.openxmlformats.org/officeDocument/2006/relationships/customXml" Target="../ink/ink4812.xml"/><Relationship Id="rId386" Type="http://schemas.openxmlformats.org/officeDocument/2006/relationships/image" Target="../media/image4544.png"/><Relationship Id="rId385" Type="http://schemas.openxmlformats.org/officeDocument/2006/relationships/customXml" Target="../ink/ink4811.xml"/><Relationship Id="rId384" Type="http://schemas.openxmlformats.org/officeDocument/2006/relationships/image" Target="../media/image4543.png"/><Relationship Id="rId383" Type="http://schemas.openxmlformats.org/officeDocument/2006/relationships/customXml" Target="../ink/ink4810.xml"/><Relationship Id="rId382" Type="http://schemas.openxmlformats.org/officeDocument/2006/relationships/image" Target="../media/image4542.png"/><Relationship Id="rId381" Type="http://schemas.openxmlformats.org/officeDocument/2006/relationships/customXml" Target="../ink/ink4809.xml"/><Relationship Id="rId380" Type="http://schemas.openxmlformats.org/officeDocument/2006/relationships/image" Target="../media/image4541.png"/><Relationship Id="rId38" Type="http://schemas.openxmlformats.org/officeDocument/2006/relationships/customXml" Target="../ink/ink4637.xml"/><Relationship Id="rId379" Type="http://schemas.openxmlformats.org/officeDocument/2006/relationships/customXml" Target="../ink/ink4808.xml"/><Relationship Id="rId378" Type="http://schemas.openxmlformats.org/officeDocument/2006/relationships/image" Target="../media/image4540.png"/><Relationship Id="rId377" Type="http://schemas.openxmlformats.org/officeDocument/2006/relationships/customXml" Target="../ink/ink4807.xml"/><Relationship Id="rId376" Type="http://schemas.openxmlformats.org/officeDocument/2006/relationships/image" Target="../media/image4539.png"/><Relationship Id="rId375" Type="http://schemas.openxmlformats.org/officeDocument/2006/relationships/customXml" Target="../ink/ink4806.xml"/><Relationship Id="rId374" Type="http://schemas.openxmlformats.org/officeDocument/2006/relationships/image" Target="../media/image4538.png"/><Relationship Id="rId373" Type="http://schemas.openxmlformats.org/officeDocument/2006/relationships/customXml" Target="../ink/ink4805.xml"/><Relationship Id="rId372" Type="http://schemas.openxmlformats.org/officeDocument/2006/relationships/image" Target="../media/image4537.png"/><Relationship Id="rId371" Type="http://schemas.openxmlformats.org/officeDocument/2006/relationships/customXml" Target="../ink/ink4804.xml"/><Relationship Id="rId370" Type="http://schemas.openxmlformats.org/officeDocument/2006/relationships/image" Target="../media/image4536.png"/><Relationship Id="rId37" Type="http://schemas.openxmlformats.org/officeDocument/2006/relationships/image" Target="../media/image4380.png"/><Relationship Id="rId369" Type="http://schemas.openxmlformats.org/officeDocument/2006/relationships/customXml" Target="../ink/ink4803.xml"/><Relationship Id="rId368" Type="http://schemas.openxmlformats.org/officeDocument/2006/relationships/image" Target="../media/image4535.png"/><Relationship Id="rId367" Type="http://schemas.openxmlformats.org/officeDocument/2006/relationships/customXml" Target="../ink/ink4802.xml"/><Relationship Id="rId366" Type="http://schemas.openxmlformats.org/officeDocument/2006/relationships/image" Target="../media/image4534.png"/><Relationship Id="rId365" Type="http://schemas.openxmlformats.org/officeDocument/2006/relationships/customXml" Target="../ink/ink4801.xml"/><Relationship Id="rId364" Type="http://schemas.openxmlformats.org/officeDocument/2006/relationships/image" Target="../media/image4533.png"/><Relationship Id="rId363" Type="http://schemas.openxmlformats.org/officeDocument/2006/relationships/customXml" Target="../ink/ink4800.xml"/><Relationship Id="rId362" Type="http://schemas.openxmlformats.org/officeDocument/2006/relationships/image" Target="../media/image3832.png"/><Relationship Id="rId361" Type="http://schemas.openxmlformats.org/officeDocument/2006/relationships/customXml" Target="../ink/ink4799.xml"/><Relationship Id="rId360" Type="http://schemas.openxmlformats.org/officeDocument/2006/relationships/image" Target="../media/image4532.png"/><Relationship Id="rId36" Type="http://schemas.openxmlformats.org/officeDocument/2006/relationships/customXml" Target="../ink/ink4636.xml"/><Relationship Id="rId359" Type="http://schemas.openxmlformats.org/officeDocument/2006/relationships/customXml" Target="../ink/ink4798.xml"/><Relationship Id="rId358" Type="http://schemas.openxmlformats.org/officeDocument/2006/relationships/image" Target="../media/image4531.png"/><Relationship Id="rId357" Type="http://schemas.openxmlformats.org/officeDocument/2006/relationships/customXml" Target="../ink/ink4797.xml"/><Relationship Id="rId356" Type="http://schemas.openxmlformats.org/officeDocument/2006/relationships/image" Target="../media/image4530.png"/><Relationship Id="rId355" Type="http://schemas.openxmlformats.org/officeDocument/2006/relationships/customXml" Target="../ink/ink4796.xml"/><Relationship Id="rId354" Type="http://schemas.openxmlformats.org/officeDocument/2006/relationships/image" Target="../media/image4529.png"/><Relationship Id="rId353" Type="http://schemas.openxmlformats.org/officeDocument/2006/relationships/customXml" Target="../ink/ink4795.xml"/><Relationship Id="rId352" Type="http://schemas.openxmlformats.org/officeDocument/2006/relationships/image" Target="../media/image4528.png"/><Relationship Id="rId351" Type="http://schemas.openxmlformats.org/officeDocument/2006/relationships/customXml" Target="../ink/ink4794.xml"/><Relationship Id="rId350" Type="http://schemas.openxmlformats.org/officeDocument/2006/relationships/image" Target="../media/image4527.png"/><Relationship Id="rId35" Type="http://schemas.openxmlformats.org/officeDocument/2006/relationships/image" Target="../media/image4379.png"/><Relationship Id="rId349" Type="http://schemas.openxmlformats.org/officeDocument/2006/relationships/customXml" Target="../ink/ink4793.xml"/><Relationship Id="rId348" Type="http://schemas.openxmlformats.org/officeDocument/2006/relationships/image" Target="../media/image4526.png"/><Relationship Id="rId347" Type="http://schemas.openxmlformats.org/officeDocument/2006/relationships/customXml" Target="../ink/ink4792.xml"/><Relationship Id="rId346" Type="http://schemas.openxmlformats.org/officeDocument/2006/relationships/image" Target="../media/image4525.png"/><Relationship Id="rId345" Type="http://schemas.openxmlformats.org/officeDocument/2006/relationships/customXml" Target="../ink/ink4791.xml"/><Relationship Id="rId344" Type="http://schemas.openxmlformats.org/officeDocument/2006/relationships/image" Target="../media/image4524.png"/><Relationship Id="rId343" Type="http://schemas.openxmlformats.org/officeDocument/2006/relationships/customXml" Target="../ink/ink4790.xml"/><Relationship Id="rId342" Type="http://schemas.openxmlformats.org/officeDocument/2006/relationships/image" Target="../media/image4523.png"/><Relationship Id="rId341" Type="http://schemas.openxmlformats.org/officeDocument/2006/relationships/customXml" Target="../ink/ink4789.xml"/><Relationship Id="rId340" Type="http://schemas.openxmlformats.org/officeDocument/2006/relationships/customXml" Target="../ink/ink4788.xml"/><Relationship Id="rId34" Type="http://schemas.openxmlformats.org/officeDocument/2006/relationships/customXml" Target="../ink/ink4635.xml"/><Relationship Id="rId339" Type="http://schemas.openxmlformats.org/officeDocument/2006/relationships/image" Target="../media/image4522.png"/><Relationship Id="rId338" Type="http://schemas.openxmlformats.org/officeDocument/2006/relationships/customXml" Target="../ink/ink4787.xml"/><Relationship Id="rId337" Type="http://schemas.openxmlformats.org/officeDocument/2006/relationships/image" Target="../media/image4521.png"/><Relationship Id="rId336" Type="http://schemas.openxmlformats.org/officeDocument/2006/relationships/customXml" Target="../ink/ink4786.xml"/><Relationship Id="rId335" Type="http://schemas.openxmlformats.org/officeDocument/2006/relationships/image" Target="../media/image4520.png"/><Relationship Id="rId334" Type="http://schemas.openxmlformats.org/officeDocument/2006/relationships/customXml" Target="../ink/ink4785.xml"/><Relationship Id="rId333" Type="http://schemas.openxmlformats.org/officeDocument/2006/relationships/image" Target="../media/image4519.png"/><Relationship Id="rId332" Type="http://schemas.openxmlformats.org/officeDocument/2006/relationships/customXml" Target="../ink/ink4784.xml"/><Relationship Id="rId331" Type="http://schemas.openxmlformats.org/officeDocument/2006/relationships/image" Target="../media/image2806.png"/><Relationship Id="rId330" Type="http://schemas.openxmlformats.org/officeDocument/2006/relationships/customXml" Target="../ink/ink4783.xml"/><Relationship Id="rId33" Type="http://schemas.openxmlformats.org/officeDocument/2006/relationships/image" Target="../media/image4378.png"/><Relationship Id="rId329" Type="http://schemas.openxmlformats.org/officeDocument/2006/relationships/image" Target="../media/image4518.png"/><Relationship Id="rId328" Type="http://schemas.openxmlformats.org/officeDocument/2006/relationships/customXml" Target="../ink/ink4782.xml"/><Relationship Id="rId327" Type="http://schemas.openxmlformats.org/officeDocument/2006/relationships/image" Target="../media/image4517.png"/><Relationship Id="rId326" Type="http://schemas.openxmlformats.org/officeDocument/2006/relationships/customXml" Target="../ink/ink4781.xml"/><Relationship Id="rId325" Type="http://schemas.openxmlformats.org/officeDocument/2006/relationships/image" Target="../media/image4516.png"/><Relationship Id="rId324" Type="http://schemas.openxmlformats.org/officeDocument/2006/relationships/customXml" Target="../ink/ink4780.xml"/><Relationship Id="rId323" Type="http://schemas.openxmlformats.org/officeDocument/2006/relationships/image" Target="../media/image4515.png"/><Relationship Id="rId322" Type="http://schemas.openxmlformats.org/officeDocument/2006/relationships/customXml" Target="../ink/ink4779.xml"/><Relationship Id="rId321" Type="http://schemas.openxmlformats.org/officeDocument/2006/relationships/image" Target="../media/image4514.png"/><Relationship Id="rId320" Type="http://schemas.openxmlformats.org/officeDocument/2006/relationships/customXml" Target="../ink/ink4778.xml"/><Relationship Id="rId32" Type="http://schemas.openxmlformats.org/officeDocument/2006/relationships/customXml" Target="../ink/ink4634.xml"/><Relationship Id="rId319" Type="http://schemas.openxmlformats.org/officeDocument/2006/relationships/image" Target="../media/image4513.png"/><Relationship Id="rId318" Type="http://schemas.openxmlformats.org/officeDocument/2006/relationships/customXml" Target="../ink/ink4777.xml"/><Relationship Id="rId317" Type="http://schemas.openxmlformats.org/officeDocument/2006/relationships/image" Target="../media/image4512.png"/><Relationship Id="rId316" Type="http://schemas.openxmlformats.org/officeDocument/2006/relationships/customXml" Target="../ink/ink4776.xml"/><Relationship Id="rId315" Type="http://schemas.openxmlformats.org/officeDocument/2006/relationships/image" Target="../media/image4511.png"/><Relationship Id="rId314" Type="http://schemas.openxmlformats.org/officeDocument/2006/relationships/customXml" Target="../ink/ink4775.xml"/><Relationship Id="rId313" Type="http://schemas.openxmlformats.org/officeDocument/2006/relationships/image" Target="../media/image4510.png"/><Relationship Id="rId312" Type="http://schemas.openxmlformats.org/officeDocument/2006/relationships/customXml" Target="../ink/ink4774.xml"/><Relationship Id="rId311" Type="http://schemas.openxmlformats.org/officeDocument/2006/relationships/image" Target="../media/image4509.png"/><Relationship Id="rId310" Type="http://schemas.openxmlformats.org/officeDocument/2006/relationships/customXml" Target="../ink/ink4773.xml"/><Relationship Id="rId31" Type="http://schemas.openxmlformats.org/officeDocument/2006/relationships/image" Target="../media/image4377.png"/><Relationship Id="rId309" Type="http://schemas.openxmlformats.org/officeDocument/2006/relationships/image" Target="../media/image4508.png"/><Relationship Id="rId308" Type="http://schemas.openxmlformats.org/officeDocument/2006/relationships/customXml" Target="../ink/ink4772.xml"/><Relationship Id="rId307" Type="http://schemas.openxmlformats.org/officeDocument/2006/relationships/image" Target="../media/image4507.png"/><Relationship Id="rId306" Type="http://schemas.openxmlformats.org/officeDocument/2006/relationships/customXml" Target="../ink/ink4771.xml"/><Relationship Id="rId305" Type="http://schemas.openxmlformats.org/officeDocument/2006/relationships/image" Target="../media/image4506.png"/><Relationship Id="rId304" Type="http://schemas.openxmlformats.org/officeDocument/2006/relationships/customXml" Target="../ink/ink4770.xml"/><Relationship Id="rId303" Type="http://schemas.openxmlformats.org/officeDocument/2006/relationships/image" Target="../media/image4505.png"/><Relationship Id="rId302" Type="http://schemas.openxmlformats.org/officeDocument/2006/relationships/customXml" Target="../ink/ink4769.xml"/><Relationship Id="rId301" Type="http://schemas.openxmlformats.org/officeDocument/2006/relationships/image" Target="../media/image4504.png"/><Relationship Id="rId300" Type="http://schemas.openxmlformats.org/officeDocument/2006/relationships/customXml" Target="../ink/ink4768.xml"/><Relationship Id="rId30" Type="http://schemas.openxmlformats.org/officeDocument/2006/relationships/customXml" Target="../ink/ink4633.xml"/><Relationship Id="rId3" Type="http://schemas.openxmlformats.org/officeDocument/2006/relationships/image" Target="../media/image4363.png"/><Relationship Id="rId299" Type="http://schemas.openxmlformats.org/officeDocument/2006/relationships/image" Target="../media/image4503.png"/><Relationship Id="rId298" Type="http://schemas.openxmlformats.org/officeDocument/2006/relationships/customXml" Target="../ink/ink4767.xml"/><Relationship Id="rId297" Type="http://schemas.openxmlformats.org/officeDocument/2006/relationships/image" Target="../media/image4502.png"/><Relationship Id="rId296" Type="http://schemas.openxmlformats.org/officeDocument/2006/relationships/customXml" Target="../ink/ink4766.xml"/><Relationship Id="rId295" Type="http://schemas.openxmlformats.org/officeDocument/2006/relationships/image" Target="../media/image4501.png"/><Relationship Id="rId294" Type="http://schemas.openxmlformats.org/officeDocument/2006/relationships/customXml" Target="../ink/ink4765.xml"/><Relationship Id="rId293" Type="http://schemas.openxmlformats.org/officeDocument/2006/relationships/image" Target="../media/image4500.png"/><Relationship Id="rId292" Type="http://schemas.openxmlformats.org/officeDocument/2006/relationships/customXml" Target="../ink/ink4764.xml"/><Relationship Id="rId291" Type="http://schemas.openxmlformats.org/officeDocument/2006/relationships/image" Target="../media/image4499.png"/><Relationship Id="rId290" Type="http://schemas.openxmlformats.org/officeDocument/2006/relationships/customXml" Target="../ink/ink4763.xml"/><Relationship Id="rId29" Type="http://schemas.openxmlformats.org/officeDocument/2006/relationships/image" Target="../media/image4376.png"/><Relationship Id="rId289" Type="http://schemas.openxmlformats.org/officeDocument/2006/relationships/image" Target="../media/image4498.png"/><Relationship Id="rId288" Type="http://schemas.openxmlformats.org/officeDocument/2006/relationships/customXml" Target="../ink/ink4762.xml"/><Relationship Id="rId287" Type="http://schemas.openxmlformats.org/officeDocument/2006/relationships/image" Target="../media/image4497.png"/><Relationship Id="rId286" Type="http://schemas.openxmlformats.org/officeDocument/2006/relationships/customXml" Target="../ink/ink4761.xml"/><Relationship Id="rId285" Type="http://schemas.openxmlformats.org/officeDocument/2006/relationships/image" Target="../media/image4496.png"/><Relationship Id="rId284" Type="http://schemas.openxmlformats.org/officeDocument/2006/relationships/customXml" Target="../ink/ink4760.xml"/><Relationship Id="rId283" Type="http://schemas.openxmlformats.org/officeDocument/2006/relationships/image" Target="../media/image2061.png"/><Relationship Id="rId282" Type="http://schemas.openxmlformats.org/officeDocument/2006/relationships/customXml" Target="../ink/ink4759.xml"/><Relationship Id="rId281" Type="http://schemas.openxmlformats.org/officeDocument/2006/relationships/image" Target="../media/image4495.png"/><Relationship Id="rId280" Type="http://schemas.openxmlformats.org/officeDocument/2006/relationships/customXml" Target="../ink/ink4758.xml"/><Relationship Id="rId28" Type="http://schemas.openxmlformats.org/officeDocument/2006/relationships/customXml" Target="../ink/ink4632.xml"/><Relationship Id="rId279" Type="http://schemas.openxmlformats.org/officeDocument/2006/relationships/image" Target="../media/image4494.png"/><Relationship Id="rId278" Type="http://schemas.openxmlformats.org/officeDocument/2006/relationships/customXml" Target="../ink/ink4757.xml"/><Relationship Id="rId277" Type="http://schemas.openxmlformats.org/officeDocument/2006/relationships/image" Target="../media/image4493.png"/><Relationship Id="rId276" Type="http://schemas.openxmlformats.org/officeDocument/2006/relationships/customXml" Target="../ink/ink4756.xml"/><Relationship Id="rId275" Type="http://schemas.openxmlformats.org/officeDocument/2006/relationships/image" Target="../media/image4492.png"/><Relationship Id="rId274" Type="http://schemas.openxmlformats.org/officeDocument/2006/relationships/customXml" Target="../ink/ink4755.xml"/><Relationship Id="rId273" Type="http://schemas.openxmlformats.org/officeDocument/2006/relationships/image" Target="../media/image4491.png"/><Relationship Id="rId272" Type="http://schemas.openxmlformats.org/officeDocument/2006/relationships/customXml" Target="../ink/ink4754.xml"/><Relationship Id="rId271" Type="http://schemas.openxmlformats.org/officeDocument/2006/relationships/image" Target="../media/image4490.png"/><Relationship Id="rId270" Type="http://schemas.openxmlformats.org/officeDocument/2006/relationships/customXml" Target="../ink/ink4753.xml"/><Relationship Id="rId27" Type="http://schemas.openxmlformats.org/officeDocument/2006/relationships/image" Target="../media/image4375.png"/><Relationship Id="rId269" Type="http://schemas.openxmlformats.org/officeDocument/2006/relationships/image" Target="../media/image907.png"/><Relationship Id="rId268" Type="http://schemas.openxmlformats.org/officeDocument/2006/relationships/customXml" Target="../ink/ink4752.xml"/><Relationship Id="rId267" Type="http://schemas.openxmlformats.org/officeDocument/2006/relationships/image" Target="../media/image2495.png"/><Relationship Id="rId266" Type="http://schemas.openxmlformats.org/officeDocument/2006/relationships/customXml" Target="../ink/ink4751.xml"/><Relationship Id="rId265" Type="http://schemas.openxmlformats.org/officeDocument/2006/relationships/image" Target="../media/image4489.png"/><Relationship Id="rId264" Type="http://schemas.openxmlformats.org/officeDocument/2006/relationships/customXml" Target="../ink/ink4750.xml"/><Relationship Id="rId263" Type="http://schemas.openxmlformats.org/officeDocument/2006/relationships/image" Target="../media/image2938.png"/><Relationship Id="rId262" Type="http://schemas.openxmlformats.org/officeDocument/2006/relationships/customXml" Target="../ink/ink4749.xml"/><Relationship Id="rId261" Type="http://schemas.openxmlformats.org/officeDocument/2006/relationships/image" Target="../media/image4488.png"/><Relationship Id="rId260" Type="http://schemas.openxmlformats.org/officeDocument/2006/relationships/customXml" Target="../ink/ink4748.xml"/><Relationship Id="rId26" Type="http://schemas.openxmlformats.org/officeDocument/2006/relationships/customXml" Target="../ink/ink4631.xml"/><Relationship Id="rId259" Type="http://schemas.openxmlformats.org/officeDocument/2006/relationships/image" Target="../media/image4487.png"/><Relationship Id="rId258" Type="http://schemas.openxmlformats.org/officeDocument/2006/relationships/customXml" Target="../ink/ink4747.xml"/><Relationship Id="rId257" Type="http://schemas.openxmlformats.org/officeDocument/2006/relationships/image" Target="../media/image4486.png"/><Relationship Id="rId256" Type="http://schemas.openxmlformats.org/officeDocument/2006/relationships/customXml" Target="../ink/ink4746.xml"/><Relationship Id="rId255" Type="http://schemas.openxmlformats.org/officeDocument/2006/relationships/image" Target="../media/image4485.png"/><Relationship Id="rId254" Type="http://schemas.openxmlformats.org/officeDocument/2006/relationships/customXml" Target="../ink/ink4745.xml"/><Relationship Id="rId253" Type="http://schemas.openxmlformats.org/officeDocument/2006/relationships/image" Target="../media/image4484.png"/><Relationship Id="rId252" Type="http://schemas.openxmlformats.org/officeDocument/2006/relationships/customXml" Target="../ink/ink4744.xml"/><Relationship Id="rId251" Type="http://schemas.openxmlformats.org/officeDocument/2006/relationships/image" Target="../media/image2465.png"/><Relationship Id="rId250" Type="http://schemas.openxmlformats.org/officeDocument/2006/relationships/customXml" Target="../ink/ink4743.xml"/><Relationship Id="rId25" Type="http://schemas.openxmlformats.org/officeDocument/2006/relationships/image" Target="../media/image4374.png"/><Relationship Id="rId249" Type="http://schemas.openxmlformats.org/officeDocument/2006/relationships/image" Target="../media/image2563.png"/><Relationship Id="rId248" Type="http://schemas.openxmlformats.org/officeDocument/2006/relationships/customXml" Target="../ink/ink4742.xml"/><Relationship Id="rId247" Type="http://schemas.openxmlformats.org/officeDocument/2006/relationships/image" Target="../media/image4483.png"/><Relationship Id="rId246" Type="http://schemas.openxmlformats.org/officeDocument/2006/relationships/customXml" Target="../ink/ink4741.xml"/><Relationship Id="rId245" Type="http://schemas.openxmlformats.org/officeDocument/2006/relationships/image" Target="../media/image4482.png"/><Relationship Id="rId244" Type="http://schemas.openxmlformats.org/officeDocument/2006/relationships/customXml" Target="../ink/ink4740.xml"/><Relationship Id="rId243" Type="http://schemas.openxmlformats.org/officeDocument/2006/relationships/image" Target="../media/image4481.png"/><Relationship Id="rId242" Type="http://schemas.openxmlformats.org/officeDocument/2006/relationships/customXml" Target="../ink/ink4739.xml"/><Relationship Id="rId241" Type="http://schemas.openxmlformats.org/officeDocument/2006/relationships/image" Target="../media/image4480.png"/><Relationship Id="rId240" Type="http://schemas.openxmlformats.org/officeDocument/2006/relationships/customXml" Target="../ink/ink4738.xml"/><Relationship Id="rId24" Type="http://schemas.openxmlformats.org/officeDocument/2006/relationships/customXml" Target="../ink/ink4630.xml"/><Relationship Id="rId239" Type="http://schemas.openxmlformats.org/officeDocument/2006/relationships/image" Target="../media/image4479.png"/><Relationship Id="rId238" Type="http://schemas.openxmlformats.org/officeDocument/2006/relationships/customXml" Target="../ink/ink4737.xml"/><Relationship Id="rId237" Type="http://schemas.openxmlformats.org/officeDocument/2006/relationships/image" Target="../media/image4478.png"/><Relationship Id="rId236" Type="http://schemas.openxmlformats.org/officeDocument/2006/relationships/customXml" Target="../ink/ink4736.xml"/><Relationship Id="rId235" Type="http://schemas.openxmlformats.org/officeDocument/2006/relationships/image" Target="../media/image4477.png"/><Relationship Id="rId234" Type="http://schemas.openxmlformats.org/officeDocument/2006/relationships/customXml" Target="../ink/ink4735.xml"/><Relationship Id="rId233" Type="http://schemas.openxmlformats.org/officeDocument/2006/relationships/image" Target="../media/image4476.png"/><Relationship Id="rId232" Type="http://schemas.openxmlformats.org/officeDocument/2006/relationships/customXml" Target="../ink/ink4734.xml"/><Relationship Id="rId231" Type="http://schemas.openxmlformats.org/officeDocument/2006/relationships/image" Target="../media/image4475.png"/><Relationship Id="rId230" Type="http://schemas.openxmlformats.org/officeDocument/2006/relationships/customXml" Target="../ink/ink4733.xml"/><Relationship Id="rId23" Type="http://schemas.openxmlformats.org/officeDocument/2006/relationships/image" Target="../media/image4373.png"/><Relationship Id="rId229" Type="http://schemas.openxmlformats.org/officeDocument/2006/relationships/image" Target="../media/image4474.png"/><Relationship Id="rId228" Type="http://schemas.openxmlformats.org/officeDocument/2006/relationships/customXml" Target="../ink/ink4732.xml"/><Relationship Id="rId227" Type="http://schemas.openxmlformats.org/officeDocument/2006/relationships/image" Target="../media/image4473.png"/><Relationship Id="rId226" Type="http://schemas.openxmlformats.org/officeDocument/2006/relationships/customXml" Target="../ink/ink4731.xml"/><Relationship Id="rId225" Type="http://schemas.openxmlformats.org/officeDocument/2006/relationships/image" Target="../media/image4472.png"/><Relationship Id="rId224" Type="http://schemas.openxmlformats.org/officeDocument/2006/relationships/customXml" Target="../ink/ink4730.xml"/><Relationship Id="rId223" Type="http://schemas.openxmlformats.org/officeDocument/2006/relationships/image" Target="../media/image4471.png"/><Relationship Id="rId222" Type="http://schemas.openxmlformats.org/officeDocument/2006/relationships/customXml" Target="../ink/ink4729.xml"/><Relationship Id="rId221" Type="http://schemas.openxmlformats.org/officeDocument/2006/relationships/image" Target="../media/image4470.png"/><Relationship Id="rId220" Type="http://schemas.openxmlformats.org/officeDocument/2006/relationships/customXml" Target="../ink/ink4728.xml"/><Relationship Id="rId22" Type="http://schemas.openxmlformats.org/officeDocument/2006/relationships/customXml" Target="../ink/ink4629.xml"/><Relationship Id="rId219" Type="http://schemas.openxmlformats.org/officeDocument/2006/relationships/image" Target="../media/image4469.png"/><Relationship Id="rId218" Type="http://schemas.openxmlformats.org/officeDocument/2006/relationships/customXml" Target="../ink/ink4727.xml"/><Relationship Id="rId217" Type="http://schemas.openxmlformats.org/officeDocument/2006/relationships/image" Target="../media/image4468.png"/><Relationship Id="rId216" Type="http://schemas.openxmlformats.org/officeDocument/2006/relationships/customXml" Target="../ink/ink4726.xml"/><Relationship Id="rId215" Type="http://schemas.openxmlformats.org/officeDocument/2006/relationships/image" Target="../media/image4467.png"/><Relationship Id="rId214" Type="http://schemas.openxmlformats.org/officeDocument/2006/relationships/customXml" Target="../ink/ink4725.xml"/><Relationship Id="rId213" Type="http://schemas.openxmlformats.org/officeDocument/2006/relationships/image" Target="../media/image4466.png"/><Relationship Id="rId212" Type="http://schemas.openxmlformats.org/officeDocument/2006/relationships/customXml" Target="../ink/ink4724.xml"/><Relationship Id="rId211" Type="http://schemas.openxmlformats.org/officeDocument/2006/relationships/image" Target="../media/image4465.png"/><Relationship Id="rId210" Type="http://schemas.openxmlformats.org/officeDocument/2006/relationships/customXml" Target="../ink/ink4723.xml"/><Relationship Id="rId21" Type="http://schemas.openxmlformats.org/officeDocument/2006/relationships/image" Target="../media/image4372.png"/><Relationship Id="rId209" Type="http://schemas.openxmlformats.org/officeDocument/2006/relationships/image" Target="../media/image4464.png"/><Relationship Id="rId208" Type="http://schemas.openxmlformats.org/officeDocument/2006/relationships/customXml" Target="../ink/ink4722.xml"/><Relationship Id="rId207" Type="http://schemas.openxmlformats.org/officeDocument/2006/relationships/image" Target="../media/image4463.png"/><Relationship Id="rId206" Type="http://schemas.openxmlformats.org/officeDocument/2006/relationships/customXml" Target="../ink/ink4721.xml"/><Relationship Id="rId205" Type="http://schemas.openxmlformats.org/officeDocument/2006/relationships/image" Target="../media/image4462.png"/><Relationship Id="rId204" Type="http://schemas.openxmlformats.org/officeDocument/2006/relationships/customXml" Target="../ink/ink4720.xml"/><Relationship Id="rId203" Type="http://schemas.openxmlformats.org/officeDocument/2006/relationships/image" Target="../media/image4461.png"/><Relationship Id="rId202" Type="http://schemas.openxmlformats.org/officeDocument/2006/relationships/customXml" Target="../ink/ink4719.xml"/><Relationship Id="rId201" Type="http://schemas.openxmlformats.org/officeDocument/2006/relationships/image" Target="../media/image4460.png"/><Relationship Id="rId200" Type="http://schemas.openxmlformats.org/officeDocument/2006/relationships/customXml" Target="../ink/ink4718.xml"/><Relationship Id="rId20" Type="http://schemas.openxmlformats.org/officeDocument/2006/relationships/customXml" Target="../ink/ink4628.xml"/><Relationship Id="rId2" Type="http://schemas.openxmlformats.org/officeDocument/2006/relationships/customXml" Target="../ink/ink4619.xml"/><Relationship Id="rId199" Type="http://schemas.openxmlformats.org/officeDocument/2006/relationships/image" Target="../media/image4459.png"/><Relationship Id="rId198" Type="http://schemas.openxmlformats.org/officeDocument/2006/relationships/customXml" Target="../ink/ink4717.xml"/><Relationship Id="rId197" Type="http://schemas.openxmlformats.org/officeDocument/2006/relationships/image" Target="../media/image4458.png"/><Relationship Id="rId196" Type="http://schemas.openxmlformats.org/officeDocument/2006/relationships/customXml" Target="../ink/ink4716.xml"/><Relationship Id="rId195" Type="http://schemas.openxmlformats.org/officeDocument/2006/relationships/image" Target="../media/image4457.png"/><Relationship Id="rId194" Type="http://schemas.openxmlformats.org/officeDocument/2006/relationships/customXml" Target="../ink/ink4715.xml"/><Relationship Id="rId193" Type="http://schemas.openxmlformats.org/officeDocument/2006/relationships/image" Target="../media/image4456.png"/><Relationship Id="rId192" Type="http://schemas.openxmlformats.org/officeDocument/2006/relationships/customXml" Target="../ink/ink4714.xml"/><Relationship Id="rId191" Type="http://schemas.openxmlformats.org/officeDocument/2006/relationships/image" Target="../media/image4455.png"/><Relationship Id="rId190" Type="http://schemas.openxmlformats.org/officeDocument/2006/relationships/customXml" Target="../ink/ink4713.xml"/><Relationship Id="rId19" Type="http://schemas.openxmlformats.org/officeDocument/2006/relationships/image" Target="../media/image4371.png"/><Relationship Id="rId189" Type="http://schemas.openxmlformats.org/officeDocument/2006/relationships/image" Target="../media/image4454.png"/><Relationship Id="rId188" Type="http://schemas.openxmlformats.org/officeDocument/2006/relationships/customXml" Target="../ink/ink4712.xml"/><Relationship Id="rId187" Type="http://schemas.openxmlformats.org/officeDocument/2006/relationships/image" Target="../media/image4453.png"/><Relationship Id="rId186" Type="http://schemas.openxmlformats.org/officeDocument/2006/relationships/customXml" Target="../ink/ink4711.xml"/><Relationship Id="rId185" Type="http://schemas.openxmlformats.org/officeDocument/2006/relationships/image" Target="../media/image4452.png"/><Relationship Id="rId184" Type="http://schemas.openxmlformats.org/officeDocument/2006/relationships/customXml" Target="../ink/ink4710.xml"/><Relationship Id="rId183" Type="http://schemas.openxmlformats.org/officeDocument/2006/relationships/image" Target="../media/image4451.png"/><Relationship Id="rId182" Type="http://schemas.openxmlformats.org/officeDocument/2006/relationships/customXml" Target="../ink/ink4709.xml"/><Relationship Id="rId181" Type="http://schemas.openxmlformats.org/officeDocument/2006/relationships/image" Target="../media/image4450.png"/><Relationship Id="rId180" Type="http://schemas.openxmlformats.org/officeDocument/2006/relationships/customXml" Target="../ink/ink4708.xml"/><Relationship Id="rId18" Type="http://schemas.openxmlformats.org/officeDocument/2006/relationships/customXml" Target="../ink/ink4627.xml"/><Relationship Id="rId179" Type="http://schemas.openxmlformats.org/officeDocument/2006/relationships/image" Target="../media/image4449.png"/><Relationship Id="rId178" Type="http://schemas.openxmlformats.org/officeDocument/2006/relationships/customXml" Target="../ink/ink4707.xml"/><Relationship Id="rId177" Type="http://schemas.openxmlformats.org/officeDocument/2006/relationships/image" Target="../media/image4448.png"/><Relationship Id="rId176" Type="http://schemas.openxmlformats.org/officeDocument/2006/relationships/customXml" Target="../ink/ink4706.xml"/><Relationship Id="rId175" Type="http://schemas.openxmlformats.org/officeDocument/2006/relationships/image" Target="../media/image4447.png"/><Relationship Id="rId174" Type="http://schemas.openxmlformats.org/officeDocument/2006/relationships/customXml" Target="../ink/ink4705.xml"/><Relationship Id="rId173" Type="http://schemas.openxmlformats.org/officeDocument/2006/relationships/image" Target="../media/image4446.png"/><Relationship Id="rId172" Type="http://schemas.openxmlformats.org/officeDocument/2006/relationships/customXml" Target="../ink/ink4704.xml"/><Relationship Id="rId171" Type="http://schemas.openxmlformats.org/officeDocument/2006/relationships/image" Target="../media/image4445.png"/><Relationship Id="rId170" Type="http://schemas.openxmlformats.org/officeDocument/2006/relationships/customXml" Target="../ink/ink4703.xml"/><Relationship Id="rId17" Type="http://schemas.openxmlformats.org/officeDocument/2006/relationships/image" Target="../media/image4370.png"/><Relationship Id="rId169" Type="http://schemas.openxmlformats.org/officeDocument/2006/relationships/image" Target="../media/image2562.png"/><Relationship Id="rId168" Type="http://schemas.openxmlformats.org/officeDocument/2006/relationships/customXml" Target="../ink/ink4702.xml"/><Relationship Id="rId167" Type="http://schemas.openxmlformats.org/officeDocument/2006/relationships/image" Target="../media/image4444.png"/><Relationship Id="rId166" Type="http://schemas.openxmlformats.org/officeDocument/2006/relationships/customXml" Target="../ink/ink4701.xml"/><Relationship Id="rId165" Type="http://schemas.openxmlformats.org/officeDocument/2006/relationships/image" Target="../media/image4443.png"/><Relationship Id="rId164" Type="http://schemas.openxmlformats.org/officeDocument/2006/relationships/customXml" Target="../ink/ink4700.xml"/><Relationship Id="rId163" Type="http://schemas.openxmlformats.org/officeDocument/2006/relationships/image" Target="../media/image4442.png"/><Relationship Id="rId162" Type="http://schemas.openxmlformats.org/officeDocument/2006/relationships/customXml" Target="../ink/ink4699.xml"/><Relationship Id="rId161" Type="http://schemas.openxmlformats.org/officeDocument/2006/relationships/image" Target="../media/image4441.png"/><Relationship Id="rId160" Type="http://schemas.openxmlformats.org/officeDocument/2006/relationships/customXml" Target="../ink/ink4698.xml"/><Relationship Id="rId16" Type="http://schemas.openxmlformats.org/officeDocument/2006/relationships/customXml" Target="../ink/ink4626.xml"/><Relationship Id="rId159" Type="http://schemas.openxmlformats.org/officeDocument/2006/relationships/image" Target="../media/image4440.png"/><Relationship Id="rId158" Type="http://schemas.openxmlformats.org/officeDocument/2006/relationships/customXml" Target="../ink/ink4697.xml"/><Relationship Id="rId157" Type="http://schemas.openxmlformats.org/officeDocument/2006/relationships/image" Target="../media/image4439.png"/><Relationship Id="rId156" Type="http://schemas.openxmlformats.org/officeDocument/2006/relationships/customXml" Target="../ink/ink4696.xml"/><Relationship Id="rId155" Type="http://schemas.openxmlformats.org/officeDocument/2006/relationships/image" Target="../media/image4438.png"/><Relationship Id="rId154" Type="http://schemas.openxmlformats.org/officeDocument/2006/relationships/customXml" Target="../ink/ink4695.xml"/><Relationship Id="rId153" Type="http://schemas.openxmlformats.org/officeDocument/2006/relationships/image" Target="../media/image4437.png"/><Relationship Id="rId152" Type="http://schemas.openxmlformats.org/officeDocument/2006/relationships/customXml" Target="../ink/ink4694.xml"/><Relationship Id="rId151" Type="http://schemas.openxmlformats.org/officeDocument/2006/relationships/image" Target="../media/image4436.png"/><Relationship Id="rId150" Type="http://schemas.openxmlformats.org/officeDocument/2006/relationships/customXml" Target="../ink/ink4693.xml"/><Relationship Id="rId15" Type="http://schemas.openxmlformats.org/officeDocument/2006/relationships/image" Target="../media/image4369.png"/><Relationship Id="rId149" Type="http://schemas.openxmlformats.org/officeDocument/2006/relationships/image" Target="../media/image4435.png"/><Relationship Id="rId148" Type="http://schemas.openxmlformats.org/officeDocument/2006/relationships/customXml" Target="../ink/ink4692.xml"/><Relationship Id="rId147" Type="http://schemas.openxmlformats.org/officeDocument/2006/relationships/image" Target="../media/image4434.png"/><Relationship Id="rId146" Type="http://schemas.openxmlformats.org/officeDocument/2006/relationships/customXml" Target="../ink/ink4691.xml"/><Relationship Id="rId145" Type="http://schemas.openxmlformats.org/officeDocument/2006/relationships/image" Target="../media/image4433.png"/><Relationship Id="rId144" Type="http://schemas.openxmlformats.org/officeDocument/2006/relationships/customXml" Target="../ink/ink4690.xml"/><Relationship Id="rId143" Type="http://schemas.openxmlformats.org/officeDocument/2006/relationships/image" Target="../media/image4432.png"/><Relationship Id="rId142" Type="http://schemas.openxmlformats.org/officeDocument/2006/relationships/customXml" Target="../ink/ink4689.xml"/><Relationship Id="rId141" Type="http://schemas.openxmlformats.org/officeDocument/2006/relationships/image" Target="../media/image4431.png"/><Relationship Id="rId140" Type="http://schemas.openxmlformats.org/officeDocument/2006/relationships/customXml" Target="../ink/ink4688.xml"/><Relationship Id="rId14" Type="http://schemas.openxmlformats.org/officeDocument/2006/relationships/customXml" Target="../ink/ink4625.xml"/><Relationship Id="rId139" Type="http://schemas.openxmlformats.org/officeDocument/2006/relationships/image" Target="../media/image4430.png"/><Relationship Id="rId138" Type="http://schemas.openxmlformats.org/officeDocument/2006/relationships/customXml" Target="../ink/ink4687.xml"/><Relationship Id="rId137" Type="http://schemas.openxmlformats.org/officeDocument/2006/relationships/image" Target="../media/image4429.png"/><Relationship Id="rId136" Type="http://schemas.openxmlformats.org/officeDocument/2006/relationships/customXml" Target="../ink/ink4686.xml"/><Relationship Id="rId135" Type="http://schemas.openxmlformats.org/officeDocument/2006/relationships/image" Target="../media/image4428.png"/><Relationship Id="rId134" Type="http://schemas.openxmlformats.org/officeDocument/2006/relationships/customXml" Target="../ink/ink4685.xml"/><Relationship Id="rId133" Type="http://schemas.openxmlformats.org/officeDocument/2006/relationships/image" Target="../media/image4427.png"/><Relationship Id="rId132" Type="http://schemas.openxmlformats.org/officeDocument/2006/relationships/customXml" Target="../ink/ink4684.xml"/><Relationship Id="rId131" Type="http://schemas.openxmlformats.org/officeDocument/2006/relationships/image" Target="../media/image4426.png"/><Relationship Id="rId130" Type="http://schemas.openxmlformats.org/officeDocument/2006/relationships/customXml" Target="../ink/ink4683.xml"/><Relationship Id="rId13" Type="http://schemas.openxmlformats.org/officeDocument/2006/relationships/image" Target="../media/image4368.png"/><Relationship Id="rId129" Type="http://schemas.openxmlformats.org/officeDocument/2006/relationships/image" Target="../media/image4425.png"/><Relationship Id="rId128" Type="http://schemas.openxmlformats.org/officeDocument/2006/relationships/customXml" Target="../ink/ink4682.xml"/><Relationship Id="rId127" Type="http://schemas.openxmlformats.org/officeDocument/2006/relationships/image" Target="../media/image4424.png"/><Relationship Id="rId126" Type="http://schemas.openxmlformats.org/officeDocument/2006/relationships/customXml" Target="../ink/ink4681.xml"/><Relationship Id="rId125" Type="http://schemas.openxmlformats.org/officeDocument/2006/relationships/image" Target="../media/image4423.png"/><Relationship Id="rId124" Type="http://schemas.openxmlformats.org/officeDocument/2006/relationships/customXml" Target="../ink/ink4680.xml"/><Relationship Id="rId123" Type="http://schemas.openxmlformats.org/officeDocument/2006/relationships/image" Target="../media/image4422.png"/><Relationship Id="rId122" Type="http://schemas.openxmlformats.org/officeDocument/2006/relationships/customXml" Target="../ink/ink4679.xml"/><Relationship Id="rId121" Type="http://schemas.openxmlformats.org/officeDocument/2006/relationships/image" Target="../media/image4421.png"/><Relationship Id="rId120" Type="http://schemas.openxmlformats.org/officeDocument/2006/relationships/customXml" Target="../ink/ink4678.xml"/><Relationship Id="rId12" Type="http://schemas.openxmlformats.org/officeDocument/2006/relationships/customXml" Target="../ink/ink4624.xml"/><Relationship Id="rId119" Type="http://schemas.openxmlformats.org/officeDocument/2006/relationships/image" Target="../media/image4420.png"/><Relationship Id="rId118" Type="http://schemas.openxmlformats.org/officeDocument/2006/relationships/customXml" Target="../ink/ink4677.xml"/><Relationship Id="rId117" Type="http://schemas.openxmlformats.org/officeDocument/2006/relationships/image" Target="../media/image4419.png"/><Relationship Id="rId116" Type="http://schemas.openxmlformats.org/officeDocument/2006/relationships/customXml" Target="../ink/ink4676.xml"/><Relationship Id="rId115" Type="http://schemas.openxmlformats.org/officeDocument/2006/relationships/image" Target="../media/image4418.png"/><Relationship Id="rId114" Type="http://schemas.openxmlformats.org/officeDocument/2006/relationships/customXml" Target="../ink/ink4675.xml"/><Relationship Id="rId113" Type="http://schemas.openxmlformats.org/officeDocument/2006/relationships/image" Target="../media/image1101.png"/><Relationship Id="rId112" Type="http://schemas.openxmlformats.org/officeDocument/2006/relationships/customXml" Target="../ink/ink4674.xml"/><Relationship Id="rId111" Type="http://schemas.openxmlformats.org/officeDocument/2006/relationships/image" Target="../media/image4417.png"/><Relationship Id="rId110" Type="http://schemas.openxmlformats.org/officeDocument/2006/relationships/customXml" Target="../ink/ink4673.xml"/><Relationship Id="rId11" Type="http://schemas.openxmlformats.org/officeDocument/2006/relationships/image" Target="../media/image4367.png"/><Relationship Id="rId109" Type="http://schemas.openxmlformats.org/officeDocument/2006/relationships/image" Target="../media/image4416.png"/><Relationship Id="rId108" Type="http://schemas.openxmlformats.org/officeDocument/2006/relationships/customXml" Target="../ink/ink4672.xml"/><Relationship Id="rId107" Type="http://schemas.openxmlformats.org/officeDocument/2006/relationships/image" Target="../media/image4415.png"/><Relationship Id="rId106" Type="http://schemas.openxmlformats.org/officeDocument/2006/relationships/customXml" Target="../ink/ink4671.xml"/><Relationship Id="rId105" Type="http://schemas.openxmlformats.org/officeDocument/2006/relationships/image" Target="../media/image4414.png"/><Relationship Id="rId104" Type="http://schemas.openxmlformats.org/officeDocument/2006/relationships/customXml" Target="../ink/ink4670.xml"/><Relationship Id="rId103" Type="http://schemas.openxmlformats.org/officeDocument/2006/relationships/image" Target="../media/image4413.png"/><Relationship Id="rId102" Type="http://schemas.openxmlformats.org/officeDocument/2006/relationships/customXml" Target="../ink/ink4669.xml"/><Relationship Id="rId101" Type="http://schemas.openxmlformats.org/officeDocument/2006/relationships/image" Target="../media/image4412.png"/><Relationship Id="rId100" Type="http://schemas.openxmlformats.org/officeDocument/2006/relationships/customXml" Target="../ink/ink4668.xml"/><Relationship Id="rId10" Type="http://schemas.openxmlformats.org/officeDocument/2006/relationships/customXml" Target="../ink/ink4623.xml"/><Relationship Id="rId1" Type="http://schemas.openxmlformats.org/officeDocument/2006/relationships/image" Target="../media/image4362.png"/></Relationships>
</file>

<file path=ppt/slides/_rels/slide4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611.png"/><Relationship Id="rId98" Type="http://schemas.openxmlformats.org/officeDocument/2006/relationships/customXml" Target="../ink/ink4877.xml"/><Relationship Id="rId97" Type="http://schemas.openxmlformats.org/officeDocument/2006/relationships/image" Target="../media/image4610.png"/><Relationship Id="rId96" Type="http://schemas.openxmlformats.org/officeDocument/2006/relationships/customXml" Target="../ink/ink4876.xml"/><Relationship Id="rId95" Type="http://schemas.openxmlformats.org/officeDocument/2006/relationships/image" Target="../media/image4609.png"/><Relationship Id="rId94" Type="http://schemas.openxmlformats.org/officeDocument/2006/relationships/customXml" Target="../ink/ink4875.xml"/><Relationship Id="rId93" Type="http://schemas.openxmlformats.org/officeDocument/2006/relationships/image" Target="../media/image4608.png"/><Relationship Id="rId92" Type="http://schemas.openxmlformats.org/officeDocument/2006/relationships/customXml" Target="../ink/ink4874.xml"/><Relationship Id="rId91" Type="http://schemas.openxmlformats.org/officeDocument/2006/relationships/image" Target="../media/image4607.png"/><Relationship Id="rId90" Type="http://schemas.openxmlformats.org/officeDocument/2006/relationships/customXml" Target="../ink/ink4873.xml"/><Relationship Id="rId9" Type="http://schemas.openxmlformats.org/officeDocument/2006/relationships/image" Target="../media/image4566.png"/><Relationship Id="rId89" Type="http://schemas.openxmlformats.org/officeDocument/2006/relationships/image" Target="../media/image4606.png"/><Relationship Id="rId88" Type="http://schemas.openxmlformats.org/officeDocument/2006/relationships/customXml" Target="../ink/ink4872.xml"/><Relationship Id="rId87" Type="http://schemas.openxmlformats.org/officeDocument/2006/relationships/image" Target="../media/image4605.png"/><Relationship Id="rId86" Type="http://schemas.openxmlformats.org/officeDocument/2006/relationships/customXml" Target="../ink/ink4871.xml"/><Relationship Id="rId85" Type="http://schemas.openxmlformats.org/officeDocument/2006/relationships/image" Target="../media/image4604.png"/><Relationship Id="rId84" Type="http://schemas.openxmlformats.org/officeDocument/2006/relationships/customXml" Target="../ink/ink4870.xml"/><Relationship Id="rId83" Type="http://schemas.openxmlformats.org/officeDocument/2006/relationships/image" Target="../media/image4603.png"/><Relationship Id="rId82" Type="http://schemas.openxmlformats.org/officeDocument/2006/relationships/customXml" Target="../ink/ink4869.xml"/><Relationship Id="rId81" Type="http://schemas.openxmlformats.org/officeDocument/2006/relationships/image" Target="../media/image4602.png"/><Relationship Id="rId80" Type="http://schemas.openxmlformats.org/officeDocument/2006/relationships/customXml" Target="../ink/ink4868.xml"/><Relationship Id="rId8" Type="http://schemas.openxmlformats.org/officeDocument/2006/relationships/customXml" Target="../ink/ink4832.xml"/><Relationship Id="rId79" Type="http://schemas.openxmlformats.org/officeDocument/2006/relationships/image" Target="../media/image4601.png"/><Relationship Id="rId78" Type="http://schemas.openxmlformats.org/officeDocument/2006/relationships/customXml" Target="../ink/ink4867.xml"/><Relationship Id="rId77" Type="http://schemas.openxmlformats.org/officeDocument/2006/relationships/image" Target="../media/image4600.png"/><Relationship Id="rId76" Type="http://schemas.openxmlformats.org/officeDocument/2006/relationships/customXml" Target="../ink/ink4866.xml"/><Relationship Id="rId75" Type="http://schemas.openxmlformats.org/officeDocument/2006/relationships/image" Target="../media/image4599.png"/><Relationship Id="rId74" Type="http://schemas.openxmlformats.org/officeDocument/2006/relationships/customXml" Target="../ink/ink4865.xml"/><Relationship Id="rId73" Type="http://schemas.openxmlformats.org/officeDocument/2006/relationships/image" Target="../media/image4598.png"/><Relationship Id="rId72" Type="http://schemas.openxmlformats.org/officeDocument/2006/relationships/customXml" Target="../ink/ink4864.xml"/><Relationship Id="rId71" Type="http://schemas.openxmlformats.org/officeDocument/2006/relationships/image" Target="../media/image4597.png"/><Relationship Id="rId70" Type="http://schemas.openxmlformats.org/officeDocument/2006/relationships/customXml" Target="../ink/ink4863.xml"/><Relationship Id="rId7" Type="http://schemas.openxmlformats.org/officeDocument/2006/relationships/image" Target="../media/image4565.png"/><Relationship Id="rId69" Type="http://schemas.openxmlformats.org/officeDocument/2006/relationships/image" Target="../media/image4596.png"/><Relationship Id="rId68" Type="http://schemas.openxmlformats.org/officeDocument/2006/relationships/customXml" Target="../ink/ink4862.xml"/><Relationship Id="rId67" Type="http://schemas.openxmlformats.org/officeDocument/2006/relationships/image" Target="../media/image4595.png"/><Relationship Id="rId66" Type="http://schemas.openxmlformats.org/officeDocument/2006/relationships/customXml" Target="../ink/ink4861.xml"/><Relationship Id="rId65" Type="http://schemas.openxmlformats.org/officeDocument/2006/relationships/image" Target="../media/image4594.png"/><Relationship Id="rId64" Type="http://schemas.openxmlformats.org/officeDocument/2006/relationships/customXml" Target="../ink/ink4860.xml"/><Relationship Id="rId63" Type="http://schemas.openxmlformats.org/officeDocument/2006/relationships/image" Target="../media/image4593.png"/><Relationship Id="rId62" Type="http://schemas.openxmlformats.org/officeDocument/2006/relationships/customXml" Target="../ink/ink4859.xml"/><Relationship Id="rId61" Type="http://schemas.openxmlformats.org/officeDocument/2006/relationships/image" Target="../media/image4592.png"/><Relationship Id="rId60" Type="http://schemas.openxmlformats.org/officeDocument/2006/relationships/customXml" Target="../ink/ink4858.xml"/><Relationship Id="rId6" Type="http://schemas.openxmlformats.org/officeDocument/2006/relationships/customXml" Target="../ink/ink4831.xml"/><Relationship Id="rId59" Type="http://schemas.openxmlformats.org/officeDocument/2006/relationships/image" Target="../media/image4591.png"/><Relationship Id="rId58" Type="http://schemas.openxmlformats.org/officeDocument/2006/relationships/customXml" Target="../ink/ink4857.xml"/><Relationship Id="rId57" Type="http://schemas.openxmlformats.org/officeDocument/2006/relationships/image" Target="../media/image4590.png"/><Relationship Id="rId56" Type="http://schemas.openxmlformats.org/officeDocument/2006/relationships/customXml" Target="../ink/ink4856.xml"/><Relationship Id="rId55" Type="http://schemas.openxmlformats.org/officeDocument/2006/relationships/image" Target="../media/image4589.png"/><Relationship Id="rId54" Type="http://schemas.openxmlformats.org/officeDocument/2006/relationships/customXml" Target="../ink/ink4855.xml"/><Relationship Id="rId53" Type="http://schemas.openxmlformats.org/officeDocument/2006/relationships/image" Target="../media/image4588.png"/><Relationship Id="rId52" Type="http://schemas.openxmlformats.org/officeDocument/2006/relationships/customXml" Target="../ink/ink4854.xml"/><Relationship Id="rId51" Type="http://schemas.openxmlformats.org/officeDocument/2006/relationships/image" Target="../media/image4587.png"/><Relationship Id="rId50" Type="http://schemas.openxmlformats.org/officeDocument/2006/relationships/customXml" Target="../ink/ink4853.xml"/><Relationship Id="rId5" Type="http://schemas.openxmlformats.org/officeDocument/2006/relationships/image" Target="../media/image4564.png"/><Relationship Id="rId49" Type="http://schemas.openxmlformats.org/officeDocument/2006/relationships/image" Target="../media/image4586.png"/><Relationship Id="rId48" Type="http://schemas.openxmlformats.org/officeDocument/2006/relationships/customXml" Target="../ink/ink4852.xml"/><Relationship Id="rId47" Type="http://schemas.openxmlformats.org/officeDocument/2006/relationships/image" Target="../media/image4585.png"/><Relationship Id="rId46" Type="http://schemas.openxmlformats.org/officeDocument/2006/relationships/customXml" Target="../ink/ink4851.xml"/><Relationship Id="rId45" Type="http://schemas.openxmlformats.org/officeDocument/2006/relationships/image" Target="../media/image4584.png"/><Relationship Id="rId44" Type="http://schemas.openxmlformats.org/officeDocument/2006/relationships/customXml" Target="../ink/ink4850.xml"/><Relationship Id="rId43" Type="http://schemas.openxmlformats.org/officeDocument/2006/relationships/image" Target="../media/image4583.png"/><Relationship Id="rId42" Type="http://schemas.openxmlformats.org/officeDocument/2006/relationships/customXml" Target="../ink/ink4849.xml"/><Relationship Id="rId41" Type="http://schemas.openxmlformats.org/officeDocument/2006/relationships/image" Target="../media/image4582.png"/><Relationship Id="rId40" Type="http://schemas.openxmlformats.org/officeDocument/2006/relationships/customXml" Target="../ink/ink4848.xml"/><Relationship Id="rId4" Type="http://schemas.openxmlformats.org/officeDocument/2006/relationships/customXml" Target="../ink/ink4830.xml"/><Relationship Id="rId39" Type="http://schemas.openxmlformats.org/officeDocument/2006/relationships/image" Target="../media/image4581.png"/><Relationship Id="rId38" Type="http://schemas.openxmlformats.org/officeDocument/2006/relationships/customXml" Target="../ink/ink4847.xml"/><Relationship Id="rId37" Type="http://schemas.openxmlformats.org/officeDocument/2006/relationships/image" Target="../media/image4580.png"/><Relationship Id="rId36" Type="http://schemas.openxmlformats.org/officeDocument/2006/relationships/customXml" Target="../ink/ink4846.xml"/><Relationship Id="rId35" Type="http://schemas.openxmlformats.org/officeDocument/2006/relationships/image" Target="../media/image4579.png"/><Relationship Id="rId34" Type="http://schemas.openxmlformats.org/officeDocument/2006/relationships/customXml" Target="../ink/ink4845.xml"/><Relationship Id="rId33" Type="http://schemas.openxmlformats.org/officeDocument/2006/relationships/image" Target="../media/image4578.png"/><Relationship Id="rId32" Type="http://schemas.openxmlformats.org/officeDocument/2006/relationships/customXml" Target="../ink/ink4844.xml"/><Relationship Id="rId31" Type="http://schemas.openxmlformats.org/officeDocument/2006/relationships/image" Target="../media/image4577.png"/><Relationship Id="rId30" Type="http://schemas.openxmlformats.org/officeDocument/2006/relationships/customXml" Target="../ink/ink4843.xml"/><Relationship Id="rId3" Type="http://schemas.openxmlformats.org/officeDocument/2006/relationships/image" Target="../media/image4563.png"/><Relationship Id="rId29" Type="http://schemas.openxmlformats.org/officeDocument/2006/relationships/image" Target="../media/image4576.png"/><Relationship Id="rId28" Type="http://schemas.openxmlformats.org/officeDocument/2006/relationships/customXml" Target="../ink/ink4842.xml"/><Relationship Id="rId27" Type="http://schemas.openxmlformats.org/officeDocument/2006/relationships/image" Target="../media/image4575.png"/><Relationship Id="rId26" Type="http://schemas.openxmlformats.org/officeDocument/2006/relationships/customXml" Target="../ink/ink4841.xml"/><Relationship Id="rId25" Type="http://schemas.openxmlformats.org/officeDocument/2006/relationships/image" Target="../media/image4574.png"/><Relationship Id="rId24" Type="http://schemas.openxmlformats.org/officeDocument/2006/relationships/customXml" Target="../ink/ink4840.xml"/><Relationship Id="rId23" Type="http://schemas.openxmlformats.org/officeDocument/2006/relationships/image" Target="../media/image4573.png"/><Relationship Id="rId22" Type="http://schemas.openxmlformats.org/officeDocument/2006/relationships/customXml" Target="../ink/ink4839.xml"/><Relationship Id="rId21" Type="http://schemas.openxmlformats.org/officeDocument/2006/relationships/image" Target="../media/image4572.png"/><Relationship Id="rId20" Type="http://schemas.openxmlformats.org/officeDocument/2006/relationships/customXml" Target="../ink/ink4838.xml"/><Relationship Id="rId2" Type="http://schemas.openxmlformats.org/officeDocument/2006/relationships/customXml" Target="../ink/ink4829.xml"/><Relationship Id="rId19" Type="http://schemas.openxmlformats.org/officeDocument/2006/relationships/image" Target="../media/image4571.png"/><Relationship Id="rId18" Type="http://schemas.openxmlformats.org/officeDocument/2006/relationships/customXml" Target="../ink/ink4837.xml"/><Relationship Id="rId17" Type="http://schemas.openxmlformats.org/officeDocument/2006/relationships/image" Target="../media/image4570.png"/><Relationship Id="rId168" Type="http://schemas.openxmlformats.org/officeDocument/2006/relationships/slideLayout" Target="../slideLayouts/slideLayout7.xml"/><Relationship Id="rId167" Type="http://schemas.openxmlformats.org/officeDocument/2006/relationships/image" Target="../media/image2061.png"/><Relationship Id="rId166" Type="http://schemas.openxmlformats.org/officeDocument/2006/relationships/customXml" Target="../ink/ink4911.xml"/><Relationship Id="rId165" Type="http://schemas.openxmlformats.org/officeDocument/2006/relationships/image" Target="../media/image4642.png"/><Relationship Id="rId164" Type="http://schemas.openxmlformats.org/officeDocument/2006/relationships/customXml" Target="../ink/ink4910.xml"/><Relationship Id="rId163" Type="http://schemas.openxmlformats.org/officeDocument/2006/relationships/image" Target="../media/image4641.png"/><Relationship Id="rId162" Type="http://schemas.openxmlformats.org/officeDocument/2006/relationships/customXml" Target="../ink/ink4909.xml"/><Relationship Id="rId161" Type="http://schemas.openxmlformats.org/officeDocument/2006/relationships/image" Target="../media/image4640.png"/><Relationship Id="rId160" Type="http://schemas.openxmlformats.org/officeDocument/2006/relationships/customXml" Target="../ink/ink4908.xml"/><Relationship Id="rId16" Type="http://schemas.openxmlformats.org/officeDocument/2006/relationships/customXml" Target="../ink/ink4836.xml"/><Relationship Id="rId159" Type="http://schemas.openxmlformats.org/officeDocument/2006/relationships/image" Target="../media/image4639.png"/><Relationship Id="rId158" Type="http://schemas.openxmlformats.org/officeDocument/2006/relationships/customXml" Target="../ink/ink4907.xml"/><Relationship Id="rId157" Type="http://schemas.openxmlformats.org/officeDocument/2006/relationships/image" Target="../media/image4638.png"/><Relationship Id="rId156" Type="http://schemas.openxmlformats.org/officeDocument/2006/relationships/customXml" Target="../ink/ink4906.xml"/><Relationship Id="rId155" Type="http://schemas.openxmlformats.org/officeDocument/2006/relationships/image" Target="../media/image4637.png"/><Relationship Id="rId154" Type="http://schemas.openxmlformats.org/officeDocument/2006/relationships/customXml" Target="../ink/ink4905.xml"/><Relationship Id="rId153" Type="http://schemas.openxmlformats.org/officeDocument/2006/relationships/image" Target="../media/image4636.png"/><Relationship Id="rId152" Type="http://schemas.openxmlformats.org/officeDocument/2006/relationships/customXml" Target="../ink/ink4904.xml"/><Relationship Id="rId151" Type="http://schemas.openxmlformats.org/officeDocument/2006/relationships/image" Target="../media/image4635.png"/><Relationship Id="rId150" Type="http://schemas.openxmlformats.org/officeDocument/2006/relationships/customXml" Target="../ink/ink4903.xml"/><Relationship Id="rId15" Type="http://schemas.openxmlformats.org/officeDocument/2006/relationships/image" Target="../media/image4569.png"/><Relationship Id="rId149" Type="http://schemas.openxmlformats.org/officeDocument/2006/relationships/image" Target="../media/image4634.png"/><Relationship Id="rId148" Type="http://schemas.openxmlformats.org/officeDocument/2006/relationships/customXml" Target="../ink/ink4902.xml"/><Relationship Id="rId147" Type="http://schemas.openxmlformats.org/officeDocument/2006/relationships/image" Target="../media/image938.png"/><Relationship Id="rId146" Type="http://schemas.openxmlformats.org/officeDocument/2006/relationships/customXml" Target="../ink/ink4901.xml"/><Relationship Id="rId145" Type="http://schemas.openxmlformats.org/officeDocument/2006/relationships/image" Target="../media/image4633.png"/><Relationship Id="rId144" Type="http://schemas.openxmlformats.org/officeDocument/2006/relationships/customXml" Target="../ink/ink4900.xml"/><Relationship Id="rId143" Type="http://schemas.openxmlformats.org/officeDocument/2006/relationships/image" Target="../media/image4632.png"/><Relationship Id="rId142" Type="http://schemas.openxmlformats.org/officeDocument/2006/relationships/customXml" Target="../ink/ink4899.xml"/><Relationship Id="rId141" Type="http://schemas.openxmlformats.org/officeDocument/2006/relationships/image" Target="../media/image4631.png"/><Relationship Id="rId140" Type="http://schemas.openxmlformats.org/officeDocument/2006/relationships/customXml" Target="../ink/ink4898.xml"/><Relationship Id="rId14" Type="http://schemas.openxmlformats.org/officeDocument/2006/relationships/customXml" Target="../ink/ink4835.xml"/><Relationship Id="rId139" Type="http://schemas.openxmlformats.org/officeDocument/2006/relationships/image" Target="../media/image3102.png"/><Relationship Id="rId138" Type="http://schemas.openxmlformats.org/officeDocument/2006/relationships/customXml" Target="../ink/ink4897.xml"/><Relationship Id="rId137" Type="http://schemas.openxmlformats.org/officeDocument/2006/relationships/image" Target="../media/image4630.png"/><Relationship Id="rId136" Type="http://schemas.openxmlformats.org/officeDocument/2006/relationships/customXml" Target="../ink/ink4896.xml"/><Relationship Id="rId135" Type="http://schemas.openxmlformats.org/officeDocument/2006/relationships/image" Target="../media/image4629.png"/><Relationship Id="rId134" Type="http://schemas.openxmlformats.org/officeDocument/2006/relationships/customXml" Target="../ink/ink4895.xml"/><Relationship Id="rId133" Type="http://schemas.openxmlformats.org/officeDocument/2006/relationships/image" Target="../media/image4628.png"/><Relationship Id="rId132" Type="http://schemas.openxmlformats.org/officeDocument/2006/relationships/customXml" Target="../ink/ink4894.xml"/><Relationship Id="rId131" Type="http://schemas.openxmlformats.org/officeDocument/2006/relationships/image" Target="../media/image4627.png"/><Relationship Id="rId130" Type="http://schemas.openxmlformats.org/officeDocument/2006/relationships/customXml" Target="../ink/ink4893.xml"/><Relationship Id="rId13" Type="http://schemas.openxmlformats.org/officeDocument/2006/relationships/image" Target="../media/image4568.png"/><Relationship Id="rId129" Type="http://schemas.openxmlformats.org/officeDocument/2006/relationships/image" Target="../media/image4626.png"/><Relationship Id="rId128" Type="http://schemas.openxmlformats.org/officeDocument/2006/relationships/customXml" Target="../ink/ink4892.xml"/><Relationship Id="rId127" Type="http://schemas.openxmlformats.org/officeDocument/2006/relationships/image" Target="../media/image4625.png"/><Relationship Id="rId126" Type="http://schemas.openxmlformats.org/officeDocument/2006/relationships/customXml" Target="../ink/ink4891.xml"/><Relationship Id="rId125" Type="http://schemas.openxmlformats.org/officeDocument/2006/relationships/image" Target="../media/image4624.png"/><Relationship Id="rId124" Type="http://schemas.openxmlformats.org/officeDocument/2006/relationships/customXml" Target="../ink/ink4890.xml"/><Relationship Id="rId123" Type="http://schemas.openxmlformats.org/officeDocument/2006/relationships/image" Target="../media/image4623.png"/><Relationship Id="rId122" Type="http://schemas.openxmlformats.org/officeDocument/2006/relationships/customXml" Target="../ink/ink4889.xml"/><Relationship Id="rId121" Type="http://schemas.openxmlformats.org/officeDocument/2006/relationships/image" Target="../media/image4622.png"/><Relationship Id="rId120" Type="http://schemas.openxmlformats.org/officeDocument/2006/relationships/customXml" Target="../ink/ink4888.xml"/><Relationship Id="rId12" Type="http://schemas.openxmlformats.org/officeDocument/2006/relationships/customXml" Target="../ink/ink4834.xml"/><Relationship Id="rId119" Type="http://schemas.openxmlformats.org/officeDocument/2006/relationships/image" Target="../media/image4621.png"/><Relationship Id="rId118" Type="http://schemas.openxmlformats.org/officeDocument/2006/relationships/customXml" Target="../ink/ink4887.xml"/><Relationship Id="rId117" Type="http://schemas.openxmlformats.org/officeDocument/2006/relationships/image" Target="../media/image4620.png"/><Relationship Id="rId116" Type="http://schemas.openxmlformats.org/officeDocument/2006/relationships/customXml" Target="../ink/ink4886.xml"/><Relationship Id="rId115" Type="http://schemas.openxmlformats.org/officeDocument/2006/relationships/image" Target="../media/image4619.png"/><Relationship Id="rId114" Type="http://schemas.openxmlformats.org/officeDocument/2006/relationships/customXml" Target="../ink/ink4885.xml"/><Relationship Id="rId113" Type="http://schemas.openxmlformats.org/officeDocument/2006/relationships/image" Target="../media/image4618.png"/><Relationship Id="rId112" Type="http://schemas.openxmlformats.org/officeDocument/2006/relationships/customXml" Target="../ink/ink4884.xml"/><Relationship Id="rId111" Type="http://schemas.openxmlformats.org/officeDocument/2006/relationships/image" Target="../media/image4617.png"/><Relationship Id="rId110" Type="http://schemas.openxmlformats.org/officeDocument/2006/relationships/customXml" Target="../ink/ink4883.xml"/><Relationship Id="rId11" Type="http://schemas.openxmlformats.org/officeDocument/2006/relationships/image" Target="../media/image4567.png"/><Relationship Id="rId109" Type="http://schemas.openxmlformats.org/officeDocument/2006/relationships/image" Target="../media/image4616.png"/><Relationship Id="rId108" Type="http://schemas.openxmlformats.org/officeDocument/2006/relationships/customXml" Target="../ink/ink4882.xml"/><Relationship Id="rId107" Type="http://schemas.openxmlformats.org/officeDocument/2006/relationships/image" Target="../media/image4615.png"/><Relationship Id="rId106" Type="http://schemas.openxmlformats.org/officeDocument/2006/relationships/customXml" Target="../ink/ink4881.xml"/><Relationship Id="rId105" Type="http://schemas.openxmlformats.org/officeDocument/2006/relationships/image" Target="../media/image4614.png"/><Relationship Id="rId104" Type="http://schemas.openxmlformats.org/officeDocument/2006/relationships/customXml" Target="../ink/ink4880.xml"/><Relationship Id="rId103" Type="http://schemas.openxmlformats.org/officeDocument/2006/relationships/image" Target="../media/image4613.png"/><Relationship Id="rId102" Type="http://schemas.openxmlformats.org/officeDocument/2006/relationships/customXml" Target="../ink/ink4879.xml"/><Relationship Id="rId101" Type="http://schemas.openxmlformats.org/officeDocument/2006/relationships/image" Target="../media/image4612.png"/><Relationship Id="rId100" Type="http://schemas.openxmlformats.org/officeDocument/2006/relationships/customXml" Target="../ink/ink4878.xml"/><Relationship Id="rId10" Type="http://schemas.openxmlformats.org/officeDocument/2006/relationships/customXml" Target="../ink/ink4833.xml"/><Relationship Id="rId1" Type="http://schemas.openxmlformats.org/officeDocument/2006/relationships/image" Target="../media/image4562.wmf"/></Relationships>
</file>

<file path=ppt/slides/_rels/slide47.xml.rels><?xml version="1.0" encoding="UTF-8" standalone="yes"?>
<Relationships xmlns="http://schemas.openxmlformats.org/package/2006/relationships"><Relationship Id="rId96" Type="http://schemas.openxmlformats.org/officeDocument/2006/relationships/slideLayout" Target="../slideLayouts/slideLayout7.xml"/><Relationship Id="rId95" Type="http://schemas.openxmlformats.org/officeDocument/2006/relationships/image" Target="../media/image4690.png"/><Relationship Id="rId94" Type="http://schemas.openxmlformats.org/officeDocument/2006/relationships/customXml" Target="../ink/ink4958.xml"/><Relationship Id="rId93" Type="http://schemas.openxmlformats.org/officeDocument/2006/relationships/image" Target="../media/image4689.png"/><Relationship Id="rId92" Type="http://schemas.openxmlformats.org/officeDocument/2006/relationships/customXml" Target="../ink/ink4957.xml"/><Relationship Id="rId91" Type="http://schemas.openxmlformats.org/officeDocument/2006/relationships/image" Target="../media/image4688.png"/><Relationship Id="rId90" Type="http://schemas.openxmlformats.org/officeDocument/2006/relationships/customXml" Target="../ink/ink4956.xml"/><Relationship Id="rId9" Type="http://schemas.openxmlformats.org/officeDocument/2006/relationships/image" Target="../media/image4647.png"/><Relationship Id="rId89" Type="http://schemas.openxmlformats.org/officeDocument/2006/relationships/image" Target="../media/image4687.png"/><Relationship Id="rId88" Type="http://schemas.openxmlformats.org/officeDocument/2006/relationships/customXml" Target="../ink/ink4955.xml"/><Relationship Id="rId87" Type="http://schemas.openxmlformats.org/officeDocument/2006/relationships/image" Target="../media/image4686.png"/><Relationship Id="rId86" Type="http://schemas.openxmlformats.org/officeDocument/2006/relationships/customXml" Target="../ink/ink4954.xml"/><Relationship Id="rId85" Type="http://schemas.openxmlformats.org/officeDocument/2006/relationships/image" Target="../media/image4685.png"/><Relationship Id="rId84" Type="http://schemas.openxmlformats.org/officeDocument/2006/relationships/customXml" Target="../ink/ink4953.xml"/><Relationship Id="rId83" Type="http://schemas.openxmlformats.org/officeDocument/2006/relationships/image" Target="../media/image4684.png"/><Relationship Id="rId82" Type="http://schemas.openxmlformats.org/officeDocument/2006/relationships/customXml" Target="../ink/ink4952.xml"/><Relationship Id="rId81" Type="http://schemas.openxmlformats.org/officeDocument/2006/relationships/image" Target="../media/image4683.png"/><Relationship Id="rId80" Type="http://schemas.openxmlformats.org/officeDocument/2006/relationships/customXml" Target="../ink/ink4951.xml"/><Relationship Id="rId8" Type="http://schemas.openxmlformats.org/officeDocument/2006/relationships/customXml" Target="../ink/ink4915.xml"/><Relationship Id="rId79" Type="http://schemas.openxmlformats.org/officeDocument/2006/relationships/image" Target="../media/image4682.png"/><Relationship Id="rId78" Type="http://schemas.openxmlformats.org/officeDocument/2006/relationships/customXml" Target="../ink/ink4950.xml"/><Relationship Id="rId77" Type="http://schemas.openxmlformats.org/officeDocument/2006/relationships/image" Target="../media/image4681.png"/><Relationship Id="rId76" Type="http://schemas.openxmlformats.org/officeDocument/2006/relationships/customXml" Target="../ink/ink4949.xml"/><Relationship Id="rId75" Type="http://schemas.openxmlformats.org/officeDocument/2006/relationships/image" Target="../media/image4680.png"/><Relationship Id="rId74" Type="http://schemas.openxmlformats.org/officeDocument/2006/relationships/customXml" Target="../ink/ink4948.xml"/><Relationship Id="rId73" Type="http://schemas.openxmlformats.org/officeDocument/2006/relationships/image" Target="../media/image4679.png"/><Relationship Id="rId72" Type="http://schemas.openxmlformats.org/officeDocument/2006/relationships/customXml" Target="../ink/ink4947.xml"/><Relationship Id="rId71" Type="http://schemas.openxmlformats.org/officeDocument/2006/relationships/image" Target="../media/image4678.png"/><Relationship Id="rId70" Type="http://schemas.openxmlformats.org/officeDocument/2006/relationships/customXml" Target="../ink/ink4946.xml"/><Relationship Id="rId7" Type="http://schemas.openxmlformats.org/officeDocument/2006/relationships/image" Target="../media/image4646.png"/><Relationship Id="rId69" Type="http://schemas.openxmlformats.org/officeDocument/2006/relationships/image" Target="../media/image4677.png"/><Relationship Id="rId68" Type="http://schemas.openxmlformats.org/officeDocument/2006/relationships/customXml" Target="../ink/ink4945.xml"/><Relationship Id="rId67" Type="http://schemas.openxmlformats.org/officeDocument/2006/relationships/image" Target="../media/image4676.png"/><Relationship Id="rId66" Type="http://schemas.openxmlformats.org/officeDocument/2006/relationships/customXml" Target="../ink/ink4944.xml"/><Relationship Id="rId65" Type="http://schemas.openxmlformats.org/officeDocument/2006/relationships/image" Target="../media/image4675.png"/><Relationship Id="rId64" Type="http://schemas.openxmlformats.org/officeDocument/2006/relationships/customXml" Target="../ink/ink4943.xml"/><Relationship Id="rId63" Type="http://schemas.openxmlformats.org/officeDocument/2006/relationships/image" Target="../media/image4674.png"/><Relationship Id="rId62" Type="http://schemas.openxmlformats.org/officeDocument/2006/relationships/customXml" Target="../ink/ink4942.xml"/><Relationship Id="rId61" Type="http://schemas.openxmlformats.org/officeDocument/2006/relationships/image" Target="../media/image4673.png"/><Relationship Id="rId60" Type="http://schemas.openxmlformats.org/officeDocument/2006/relationships/customXml" Target="../ink/ink4941.xml"/><Relationship Id="rId6" Type="http://schemas.openxmlformats.org/officeDocument/2006/relationships/customXml" Target="../ink/ink4914.xml"/><Relationship Id="rId59" Type="http://schemas.openxmlformats.org/officeDocument/2006/relationships/image" Target="../media/image4672.png"/><Relationship Id="rId58" Type="http://schemas.openxmlformats.org/officeDocument/2006/relationships/customXml" Target="../ink/ink4940.xml"/><Relationship Id="rId57" Type="http://schemas.openxmlformats.org/officeDocument/2006/relationships/image" Target="../media/image4671.png"/><Relationship Id="rId56" Type="http://schemas.openxmlformats.org/officeDocument/2006/relationships/customXml" Target="../ink/ink4939.xml"/><Relationship Id="rId55" Type="http://schemas.openxmlformats.org/officeDocument/2006/relationships/image" Target="../media/image4670.png"/><Relationship Id="rId54" Type="http://schemas.openxmlformats.org/officeDocument/2006/relationships/customXml" Target="../ink/ink4938.xml"/><Relationship Id="rId53" Type="http://schemas.openxmlformats.org/officeDocument/2006/relationships/image" Target="../media/image4669.png"/><Relationship Id="rId52" Type="http://schemas.openxmlformats.org/officeDocument/2006/relationships/customXml" Target="../ink/ink4937.xml"/><Relationship Id="rId51" Type="http://schemas.openxmlformats.org/officeDocument/2006/relationships/image" Target="../media/image4668.png"/><Relationship Id="rId50" Type="http://schemas.openxmlformats.org/officeDocument/2006/relationships/customXml" Target="../ink/ink4936.xml"/><Relationship Id="rId5" Type="http://schemas.openxmlformats.org/officeDocument/2006/relationships/image" Target="../media/image4645.png"/><Relationship Id="rId49" Type="http://schemas.openxmlformats.org/officeDocument/2006/relationships/image" Target="../media/image4667.png"/><Relationship Id="rId48" Type="http://schemas.openxmlformats.org/officeDocument/2006/relationships/customXml" Target="../ink/ink4935.xml"/><Relationship Id="rId47" Type="http://schemas.openxmlformats.org/officeDocument/2006/relationships/image" Target="../media/image4666.png"/><Relationship Id="rId46" Type="http://schemas.openxmlformats.org/officeDocument/2006/relationships/customXml" Target="../ink/ink4934.xml"/><Relationship Id="rId45" Type="http://schemas.openxmlformats.org/officeDocument/2006/relationships/image" Target="../media/image4665.png"/><Relationship Id="rId44" Type="http://schemas.openxmlformats.org/officeDocument/2006/relationships/customXml" Target="../ink/ink4933.xml"/><Relationship Id="rId43" Type="http://schemas.openxmlformats.org/officeDocument/2006/relationships/image" Target="../media/image4664.png"/><Relationship Id="rId42" Type="http://schemas.openxmlformats.org/officeDocument/2006/relationships/customXml" Target="../ink/ink4932.xml"/><Relationship Id="rId41" Type="http://schemas.openxmlformats.org/officeDocument/2006/relationships/image" Target="../media/image4663.png"/><Relationship Id="rId40" Type="http://schemas.openxmlformats.org/officeDocument/2006/relationships/customXml" Target="../ink/ink4931.xml"/><Relationship Id="rId4" Type="http://schemas.openxmlformats.org/officeDocument/2006/relationships/customXml" Target="../ink/ink4913.xml"/><Relationship Id="rId39" Type="http://schemas.openxmlformats.org/officeDocument/2006/relationships/image" Target="../media/image4662.png"/><Relationship Id="rId38" Type="http://schemas.openxmlformats.org/officeDocument/2006/relationships/customXml" Target="../ink/ink4930.xml"/><Relationship Id="rId37" Type="http://schemas.openxmlformats.org/officeDocument/2006/relationships/image" Target="../media/image4661.png"/><Relationship Id="rId36" Type="http://schemas.openxmlformats.org/officeDocument/2006/relationships/customXml" Target="../ink/ink4929.xml"/><Relationship Id="rId35" Type="http://schemas.openxmlformats.org/officeDocument/2006/relationships/image" Target="../media/image4660.png"/><Relationship Id="rId34" Type="http://schemas.openxmlformats.org/officeDocument/2006/relationships/customXml" Target="../ink/ink4928.xml"/><Relationship Id="rId33" Type="http://schemas.openxmlformats.org/officeDocument/2006/relationships/image" Target="../media/image4659.png"/><Relationship Id="rId32" Type="http://schemas.openxmlformats.org/officeDocument/2006/relationships/customXml" Target="../ink/ink4927.xml"/><Relationship Id="rId31" Type="http://schemas.openxmlformats.org/officeDocument/2006/relationships/image" Target="../media/image4658.png"/><Relationship Id="rId30" Type="http://schemas.openxmlformats.org/officeDocument/2006/relationships/customXml" Target="../ink/ink4926.xml"/><Relationship Id="rId3" Type="http://schemas.openxmlformats.org/officeDocument/2006/relationships/image" Target="../media/image4644.png"/><Relationship Id="rId29" Type="http://schemas.openxmlformats.org/officeDocument/2006/relationships/image" Target="../media/image4657.png"/><Relationship Id="rId28" Type="http://schemas.openxmlformats.org/officeDocument/2006/relationships/customXml" Target="../ink/ink4925.xml"/><Relationship Id="rId27" Type="http://schemas.openxmlformats.org/officeDocument/2006/relationships/image" Target="../media/image4656.png"/><Relationship Id="rId26" Type="http://schemas.openxmlformats.org/officeDocument/2006/relationships/customXml" Target="../ink/ink4924.xml"/><Relationship Id="rId25" Type="http://schemas.openxmlformats.org/officeDocument/2006/relationships/image" Target="../media/image4655.png"/><Relationship Id="rId24" Type="http://schemas.openxmlformats.org/officeDocument/2006/relationships/customXml" Target="../ink/ink4923.xml"/><Relationship Id="rId23" Type="http://schemas.openxmlformats.org/officeDocument/2006/relationships/image" Target="../media/image4654.png"/><Relationship Id="rId22" Type="http://schemas.openxmlformats.org/officeDocument/2006/relationships/customXml" Target="../ink/ink4922.xml"/><Relationship Id="rId21" Type="http://schemas.openxmlformats.org/officeDocument/2006/relationships/image" Target="../media/image4653.png"/><Relationship Id="rId20" Type="http://schemas.openxmlformats.org/officeDocument/2006/relationships/customXml" Target="../ink/ink4921.xml"/><Relationship Id="rId2" Type="http://schemas.openxmlformats.org/officeDocument/2006/relationships/customXml" Target="../ink/ink4912.xml"/><Relationship Id="rId19" Type="http://schemas.openxmlformats.org/officeDocument/2006/relationships/image" Target="../media/image4652.png"/><Relationship Id="rId18" Type="http://schemas.openxmlformats.org/officeDocument/2006/relationships/customXml" Target="../ink/ink4920.xml"/><Relationship Id="rId17" Type="http://schemas.openxmlformats.org/officeDocument/2006/relationships/image" Target="../media/image4651.png"/><Relationship Id="rId16" Type="http://schemas.openxmlformats.org/officeDocument/2006/relationships/customXml" Target="../ink/ink4919.xml"/><Relationship Id="rId15" Type="http://schemas.openxmlformats.org/officeDocument/2006/relationships/image" Target="../media/image4650.png"/><Relationship Id="rId14" Type="http://schemas.openxmlformats.org/officeDocument/2006/relationships/customXml" Target="../ink/ink4918.xml"/><Relationship Id="rId13" Type="http://schemas.openxmlformats.org/officeDocument/2006/relationships/image" Target="../media/image4649.png"/><Relationship Id="rId12" Type="http://schemas.openxmlformats.org/officeDocument/2006/relationships/customXml" Target="../ink/ink4917.xml"/><Relationship Id="rId11" Type="http://schemas.openxmlformats.org/officeDocument/2006/relationships/image" Target="../media/image4648.png"/><Relationship Id="rId10" Type="http://schemas.openxmlformats.org/officeDocument/2006/relationships/customXml" Target="../ink/ink4916.xml"/><Relationship Id="rId1" Type="http://schemas.openxmlformats.org/officeDocument/2006/relationships/image" Target="../media/image4643.png"/></Relationships>
</file>

<file path=ppt/slides/_rels/slide4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739.png"/><Relationship Id="rId98" Type="http://schemas.openxmlformats.org/officeDocument/2006/relationships/customXml" Target="../ink/ink5007.xml"/><Relationship Id="rId97" Type="http://schemas.openxmlformats.org/officeDocument/2006/relationships/image" Target="../media/image4738.png"/><Relationship Id="rId96" Type="http://schemas.openxmlformats.org/officeDocument/2006/relationships/customXml" Target="../ink/ink5006.xml"/><Relationship Id="rId95" Type="http://schemas.openxmlformats.org/officeDocument/2006/relationships/image" Target="../media/image4737.png"/><Relationship Id="rId94" Type="http://schemas.openxmlformats.org/officeDocument/2006/relationships/customXml" Target="../ink/ink5005.xml"/><Relationship Id="rId93" Type="http://schemas.openxmlformats.org/officeDocument/2006/relationships/image" Target="../media/image4736.png"/><Relationship Id="rId92" Type="http://schemas.openxmlformats.org/officeDocument/2006/relationships/customXml" Target="../ink/ink5004.xml"/><Relationship Id="rId91" Type="http://schemas.openxmlformats.org/officeDocument/2006/relationships/image" Target="../media/image4735.png"/><Relationship Id="rId90" Type="http://schemas.openxmlformats.org/officeDocument/2006/relationships/customXml" Target="../ink/ink5003.xml"/><Relationship Id="rId9" Type="http://schemas.openxmlformats.org/officeDocument/2006/relationships/image" Target="../media/image4695.png"/><Relationship Id="rId89" Type="http://schemas.openxmlformats.org/officeDocument/2006/relationships/image" Target="../media/image4734.png"/><Relationship Id="rId88" Type="http://schemas.openxmlformats.org/officeDocument/2006/relationships/customXml" Target="../ink/ink5002.xml"/><Relationship Id="rId87" Type="http://schemas.openxmlformats.org/officeDocument/2006/relationships/image" Target="../media/image4733.png"/><Relationship Id="rId86" Type="http://schemas.openxmlformats.org/officeDocument/2006/relationships/customXml" Target="../ink/ink5001.xml"/><Relationship Id="rId85" Type="http://schemas.openxmlformats.org/officeDocument/2006/relationships/image" Target="../media/image4732.png"/><Relationship Id="rId84" Type="http://schemas.openxmlformats.org/officeDocument/2006/relationships/customXml" Target="../ink/ink5000.xml"/><Relationship Id="rId83" Type="http://schemas.openxmlformats.org/officeDocument/2006/relationships/image" Target="../media/image4731.png"/><Relationship Id="rId82" Type="http://schemas.openxmlformats.org/officeDocument/2006/relationships/customXml" Target="../ink/ink4999.xml"/><Relationship Id="rId81" Type="http://schemas.openxmlformats.org/officeDocument/2006/relationships/image" Target="../media/image4730.png"/><Relationship Id="rId80" Type="http://schemas.openxmlformats.org/officeDocument/2006/relationships/customXml" Target="../ink/ink4998.xml"/><Relationship Id="rId8" Type="http://schemas.openxmlformats.org/officeDocument/2006/relationships/customXml" Target="../ink/ink4962.xml"/><Relationship Id="rId79" Type="http://schemas.openxmlformats.org/officeDocument/2006/relationships/image" Target="../media/image4729.png"/><Relationship Id="rId78" Type="http://schemas.openxmlformats.org/officeDocument/2006/relationships/customXml" Target="../ink/ink4997.xml"/><Relationship Id="rId77" Type="http://schemas.openxmlformats.org/officeDocument/2006/relationships/image" Target="../media/image4728.png"/><Relationship Id="rId76" Type="http://schemas.openxmlformats.org/officeDocument/2006/relationships/customXml" Target="../ink/ink4996.xml"/><Relationship Id="rId75" Type="http://schemas.openxmlformats.org/officeDocument/2006/relationships/image" Target="../media/image4727.png"/><Relationship Id="rId74" Type="http://schemas.openxmlformats.org/officeDocument/2006/relationships/customXml" Target="../ink/ink4995.xml"/><Relationship Id="rId735" Type="http://schemas.openxmlformats.org/officeDocument/2006/relationships/slideLayout" Target="../slideLayouts/slideLayout7.xml"/><Relationship Id="rId734" Type="http://schemas.openxmlformats.org/officeDocument/2006/relationships/image" Target="../media/image5042.png"/><Relationship Id="rId733" Type="http://schemas.openxmlformats.org/officeDocument/2006/relationships/customXml" Target="../ink/ink5325.xml"/><Relationship Id="rId732" Type="http://schemas.openxmlformats.org/officeDocument/2006/relationships/image" Target="../media/image5041.png"/><Relationship Id="rId731" Type="http://schemas.openxmlformats.org/officeDocument/2006/relationships/customXml" Target="../ink/ink5324.xml"/><Relationship Id="rId730" Type="http://schemas.openxmlformats.org/officeDocument/2006/relationships/image" Target="../media/image5040.png"/><Relationship Id="rId73" Type="http://schemas.openxmlformats.org/officeDocument/2006/relationships/image" Target="../media/image4726.png"/><Relationship Id="rId729" Type="http://schemas.openxmlformats.org/officeDocument/2006/relationships/customXml" Target="../ink/ink5323.xml"/><Relationship Id="rId728" Type="http://schemas.openxmlformats.org/officeDocument/2006/relationships/image" Target="../media/image5039.png"/><Relationship Id="rId727" Type="http://schemas.openxmlformats.org/officeDocument/2006/relationships/customXml" Target="../ink/ink5322.xml"/><Relationship Id="rId726" Type="http://schemas.openxmlformats.org/officeDocument/2006/relationships/image" Target="../media/image5038.png"/><Relationship Id="rId725" Type="http://schemas.openxmlformats.org/officeDocument/2006/relationships/customXml" Target="../ink/ink5321.xml"/><Relationship Id="rId724" Type="http://schemas.openxmlformats.org/officeDocument/2006/relationships/image" Target="../media/image5037.png"/><Relationship Id="rId723" Type="http://schemas.openxmlformats.org/officeDocument/2006/relationships/customXml" Target="../ink/ink5320.xml"/><Relationship Id="rId722" Type="http://schemas.openxmlformats.org/officeDocument/2006/relationships/image" Target="../media/image5036.png"/><Relationship Id="rId721" Type="http://schemas.openxmlformats.org/officeDocument/2006/relationships/customXml" Target="../ink/ink5319.xml"/><Relationship Id="rId720" Type="http://schemas.openxmlformats.org/officeDocument/2006/relationships/image" Target="../media/image5035.png"/><Relationship Id="rId72" Type="http://schemas.openxmlformats.org/officeDocument/2006/relationships/customXml" Target="../ink/ink4994.xml"/><Relationship Id="rId719" Type="http://schemas.openxmlformats.org/officeDocument/2006/relationships/customXml" Target="../ink/ink5318.xml"/><Relationship Id="rId718" Type="http://schemas.openxmlformats.org/officeDocument/2006/relationships/image" Target="../media/image5034.png"/><Relationship Id="rId717" Type="http://schemas.openxmlformats.org/officeDocument/2006/relationships/customXml" Target="../ink/ink5317.xml"/><Relationship Id="rId716" Type="http://schemas.openxmlformats.org/officeDocument/2006/relationships/image" Target="../media/image5033.png"/><Relationship Id="rId715" Type="http://schemas.openxmlformats.org/officeDocument/2006/relationships/customXml" Target="../ink/ink5316.xml"/><Relationship Id="rId714" Type="http://schemas.openxmlformats.org/officeDocument/2006/relationships/image" Target="../media/image5032.png"/><Relationship Id="rId713" Type="http://schemas.openxmlformats.org/officeDocument/2006/relationships/customXml" Target="../ink/ink5315.xml"/><Relationship Id="rId712" Type="http://schemas.openxmlformats.org/officeDocument/2006/relationships/image" Target="../media/image5031.png"/><Relationship Id="rId711" Type="http://schemas.openxmlformats.org/officeDocument/2006/relationships/customXml" Target="../ink/ink5314.xml"/><Relationship Id="rId710" Type="http://schemas.openxmlformats.org/officeDocument/2006/relationships/image" Target="../media/image5030.png"/><Relationship Id="rId71" Type="http://schemas.openxmlformats.org/officeDocument/2006/relationships/image" Target="../media/image4725.png"/><Relationship Id="rId709" Type="http://schemas.openxmlformats.org/officeDocument/2006/relationships/customXml" Target="../ink/ink5313.xml"/><Relationship Id="rId708" Type="http://schemas.openxmlformats.org/officeDocument/2006/relationships/image" Target="../media/image5029.png"/><Relationship Id="rId707" Type="http://schemas.openxmlformats.org/officeDocument/2006/relationships/customXml" Target="../ink/ink5312.xml"/><Relationship Id="rId706" Type="http://schemas.openxmlformats.org/officeDocument/2006/relationships/image" Target="../media/image5028.png"/><Relationship Id="rId705" Type="http://schemas.openxmlformats.org/officeDocument/2006/relationships/customXml" Target="../ink/ink5311.xml"/><Relationship Id="rId704" Type="http://schemas.openxmlformats.org/officeDocument/2006/relationships/image" Target="../media/image5027.png"/><Relationship Id="rId703" Type="http://schemas.openxmlformats.org/officeDocument/2006/relationships/customXml" Target="../ink/ink5310.xml"/><Relationship Id="rId702" Type="http://schemas.openxmlformats.org/officeDocument/2006/relationships/image" Target="../media/image3216.png"/><Relationship Id="rId701" Type="http://schemas.openxmlformats.org/officeDocument/2006/relationships/customXml" Target="../ink/ink5309.xml"/><Relationship Id="rId700" Type="http://schemas.openxmlformats.org/officeDocument/2006/relationships/image" Target="../media/image823.png"/><Relationship Id="rId70" Type="http://schemas.openxmlformats.org/officeDocument/2006/relationships/customXml" Target="../ink/ink4993.xml"/><Relationship Id="rId7" Type="http://schemas.openxmlformats.org/officeDocument/2006/relationships/image" Target="../media/image4694.png"/><Relationship Id="rId699" Type="http://schemas.openxmlformats.org/officeDocument/2006/relationships/customXml" Target="../ink/ink5308.xml"/><Relationship Id="rId698" Type="http://schemas.openxmlformats.org/officeDocument/2006/relationships/image" Target="../media/image4003.png"/><Relationship Id="rId697" Type="http://schemas.openxmlformats.org/officeDocument/2006/relationships/customXml" Target="../ink/ink5307.xml"/><Relationship Id="rId696" Type="http://schemas.openxmlformats.org/officeDocument/2006/relationships/image" Target="../media/image5026.png"/><Relationship Id="rId695" Type="http://schemas.openxmlformats.org/officeDocument/2006/relationships/customXml" Target="../ink/ink5306.xml"/><Relationship Id="rId694" Type="http://schemas.openxmlformats.org/officeDocument/2006/relationships/image" Target="../media/image5025.png"/><Relationship Id="rId693" Type="http://schemas.openxmlformats.org/officeDocument/2006/relationships/customXml" Target="../ink/ink5305.xml"/><Relationship Id="rId692" Type="http://schemas.openxmlformats.org/officeDocument/2006/relationships/image" Target="../media/image5024.png"/><Relationship Id="rId691" Type="http://schemas.openxmlformats.org/officeDocument/2006/relationships/customXml" Target="../ink/ink5304.xml"/><Relationship Id="rId690" Type="http://schemas.openxmlformats.org/officeDocument/2006/relationships/image" Target="../media/image5023.png"/><Relationship Id="rId69" Type="http://schemas.openxmlformats.org/officeDocument/2006/relationships/image" Target="../media/image4724.png"/><Relationship Id="rId689" Type="http://schemas.openxmlformats.org/officeDocument/2006/relationships/customXml" Target="../ink/ink5303.xml"/><Relationship Id="rId688" Type="http://schemas.openxmlformats.org/officeDocument/2006/relationships/image" Target="../media/image5022.png"/><Relationship Id="rId687" Type="http://schemas.openxmlformats.org/officeDocument/2006/relationships/customXml" Target="../ink/ink5302.xml"/><Relationship Id="rId686" Type="http://schemas.openxmlformats.org/officeDocument/2006/relationships/image" Target="../media/image5021.png"/><Relationship Id="rId685" Type="http://schemas.openxmlformats.org/officeDocument/2006/relationships/customXml" Target="../ink/ink5301.xml"/><Relationship Id="rId684" Type="http://schemas.openxmlformats.org/officeDocument/2006/relationships/image" Target="../media/image5020.png"/><Relationship Id="rId683" Type="http://schemas.openxmlformats.org/officeDocument/2006/relationships/customXml" Target="../ink/ink5300.xml"/><Relationship Id="rId682" Type="http://schemas.openxmlformats.org/officeDocument/2006/relationships/image" Target="../media/image5019.png"/><Relationship Id="rId681" Type="http://schemas.openxmlformats.org/officeDocument/2006/relationships/customXml" Target="../ink/ink5299.xml"/><Relationship Id="rId680" Type="http://schemas.openxmlformats.org/officeDocument/2006/relationships/image" Target="../media/image5018.png"/><Relationship Id="rId68" Type="http://schemas.openxmlformats.org/officeDocument/2006/relationships/customXml" Target="../ink/ink4992.xml"/><Relationship Id="rId679" Type="http://schemas.openxmlformats.org/officeDocument/2006/relationships/customXml" Target="../ink/ink5298.xml"/><Relationship Id="rId678" Type="http://schemas.openxmlformats.org/officeDocument/2006/relationships/image" Target="../media/image5017.png"/><Relationship Id="rId677" Type="http://schemas.openxmlformats.org/officeDocument/2006/relationships/customXml" Target="../ink/ink5297.xml"/><Relationship Id="rId676" Type="http://schemas.openxmlformats.org/officeDocument/2006/relationships/image" Target="../media/image5016.png"/><Relationship Id="rId675" Type="http://schemas.openxmlformats.org/officeDocument/2006/relationships/customXml" Target="../ink/ink5296.xml"/><Relationship Id="rId674" Type="http://schemas.openxmlformats.org/officeDocument/2006/relationships/image" Target="../media/image5015.png"/><Relationship Id="rId673" Type="http://schemas.openxmlformats.org/officeDocument/2006/relationships/customXml" Target="../ink/ink5295.xml"/><Relationship Id="rId672" Type="http://schemas.openxmlformats.org/officeDocument/2006/relationships/image" Target="../media/image5014.png"/><Relationship Id="rId671" Type="http://schemas.openxmlformats.org/officeDocument/2006/relationships/customXml" Target="../ink/ink5294.xml"/><Relationship Id="rId670" Type="http://schemas.openxmlformats.org/officeDocument/2006/relationships/image" Target="../media/image5013.png"/><Relationship Id="rId67" Type="http://schemas.openxmlformats.org/officeDocument/2006/relationships/image" Target="../media/image4723.png"/><Relationship Id="rId669" Type="http://schemas.openxmlformats.org/officeDocument/2006/relationships/customXml" Target="../ink/ink5293.xml"/><Relationship Id="rId668" Type="http://schemas.openxmlformats.org/officeDocument/2006/relationships/image" Target="../media/image5012.png"/><Relationship Id="rId667" Type="http://schemas.openxmlformats.org/officeDocument/2006/relationships/customXml" Target="../ink/ink5292.xml"/><Relationship Id="rId666" Type="http://schemas.openxmlformats.org/officeDocument/2006/relationships/image" Target="../media/image2930.png"/><Relationship Id="rId665" Type="http://schemas.openxmlformats.org/officeDocument/2006/relationships/customXml" Target="../ink/ink5291.xml"/><Relationship Id="rId664" Type="http://schemas.openxmlformats.org/officeDocument/2006/relationships/image" Target="../media/image5011.png"/><Relationship Id="rId663" Type="http://schemas.openxmlformats.org/officeDocument/2006/relationships/customXml" Target="../ink/ink5290.xml"/><Relationship Id="rId662" Type="http://schemas.openxmlformats.org/officeDocument/2006/relationships/image" Target="../media/image5010.png"/><Relationship Id="rId661" Type="http://schemas.openxmlformats.org/officeDocument/2006/relationships/customXml" Target="../ink/ink5289.xml"/><Relationship Id="rId660" Type="http://schemas.openxmlformats.org/officeDocument/2006/relationships/image" Target="../media/image5009.png"/><Relationship Id="rId66" Type="http://schemas.openxmlformats.org/officeDocument/2006/relationships/customXml" Target="../ink/ink4991.xml"/><Relationship Id="rId659" Type="http://schemas.openxmlformats.org/officeDocument/2006/relationships/customXml" Target="../ink/ink5288.xml"/><Relationship Id="rId658" Type="http://schemas.openxmlformats.org/officeDocument/2006/relationships/image" Target="../media/image5008.png"/><Relationship Id="rId657" Type="http://schemas.openxmlformats.org/officeDocument/2006/relationships/customXml" Target="../ink/ink5287.xml"/><Relationship Id="rId656" Type="http://schemas.openxmlformats.org/officeDocument/2006/relationships/image" Target="../media/image5007.png"/><Relationship Id="rId655" Type="http://schemas.openxmlformats.org/officeDocument/2006/relationships/customXml" Target="../ink/ink5286.xml"/><Relationship Id="rId654" Type="http://schemas.openxmlformats.org/officeDocument/2006/relationships/image" Target="../media/image5006.png"/><Relationship Id="rId653" Type="http://schemas.openxmlformats.org/officeDocument/2006/relationships/customXml" Target="../ink/ink5285.xml"/><Relationship Id="rId652" Type="http://schemas.openxmlformats.org/officeDocument/2006/relationships/image" Target="../media/image5005.png"/><Relationship Id="rId651" Type="http://schemas.openxmlformats.org/officeDocument/2006/relationships/customXml" Target="../ink/ink5284.xml"/><Relationship Id="rId650" Type="http://schemas.openxmlformats.org/officeDocument/2006/relationships/image" Target="../media/image5004.png"/><Relationship Id="rId65" Type="http://schemas.openxmlformats.org/officeDocument/2006/relationships/image" Target="../media/image4722.png"/><Relationship Id="rId649" Type="http://schemas.openxmlformats.org/officeDocument/2006/relationships/customXml" Target="../ink/ink5283.xml"/><Relationship Id="rId648" Type="http://schemas.openxmlformats.org/officeDocument/2006/relationships/image" Target="../media/image5003.png"/><Relationship Id="rId647" Type="http://schemas.openxmlformats.org/officeDocument/2006/relationships/customXml" Target="../ink/ink5282.xml"/><Relationship Id="rId646" Type="http://schemas.openxmlformats.org/officeDocument/2006/relationships/image" Target="../media/image5002.png"/><Relationship Id="rId645" Type="http://schemas.openxmlformats.org/officeDocument/2006/relationships/customXml" Target="../ink/ink5281.xml"/><Relationship Id="rId644" Type="http://schemas.openxmlformats.org/officeDocument/2006/relationships/image" Target="../media/image5001.png"/><Relationship Id="rId643" Type="http://schemas.openxmlformats.org/officeDocument/2006/relationships/customXml" Target="../ink/ink5280.xml"/><Relationship Id="rId642" Type="http://schemas.openxmlformats.org/officeDocument/2006/relationships/image" Target="../media/image5000.png"/><Relationship Id="rId641" Type="http://schemas.openxmlformats.org/officeDocument/2006/relationships/customXml" Target="../ink/ink5279.xml"/><Relationship Id="rId640" Type="http://schemas.openxmlformats.org/officeDocument/2006/relationships/image" Target="../media/image4999.png"/><Relationship Id="rId64" Type="http://schemas.openxmlformats.org/officeDocument/2006/relationships/customXml" Target="../ink/ink4990.xml"/><Relationship Id="rId639" Type="http://schemas.openxmlformats.org/officeDocument/2006/relationships/customXml" Target="../ink/ink5278.xml"/><Relationship Id="rId638" Type="http://schemas.openxmlformats.org/officeDocument/2006/relationships/image" Target="../media/image4998.png"/><Relationship Id="rId637" Type="http://schemas.openxmlformats.org/officeDocument/2006/relationships/customXml" Target="../ink/ink5277.xml"/><Relationship Id="rId636" Type="http://schemas.openxmlformats.org/officeDocument/2006/relationships/image" Target="../media/image4997.png"/><Relationship Id="rId635" Type="http://schemas.openxmlformats.org/officeDocument/2006/relationships/customXml" Target="../ink/ink5276.xml"/><Relationship Id="rId634" Type="http://schemas.openxmlformats.org/officeDocument/2006/relationships/image" Target="../media/image4996.png"/><Relationship Id="rId633" Type="http://schemas.openxmlformats.org/officeDocument/2006/relationships/customXml" Target="../ink/ink5275.xml"/><Relationship Id="rId632" Type="http://schemas.openxmlformats.org/officeDocument/2006/relationships/image" Target="../media/image4995.png"/><Relationship Id="rId631" Type="http://schemas.openxmlformats.org/officeDocument/2006/relationships/customXml" Target="../ink/ink5274.xml"/><Relationship Id="rId630" Type="http://schemas.openxmlformats.org/officeDocument/2006/relationships/image" Target="../media/image4994.png"/><Relationship Id="rId63" Type="http://schemas.openxmlformats.org/officeDocument/2006/relationships/image" Target="../media/image4721.png"/><Relationship Id="rId629" Type="http://schemas.openxmlformats.org/officeDocument/2006/relationships/customXml" Target="../ink/ink5273.xml"/><Relationship Id="rId628" Type="http://schemas.openxmlformats.org/officeDocument/2006/relationships/image" Target="../media/image4993.png"/><Relationship Id="rId627" Type="http://schemas.openxmlformats.org/officeDocument/2006/relationships/customXml" Target="../ink/ink5272.xml"/><Relationship Id="rId626" Type="http://schemas.openxmlformats.org/officeDocument/2006/relationships/image" Target="../media/image4992.png"/><Relationship Id="rId625" Type="http://schemas.openxmlformats.org/officeDocument/2006/relationships/customXml" Target="../ink/ink5271.xml"/><Relationship Id="rId624" Type="http://schemas.openxmlformats.org/officeDocument/2006/relationships/image" Target="../media/image4991.png"/><Relationship Id="rId623" Type="http://schemas.openxmlformats.org/officeDocument/2006/relationships/customXml" Target="../ink/ink5270.xml"/><Relationship Id="rId622" Type="http://schemas.openxmlformats.org/officeDocument/2006/relationships/image" Target="../media/image1893.png"/><Relationship Id="rId621" Type="http://schemas.openxmlformats.org/officeDocument/2006/relationships/customXml" Target="../ink/ink5269.xml"/><Relationship Id="rId620" Type="http://schemas.openxmlformats.org/officeDocument/2006/relationships/image" Target="../media/image4990.png"/><Relationship Id="rId62" Type="http://schemas.openxmlformats.org/officeDocument/2006/relationships/customXml" Target="../ink/ink4989.xml"/><Relationship Id="rId619" Type="http://schemas.openxmlformats.org/officeDocument/2006/relationships/customXml" Target="../ink/ink5268.xml"/><Relationship Id="rId618" Type="http://schemas.openxmlformats.org/officeDocument/2006/relationships/image" Target="../media/image2443.png"/><Relationship Id="rId617" Type="http://schemas.openxmlformats.org/officeDocument/2006/relationships/customXml" Target="../ink/ink5267.xml"/><Relationship Id="rId616" Type="http://schemas.openxmlformats.org/officeDocument/2006/relationships/image" Target="../media/image4989.png"/><Relationship Id="rId615" Type="http://schemas.openxmlformats.org/officeDocument/2006/relationships/customXml" Target="../ink/ink5266.xml"/><Relationship Id="rId614" Type="http://schemas.openxmlformats.org/officeDocument/2006/relationships/image" Target="../media/image4988.png"/><Relationship Id="rId613" Type="http://schemas.openxmlformats.org/officeDocument/2006/relationships/customXml" Target="../ink/ink5265.xml"/><Relationship Id="rId612" Type="http://schemas.openxmlformats.org/officeDocument/2006/relationships/image" Target="../media/image4987.png"/><Relationship Id="rId611" Type="http://schemas.openxmlformats.org/officeDocument/2006/relationships/customXml" Target="../ink/ink5264.xml"/><Relationship Id="rId610" Type="http://schemas.openxmlformats.org/officeDocument/2006/relationships/customXml" Target="../ink/ink5263.xml"/><Relationship Id="rId61" Type="http://schemas.openxmlformats.org/officeDocument/2006/relationships/image" Target="../media/image4720.png"/><Relationship Id="rId609" Type="http://schemas.openxmlformats.org/officeDocument/2006/relationships/image" Target="../media/image940.png"/><Relationship Id="rId608" Type="http://schemas.openxmlformats.org/officeDocument/2006/relationships/customXml" Target="../ink/ink5262.xml"/><Relationship Id="rId607" Type="http://schemas.openxmlformats.org/officeDocument/2006/relationships/image" Target="../media/image4986.png"/><Relationship Id="rId606" Type="http://schemas.openxmlformats.org/officeDocument/2006/relationships/customXml" Target="../ink/ink5261.xml"/><Relationship Id="rId605" Type="http://schemas.openxmlformats.org/officeDocument/2006/relationships/image" Target="../media/image4985.png"/><Relationship Id="rId604" Type="http://schemas.openxmlformats.org/officeDocument/2006/relationships/customXml" Target="../ink/ink5260.xml"/><Relationship Id="rId603" Type="http://schemas.openxmlformats.org/officeDocument/2006/relationships/image" Target="../media/image4984.png"/><Relationship Id="rId602" Type="http://schemas.openxmlformats.org/officeDocument/2006/relationships/customXml" Target="../ink/ink5259.xml"/><Relationship Id="rId601" Type="http://schemas.openxmlformats.org/officeDocument/2006/relationships/image" Target="../media/image4983.png"/><Relationship Id="rId600" Type="http://schemas.openxmlformats.org/officeDocument/2006/relationships/customXml" Target="../ink/ink5258.xml"/><Relationship Id="rId60" Type="http://schemas.openxmlformats.org/officeDocument/2006/relationships/customXml" Target="../ink/ink4988.xml"/><Relationship Id="rId6" Type="http://schemas.openxmlformats.org/officeDocument/2006/relationships/customXml" Target="../ink/ink4961.xml"/><Relationship Id="rId599" Type="http://schemas.openxmlformats.org/officeDocument/2006/relationships/image" Target="../media/image4982.png"/><Relationship Id="rId598" Type="http://schemas.openxmlformats.org/officeDocument/2006/relationships/customXml" Target="../ink/ink5257.xml"/><Relationship Id="rId597" Type="http://schemas.openxmlformats.org/officeDocument/2006/relationships/image" Target="../media/image4981.png"/><Relationship Id="rId596" Type="http://schemas.openxmlformats.org/officeDocument/2006/relationships/customXml" Target="../ink/ink5256.xml"/><Relationship Id="rId595" Type="http://schemas.openxmlformats.org/officeDocument/2006/relationships/image" Target="../media/image2446.png"/><Relationship Id="rId594" Type="http://schemas.openxmlformats.org/officeDocument/2006/relationships/customXml" Target="../ink/ink5255.xml"/><Relationship Id="rId593" Type="http://schemas.openxmlformats.org/officeDocument/2006/relationships/image" Target="../media/image4980.png"/><Relationship Id="rId592" Type="http://schemas.openxmlformats.org/officeDocument/2006/relationships/customXml" Target="../ink/ink5254.xml"/><Relationship Id="rId591" Type="http://schemas.openxmlformats.org/officeDocument/2006/relationships/image" Target="../media/image4979.png"/><Relationship Id="rId590" Type="http://schemas.openxmlformats.org/officeDocument/2006/relationships/customXml" Target="../ink/ink5253.xml"/><Relationship Id="rId59" Type="http://schemas.openxmlformats.org/officeDocument/2006/relationships/image" Target="../media/image4719.png"/><Relationship Id="rId589" Type="http://schemas.openxmlformats.org/officeDocument/2006/relationships/image" Target="../media/image4978.png"/><Relationship Id="rId588" Type="http://schemas.openxmlformats.org/officeDocument/2006/relationships/customXml" Target="../ink/ink5252.xml"/><Relationship Id="rId587" Type="http://schemas.openxmlformats.org/officeDocument/2006/relationships/image" Target="../media/image4977.png"/><Relationship Id="rId586" Type="http://schemas.openxmlformats.org/officeDocument/2006/relationships/customXml" Target="../ink/ink5251.xml"/><Relationship Id="rId585" Type="http://schemas.openxmlformats.org/officeDocument/2006/relationships/image" Target="../media/image4976.png"/><Relationship Id="rId584" Type="http://schemas.openxmlformats.org/officeDocument/2006/relationships/customXml" Target="../ink/ink5250.xml"/><Relationship Id="rId583" Type="http://schemas.openxmlformats.org/officeDocument/2006/relationships/image" Target="../media/image4975.png"/><Relationship Id="rId582" Type="http://schemas.openxmlformats.org/officeDocument/2006/relationships/customXml" Target="../ink/ink5249.xml"/><Relationship Id="rId581" Type="http://schemas.openxmlformats.org/officeDocument/2006/relationships/image" Target="../media/image4974.png"/><Relationship Id="rId580" Type="http://schemas.openxmlformats.org/officeDocument/2006/relationships/customXml" Target="../ink/ink5248.xml"/><Relationship Id="rId58" Type="http://schemas.openxmlformats.org/officeDocument/2006/relationships/customXml" Target="../ink/ink4987.xml"/><Relationship Id="rId579" Type="http://schemas.openxmlformats.org/officeDocument/2006/relationships/image" Target="../media/image4973.png"/><Relationship Id="rId578" Type="http://schemas.openxmlformats.org/officeDocument/2006/relationships/customXml" Target="../ink/ink5247.xml"/><Relationship Id="rId577" Type="http://schemas.openxmlformats.org/officeDocument/2006/relationships/image" Target="../media/image4972.png"/><Relationship Id="rId576" Type="http://schemas.openxmlformats.org/officeDocument/2006/relationships/customXml" Target="../ink/ink5246.xml"/><Relationship Id="rId575" Type="http://schemas.openxmlformats.org/officeDocument/2006/relationships/image" Target="../media/image4971.png"/><Relationship Id="rId574" Type="http://schemas.openxmlformats.org/officeDocument/2006/relationships/customXml" Target="../ink/ink5245.xml"/><Relationship Id="rId573" Type="http://schemas.openxmlformats.org/officeDocument/2006/relationships/image" Target="../media/image4970.png"/><Relationship Id="rId572" Type="http://schemas.openxmlformats.org/officeDocument/2006/relationships/customXml" Target="../ink/ink5244.xml"/><Relationship Id="rId571" Type="http://schemas.openxmlformats.org/officeDocument/2006/relationships/image" Target="../media/image1803.png"/><Relationship Id="rId570" Type="http://schemas.openxmlformats.org/officeDocument/2006/relationships/customXml" Target="../ink/ink5243.xml"/><Relationship Id="rId57" Type="http://schemas.openxmlformats.org/officeDocument/2006/relationships/image" Target="../media/image4293.png"/><Relationship Id="rId569" Type="http://schemas.openxmlformats.org/officeDocument/2006/relationships/image" Target="../media/image4969.png"/><Relationship Id="rId568" Type="http://schemas.openxmlformats.org/officeDocument/2006/relationships/customXml" Target="../ink/ink5242.xml"/><Relationship Id="rId567" Type="http://schemas.openxmlformats.org/officeDocument/2006/relationships/image" Target="../media/image4968.png"/><Relationship Id="rId566" Type="http://schemas.openxmlformats.org/officeDocument/2006/relationships/customXml" Target="../ink/ink5241.xml"/><Relationship Id="rId565" Type="http://schemas.openxmlformats.org/officeDocument/2006/relationships/image" Target="../media/image4967.png"/><Relationship Id="rId564" Type="http://schemas.openxmlformats.org/officeDocument/2006/relationships/customXml" Target="../ink/ink5240.xml"/><Relationship Id="rId563" Type="http://schemas.openxmlformats.org/officeDocument/2006/relationships/image" Target="../media/image4966.png"/><Relationship Id="rId562" Type="http://schemas.openxmlformats.org/officeDocument/2006/relationships/customXml" Target="../ink/ink5239.xml"/><Relationship Id="rId561" Type="http://schemas.openxmlformats.org/officeDocument/2006/relationships/image" Target="../media/image4965.png"/><Relationship Id="rId560" Type="http://schemas.openxmlformats.org/officeDocument/2006/relationships/customXml" Target="../ink/ink5238.xml"/><Relationship Id="rId56" Type="http://schemas.openxmlformats.org/officeDocument/2006/relationships/customXml" Target="../ink/ink4986.xml"/><Relationship Id="rId559" Type="http://schemas.openxmlformats.org/officeDocument/2006/relationships/image" Target="../media/image4964.png"/><Relationship Id="rId558" Type="http://schemas.openxmlformats.org/officeDocument/2006/relationships/customXml" Target="../ink/ink5237.xml"/><Relationship Id="rId557" Type="http://schemas.openxmlformats.org/officeDocument/2006/relationships/image" Target="../media/image4963.png"/><Relationship Id="rId556" Type="http://schemas.openxmlformats.org/officeDocument/2006/relationships/customXml" Target="../ink/ink5236.xml"/><Relationship Id="rId555" Type="http://schemas.openxmlformats.org/officeDocument/2006/relationships/image" Target="../media/image4962.png"/><Relationship Id="rId554" Type="http://schemas.openxmlformats.org/officeDocument/2006/relationships/customXml" Target="../ink/ink5235.xml"/><Relationship Id="rId553" Type="http://schemas.openxmlformats.org/officeDocument/2006/relationships/image" Target="../media/image4961.png"/><Relationship Id="rId552" Type="http://schemas.openxmlformats.org/officeDocument/2006/relationships/customXml" Target="../ink/ink5234.xml"/><Relationship Id="rId551" Type="http://schemas.openxmlformats.org/officeDocument/2006/relationships/image" Target="../media/image4960.png"/><Relationship Id="rId550" Type="http://schemas.openxmlformats.org/officeDocument/2006/relationships/customXml" Target="../ink/ink5233.xml"/><Relationship Id="rId55" Type="http://schemas.openxmlformats.org/officeDocument/2006/relationships/image" Target="../media/image4718.png"/><Relationship Id="rId549" Type="http://schemas.openxmlformats.org/officeDocument/2006/relationships/image" Target="../media/image4959.png"/><Relationship Id="rId548" Type="http://schemas.openxmlformats.org/officeDocument/2006/relationships/customXml" Target="../ink/ink5232.xml"/><Relationship Id="rId547" Type="http://schemas.openxmlformats.org/officeDocument/2006/relationships/image" Target="../media/image4958.png"/><Relationship Id="rId546" Type="http://schemas.openxmlformats.org/officeDocument/2006/relationships/customXml" Target="../ink/ink5231.xml"/><Relationship Id="rId545" Type="http://schemas.openxmlformats.org/officeDocument/2006/relationships/image" Target="../media/image4957.png"/><Relationship Id="rId544" Type="http://schemas.openxmlformats.org/officeDocument/2006/relationships/customXml" Target="../ink/ink5230.xml"/><Relationship Id="rId543" Type="http://schemas.openxmlformats.org/officeDocument/2006/relationships/image" Target="../media/image4956.png"/><Relationship Id="rId542" Type="http://schemas.openxmlformats.org/officeDocument/2006/relationships/customXml" Target="../ink/ink5229.xml"/><Relationship Id="rId541" Type="http://schemas.openxmlformats.org/officeDocument/2006/relationships/image" Target="../media/image4955.png"/><Relationship Id="rId540" Type="http://schemas.openxmlformats.org/officeDocument/2006/relationships/customXml" Target="../ink/ink5228.xml"/><Relationship Id="rId54" Type="http://schemas.openxmlformats.org/officeDocument/2006/relationships/customXml" Target="../ink/ink4985.xml"/><Relationship Id="rId539" Type="http://schemas.openxmlformats.org/officeDocument/2006/relationships/image" Target="../media/image4954.png"/><Relationship Id="rId538" Type="http://schemas.openxmlformats.org/officeDocument/2006/relationships/customXml" Target="../ink/ink5227.xml"/><Relationship Id="rId537" Type="http://schemas.openxmlformats.org/officeDocument/2006/relationships/image" Target="../media/image4953.png"/><Relationship Id="rId536" Type="http://schemas.openxmlformats.org/officeDocument/2006/relationships/customXml" Target="../ink/ink5226.xml"/><Relationship Id="rId535" Type="http://schemas.openxmlformats.org/officeDocument/2006/relationships/image" Target="../media/image4952.png"/><Relationship Id="rId534" Type="http://schemas.openxmlformats.org/officeDocument/2006/relationships/customXml" Target="../ink/ink5225.xml"/><Relationship Id="rId533" Type="http://schemas.openxmlformats.org/officeDocument/2006/relationships/image" Target="../media/image4951.png"/><Relationship Id="rId532" Type="http://schemas.openxmlformats.org/officeDocument/2006/relationships/customXml" Target="../ink/ink5224.xml"/><Relationship Id="rId531" Type="http://schemas.openxmlformats.org/officeDocument/2006/relationships/image" Target="../media/image4950.png"/><Relationship Id="rId530" Type="http://schemas.openxmlformats.org/officeDocument/2006/relationships/customXml" Target="../ink/ink5223.xml"/><Relationship Id="rId53" Type="http://schemas.openxmlformats.org/officeDocument/2006/relationships/image" Target="../media/image4717.png"/><Relationship Id="rId529" Type="http://schemas.openxmlformats.org/officeDocument/2006/relationships/image" Target="../media/image4949.png"/><Relationship Id="rId528" Type="http://schemas.openxmlformats.org/officeDocument/2006/relationships/customXml" Target="../ink/ink5222.xml"/><Relationship Id="rId527" Type="http://schemas.openxmlformats.org/officeDocument/2006/relationships/image" Target="../media/image4948.png"/><Relationship Id="rId526" Type="http://schemas.openxmlformats.org/officeDocument/2006/relationships/customXml" Target="../ink/ink5221.xml"/><Relationship Id="rId525" Type="http://schemas.openxmlformats.org/officeDocument/2006/relationships/image" Target="../media/image4947.png"/><Relationship Id="rId524" Type="http://schemas.openxmlformats.org/officeDocument/2006/relationships/customXml" Target="../ink/ink5220.xml"/><Relationship Id="rId523" Type="http://schemas.openxmlformats.org/officeDocument/2006/relationships/image" Target="../media/image4946.png"/><Relationship Id="rId522" Type="http://schemas.openxmlformats.org/officeDocument/2006/relationships/customXml" Target="../ink/ink5219.xml"/><Relationship Id="rId521" Type="http://schemas.openxmlformats.org/officeDocument/2006/relationships/image" Target="../media/image4945.png"/><Relationship Id="rId520" Type="http://schemas.openxmlformats.org/officeDocument/2006/relationships/customXml" Target="../ink/ink5218.xml"/><Relationship Id="rId52" Type="http://schemas.openxmlformats.org/officeDocument/2006/relationships/customXml" Target="../ink/ink4984.xml"/><Relationship Id="rId519" Type="http://schemas.openxmlformats.org/officeDocument/2006/relationships/image" Target="../media/image4944.png"/><Relationship Id="rId518" Type="http://schemas.openxmlformats.org/officeDocument/2006/relationships/customXml" Target="../ink/ink5217.xml"/><Relationship Id="rId517" Type="http://schemas.openxmlformats.org/officeDocument/2006/relationships/image" Target="../media/image4943.png"/><Relationship Id="rId516" Type="http://schemas.openxmlformats.org/officeDocument/2006/relationships/customXml" Target="../ink/ink5216.xml"/><Relationship Id="rId515" Type="http://schemas.openxmlformats.org/officeDocument/2006/relationships/image" Target="../media/image4942.png"/><Relationship Id="rId514" Type="http://schemas.openxmlformats.org/officeDocument/2006/relationships/customXml" Target="../ink/ink5215.xml"/><Relationship Id="rId513" Type="http://schemas.openxmlformats.org/officeDocument/2006/relationships/image" Target="../media/image4941.png"/><Relationship Id="rId512" Type="http://schemas.openxmlformats.org/officeDocument/2006/relationships/customXml" Target="../ink/ink5214.xml"/><Relationship Id="rId511" Type="http://schemas.openxmlformats.org/officeDocument/2006/relationships/image" Target="../media/image4940.png"/><Relationship Id="rId510" Type="http://schemas.openxmlformats.org/officeDocument/2006/relationships/customXml" Target="../ink/ink5213.xml"/><Relationship Id="rId51" Type="http://schemas.openxmlformats.org/officeDocument/2006/relationships/image" Target="../media/image4716.png"/><Relationship Id="rId509" Type="http://schemas.openxmlformats.org/officeDocument/2006/relationships/image" Target="../media/image4939.png"/><Relationship Id="rId508" Type="http://schemas.openxmlformats.org/officeDocument/2006/relationships/customXml" Target="../ink/ink5212.xml"/><Relationship Id="rId507" Type="http://schemas.openxmlformats.org/officeDocument/2006/relationships/image" Target="../media/image4938.png"/><Relationship Id="rId506" Type="http://schemas.openxmlformats.org/officeDocument/2006/relationships/customXml" Target="../ink/ink5211.xml"/><Relationship Id="rId505" Type="http://schemas.openxmlformats.org/officeDocument/2006/relationships/image" Target="../media/image4937.png"/><Relationship Id="rId504" Type="http://schemas.openxmlformats.org/officeDocument/2006/relationships/customXml" Target="../ink/ink5210.xml"/><Relationship Id="rId503" Type="http://schemas.openxmlformats.org/officeDocument/2006/relationships/image" Target="../media/image4936.png"/><Relationship Id="rId502" Type="http://schemas.openxmlformats.org/officeDocument/2006/relationships/customXml" Target="../ink/ink5209.xml"/><Relationship Id="rId501" Type="http://schemas.openxmlformats.org/officeDocument/2006/relationships/image" Target="../media/image4935.png"/><Relationship Id="rId500" Type="http://schemas.openxmlformats.org/officeDocument/2006/relationships/customXml" Target="../ink/ink5208.xml"/><Relationship Id="rId50" Type="http://schemas.openxmlformats.org/officeDocument/2006/relationships/customXml" Target="../ink/ink4983.xml"/><Relationship Id="rId5" Type="http://schemas.openxmlformats.org/officeDocument/2006/relationships/image" Target="../media/image4693.png"/><Relationship Id="rId499" Type="http://schemas.openxmlformats.org/officeDocument/2006/relationships/image" Target="../media/image4934.png"/><Relationship Id="rId498" Type="http://schemas.openxmlformats.org/officeDocument/2006/relationships/customXml" Target="../ink/ink5207.xml"/><Relationship Id="rId497" Type="http://schemas.openxmlformats.org/officeDocument/2006/relationships/image" Target="../media/image4933.png"/><Relationship Id="rId496" Type="http://schemas.openxmlformats.org/officeDocument/2006/relationships/customXml" Target="../ink/ink5206.xml"/><Relationship Id="rId495" Type="http://schemas.openxmlformats.org/officeDocument/2006/relationships/image" Target="../media/image4932.png"/><Relationship Id="rId494" Type="http://schemas.openxmlformats.org/officeDocument/2006/relationships/customXml" Target="../ink/ink5205.xml"/><Relationship Id="rId493" Type="http://schemas.openxmlformats.org/officeDocument/2006/relationships/image" Target="../media/image4931.png"/><Relationship Id="rId492" Type="http://schemas.openxmlformats.org/officeDocument/2006/relationships/customXml" Target="../ink/ink5204.xml"/><Relationship Id="rId491" Type="http://schemas.openxmlformats.org/officeDocument/2006/relationships/image" Target="../media/image4930.png"/><Relationship Id="rId490" Type="http://schemas.openxmlformats.org/officeDocument/2006/relationships/customXml" Target="../ink/ink5203.xml"/><Relationship Id="rId49" Type="http://schemas.openxmlformats.org/officeDocument/2006/relationships/image" Target="../media/image4715.png"/><Relationship Id="rId489" Type="http://schemas.openxmlformats.org/officeDocument/2006/relationships/image" Target="../media/image4929.png"/><Relationship Id="rId488" Type="http://schemas.openxmlformats.org/officeDocument/2006/relationships/customXml" Target="../ink/ink5202.xml"/><Relationship Id="rId487" Type="http://schemas.openxmlformats.org/officeDocument/2006/relationships/image" Target="../media/image4928.png"/><Relationship Id="rId486" Type="http://schemas.openxmlformats.org/officeDocument/2006/relationships/customXml" Target="../ink/ink5201.xml"/><Relationship Id="rId485" Type="http://schemas.openxmlformats.org/officeDocument/2006/relationships/image" Target="../media/image4927.png"/><Relationship Id="rId484" Type="http://schemas.openxmlformats.org/officeDocument/2006/relationships/customXml" Target="../ink/ink5200.xml"/><Relationship Id="rId483" Type="http://schemas.openxmlformats.org/officeDocument/2006/relationships/image" Target="../media/image4926.png"/><Relationship Id="rId482" Type="http://schemas.openxmlformats.org/officeDocument/2006/relationships/customXml" Target="../ink/ink5199.xml"/><Relationship Id="rId481" Type="http://schemas.openxmlformats.org/officeDocument/2006/relationships/image" Target="../media/image4925.png"/><Relationship Id="rId480" Type="http://schemas.openxmlformats.org/officeDocument/2006/relationships/customXml" Target="../ink/ink5198.xml"/><Relationship Id="rId48" Type="http://schemas.openxmlformats.org/officeDocument/2006/relationships/customXml" Target="../ink/ink4982.xml"/><Relationship Id="rId479" Type="http://schemas.openxmlformats.org/officeDocument/2006/relationships/image" Target="../media/image4924.png"/><Relationship Id="rId478" Type="http://schemas.openxmlformats.org/officeDocument/2006/relationships/customXml" Target="../ink/ink5197.xml"/><Relationship Id="rId477" Type="http://schemas.openxmlformats.org/officeDocument/2006/relationships/image" Target="../media/image4923.png"/><Relationship Id="rId476" Type="http://schemas.openxmlformats.org/officeDocument/2006/relationships/customXml" Target="../ink/ink5196.xml"/><Relationship Id="rId475" Type="http://schemas.openxmlformats.org/officeDocument/2006/relationships/image" Target="../media/image4922.png"/><Relationship Id="rId474" Type="http://schemas.openxmlformats.org/officeDocument/2006/relationships/customXml" Target="../ink/ink5195.xml"/><Relationship Id="rId473" Type="http://schemas.openxmlformats.org/officeDocument/2006/relationships/image" Target="../media/image4921.png"/><Relationship Id="rId472" Type="http://schemas.openxmlformats.org/officeDocument/2006/relationships/customXml" Target="../ink/ink5194.xml"/><Relationship Id="rId471" Type="http://schemas.openxmlformats.org/officeDocument/2006/relationships/image" Target="../media/image4920.png"/><Relationship Id="rId470" Type="http://schemas.openxmlformats.org/officeDocument/2006/relationships/customXml" Target="../ink/ink5193.xml"/><Relationship Id="rId47" Type="http://schemas.openxmlformats.org/officeDocument/2006/relationships/image" Target="../media/image4714.png"/><Relationship Id="rId469" Type="http://schemas.openxmlformats.org/officeDocument/2006/relationships/image" Target="../media/image4919.png"/><Relationship Id="rId468" Type="http://schemas.openxmlformats.org/officeDocument/2006/relationships/customXml" Target="../ink/ink5192.xml"/><Relationship Id="rId467" Type="http://schemas.openxmlformats.org/officeDocument/2006/relationships/image" Target="../media/image4918.png"/><Relationship Id="rId466" Type="http://schemas.openxmlformats.org/officeDocument/2006/relationships/customXml" Target="../ink/ink5191.xml"/><Relationship Id="rId465" Type="http://schemas.openxmlformats.org/officeDocument/2006/relationships/image" Target="../media/image4917.png"/><Relationship Id="rId464" Type="http://schemas.openxmlformats.org/officeDocument/2006/relationships/customXml" Target="../ink/ink5190.xml"/><Relationship Id="rId463" Type="http://schemas.openxmlformats.org/officeDocument/2006/relationships/image" Target="../media/image4916.png"/><Relationship Id="rId462" Type="http://schemas.openxmlformats.org/officeDocument/2006/relationships/customXml" Target="../ink/ink5189.xml"/><Relationship Id="rId461" Type="http://schemas.openxmlformats.org/officeDocument/2006/relationships/image" Target="../media/image4915.png"/><Relationship Id="rId460" Type="http://schemas.openxmlformats.org/officeDocument/2006/relationships/customXml" Target="../ink/ink5188.xml"/><Relationship Id="rId46" Type="http://schemas.openxmlformats.org/officeDocument/2006/relationships/customXml" Target="../ink/ink4981.xml"/><Relationship Id="rId459" Type="http://schemas.openxmlformats.org/officeDocument/2006/relationships/image" Target="../media/image4914.png"/><Relationship Id="rId458" Type="http://schemas.openxmlformats.org/officeDocument/2006/relationships/customXml" Target="../ink/ink5187.xml"/><Relationship Id="rId457" Type="http://schemas.openxmlformats.org/officeDocument/2006/relationships/image" Target="../media/image4913.png"/><Relationship Id="rId456" Type="http://schemas.openxmlformats.org/officeDocument/2006/relationships/customXml" Target="../ink/ink5186.xml"/><Relationship Id="rId455" Type="http://schemas.openxmlformats.org/officeDocument/2006/relationships/image" Target="../media/image4912.png"/><Relationship Id="rId454" Type="http://schemas.openxmlformats.org/officeDocument/2006/relationships/customXml" Target="../ink/ink5185.xml"/><Relationship Id="rId453" Type="http://schemas.openxmlformats.org/officeDocument/2006/relationships/image" Target="../media/image4911.png"/><Relationship Id="rId452" Type="http://schemas.openxmlformats.org/officeDocument/2006/relationships/customXml" Target="../ink/ink5184.xml"/><Relationship Id="rId451" Type="http://schemas.openxmlformats.org/officeDocument/2006/relationships/image" Target="../media/image4910.png"/><Relationship Id="rId450" Type="http://schemas.openxmlformats.org/officeDocument/2006/relationships/customXml" Target="../ink/ink5183.xml"/><Relationship Id="rId45" Type="http://schemas.openxmlformats.org/officeDocument/2006/relationships/image" Target="../media/image4713.png"/><Relationship Id="rId449" Type="http://schemas.openxmlformats.org/officeDocument/2006/relationships/image" Target="../media/image4909.png"/><Relationship Id="rId448" Type="http://schemas.openxmlformats.org/officeDocument/2006/relationships/customXml" Target="../ink/ink5182.xml"/><Relationship Id="rId447" Type="http://schemas.openxmlformats.org/officeDocument/2006/relationships/image" Target="../media/image4908.png"/><Relationship Id="rId446" Type="http://schemas.openxmlformats.org/officeDocument/2006/relationships/customXml" Target="../ink/ink5181.xml"/><Relationship Id="rId445" Type="http://schemas.openxmlformats.org/officeDocument/2006/relationships/image" Target="../media/image4907.png"/><Relationship Id="rId444" Type="http://schemas.openxmlformats.org/officeDocument/2006/relationships/customXml" Target="../ink/ink5180.xml"/><Relationship Id="rId443" Type="http://schemas.openxmlformats.org/officeDocument/2006/relationships/image" Target="../media/image4906.png"/><Relationship Id="rId442" Type="http://schemas.openxmlformats.org/officeDocument/2006/relationships/customXml" Target="../ink/ink5179.xml"/><Relationship Id="rId441" Type="http://schemas.openxmlformats.org/officeDocument/2006/relationships/image" Target="../media/image4905.png"/><Relationship Id="rId440" Type="http://schemas.openxmlformats.org/officeDocument/2006/relationships/customXml" Target="../ink/ink5178.xml"/><Relationship Id="rId44" Type="http://schemas.openxmlformats.org/officeDocument/2006/relationships/customXml" Target="../ink/ink4980.xml"/><Relationship Id="rId439" Type="http://schemas.openxmlformats.org/officeDocument/2006/relationships/image" Target="../media/image4904.png"/><Relationship Id="rId438" Type="http://schemas.openxmlformats.org/officeDocument/2006/relationships/customXml" Target="../ink/ink5177.xml"/><Relationship Id="rId437" Type="http://schemas.openxmlformats.org/officeDocument/2006/relationships/image" Target="../media/image4903.png"/><Relationship Id="rId436" Type="http://schemas.openxmlformats.org/officeDocument/2006/relationships/customXml" Target="../ink/ink5176.xml"/><Relationship Id="rId435" Type="http://schemas.openxmlformats.org/officeDocument/2006/relationships/image" Target="../media/image4902.png"/><Relationship Id="rId434" Type="http://schemas.openxmlformats.org/officeDocument/2006/relationships/customXml" Target="../ink/ink5175.xml"/><Relationship Id="rId433" Type="http://schemas.openxmlformats.org/officeDocument/2006/relationships/image" Target="../media/image4901.png"/><Relationship Id="rId432" Type="http://schemas.openxmlformats.org/officeDocument/2006/relationships/customXml" Target="../ink/ink5174.xml"/><Relationship Id="rId431" Type="http://schemas.openxmlformats.org/officeDocument/2006/relationships/image" Target="../media/image4900.png"/><Relationship Id="rId430" Type="http://schemas.openxmlformats.org/officeDocument/2006/relationships/customXml" Target="../ink/ink5173.xml"/><Relationship Id="rId43" Type="http://schemas.openxmlformats.org/officeDocument/2006/relationships/image" Target="../media/image4712.png"/><Relationship Id="rId429" Type="http://schemas.openxmlformats.org/officeDocument/2006/relationships/image" Target="../media/image4899.png"/><Relationship Id="rId428" Type="http://schemas.openxmlformats.org/officeDocument/2006/relationships/customXml" Target="../ink/ink5172.xml"/><Relationship Id="rId427" Type="http://schemas.openxmlformats.org/officeDocument/2006/relationships/image" Target="../media/image4898.png"/><Relationship Id="rId426" Type="http://schemas.openxmlformats.org/officeDocument/2006/relationships/customXml" Target="../ink/ink5171.xml"/><Relationship Id="rId425" Type="http://schemas.openxmlformats.org/officeDocument/2006/relationships/image" Target="../media/image4897.png"/><Relationship Id="rId424" Type="http://schemas.openxmlformats.org/officeDocument/2006/relationships/customXml" Target="../ink/ink5170.xml"/><Relationship Id="rId423" Type="http://schemas.openxmlformats.org/officeDocument/2006/relationships/image" Target="../media/image4896.png"/><Relationship Id="rId422" Type="http://schemas.openxmlformats.org/officeDocument/2006/relationships/customXml" Target="../ink/ink5169.xml"/><Relationship Id="rId421" Type="http://schemas.openxmlformats.org/officeDocument/2006/relationships/image" Target="../media/image4895.png"/><Relationship Id="rId420" Type="http://schemas.openxmlformats.org/officeDocument/2006/relationships/customXml" Target="../ink/ink5168.xml"/><Relationship Id="rId42" Type="http://schemas.openxmlformats.org/officeDocument/2006/relationships/customXml" Target="../ink/ink4979.xml"/><Relationship Id="rId419" Type="http://schemas.openxmlformats.org/officeDocument/2006/relationships/image" Target="../media/image4894.png"/><Relationship Id="rId418" Type="http://schemas.openxmlformats.org/officeDocument/2006/relationships/customXml" Target="../ink/ink5167.xml"/><Relationship Id="rId417" Type="http://schemas.openxmlformats.org/officeDocument/2006/relationships/image" Target="../media/image4893.png"/><Relationship Id="rId416" Type="http://schemas.openxmlformats.org/officeDocument/2006/relationships/customXml" Target="../ink/ink5166.xml"/><Relationship Id="rId415" Type="http://schemas.openxmlformats.org/officeDocument/2006/relationships/image" Target="../media/image4892.png"/><Relationship Id="rId414" Type="http://schemas.openxmlformats.org/officeDocument/2006/relationships/customXml" Target="../ink/ink5165.xml"/><Relationship Id="rId413" Type="http://schemas.openxmlformats.org/officeDocument/2006/relationships/image" Target="../media/image4891.png"/><Relationship Id="rId412" Type="http://schemas.openxmlformats.org/officeDocument/2006/relationships/customXml" Target="../ink/ink5164.xml"/><Relationship Id="rId411" Type="http://schemas.openxmlformats.org/officeDocument/2006/relationships/image" Target="../media/image4890.png"/><Relationship Id="rId410" Type="http://schemas.openxmlformats.org/officeDocument/2006/relationships/customXml" Target="../ink/ink5163.xml"/><Relationship Id="rId41" Type="http://schemas.openxmlformats.org/officeDocument/2006/relationships/image" Target="../media/image4711.png"/><Relationship Id="rId409" Type="http://schemas.openxmlformats.org/officeDocument/2006/relationships/image" Target="../media/image4889.png"/><Relationship Id="rId408" Type="http://schemas.openxmlformats.org/officeDocument/2006/relationships/customXml" Target="../ink/ink5162.xml"/><Relationship Id="rId407" Type="http://schemas.openxmlformats.org/officeDocument/2006/relationships/image" Target="../media/image4888.png"/><Relationship Id="rId406" Type="http://schemas.openxmlformats.org/officeDocument/2006/relationships/customXml" Target="../ink/ink5161.xml"/><Relationship Id="rId405" Type="http://schemas.openxmlformats.org/officeDocument/2006/relationships/image" Target="../media/image4887.png"/><Relationship Id="rId404" Type="http://schemas.openxmlformats.org/officeDocument/2006/relationships/customXml" Target="../ink/ink5160.xml"/><Relationship Id="rId403" Type="http://schemas.openxmlformats.org/officeDocument/2006/relationships/image" Target="../media/image4886.png"/><Relationship Id="rId402" Type="http://schemas.openxmlformats.org/officeDocument/2006/relationships/customXml" Target="../ink/ink5159.xml"/><Relationship Id="rId401" Type="http://schemas.openxmlformats.org/officeDocument/2006/relationships/image" Target="../media/image4885.png"/><Relationship Id="rId400" Type="http://schemas.openxmlformats.org/officeDocument/2006/relationships/customXml" Target="../ink/ink5158.xml"/><Relationship Id="rId40" Type="http://schemas.openxmlformats.org/officeDocument/2006/relationships/customXml" Target="../ink/ink4978.xml"/><Relationship Id="rId4" Type="http://schemas.openxmlformats.org/officeDocument/2006/relationships/customXml" Target="../ink/ink4960.xml"/><Relationship Id="rId399" Type="http://schemas.openxmlformats.org/officeDocument/2006/relationships/image" Target="../media/image4884.png"/><Relationship Id="rId398" Type="http://schemas.openxmlformats.org/officeDocument/2006/relationships/customXml" Target="../ink/ink5157.xml"/><Relationship Id="rId397" Type="http://schemas.openxmlformats.org/officeDocument/2006/relationships/image" Target="../media/image4883.png"/><Relationship Id="rId396" Type="http://schemas.openxmlformats.org/officeDocument/2006/relationships/customXml" Target="../ink/ink5156.xml"/><Relationship Id="rId395" Type="http://schemas.openxmlformats.org/officeDocument/2006/relationships/image" Target="../media/image4882.png"/><Relationship Id="rId394" Type="http://schemas.openxmlformats.org/officeDocument/2006/relationships/customXml" Target="../ink/ink5155.xml"/><Relationship Id="rId393" Type="http://schemas.openxmlformats.org/officeDocument/2006/relationships/image" Target="../media/image4881.png"/><Relationship Id="rId392" Type="http://schemas.openxmlformats.org/officeDocument/2006/relationships/customXml" Target="../ink/ink5154.xml"/><Relationship Id="rId391" Type="http://schemas.openxmlformats.org/officeDocument/2006/relationships/image" Target="../media/image4880.png"/><Relationship Id="rId390" Type="http://schemas.openxmlformats.org/officeDocument/2006/relationships/customXml" Target="../ink/ink5153.xml"/><Relationship Id="rId39" Type="http://schemas.openxmlformats.org/officeDocument/2006/relationships/image" Target="../media/image4710.png"/><Relationship Id="rId389" Type="http://schemas.openxmlformats.org/officeDocument/2006/relationships/image" Target="../media/image4879.png"/><Relationship Id="rId388" Type="http://schemas.openxmlformats.org/officeDocument/2006/relationships/customXml" Target="../ink/ink5152.xml"/><Relationship Id="rId387" Type="http://schemas.openxmlformats.org/officeDocument/2006/relationships/image" Target="../media/image4878.png"/><Relationship Id="rId386" Type="http://schemas.openxmlformats.org/officeDocument/2006/relationships/customXml" Target="../ink/ink5151.xml"/><Relationship Id="rId385" Type="http://schemas.openxmlformats.org/officeDocument/2006/relationships/image" Target="../media/image4877.png"/><Relationship Id="rId384" Type="http://schemas.openxmlformats.org/officeDocument/2006/relationships/customXml" Target="../ink/ink5150.xml"/><Relationship Id="rId383" Type="http://schemas.openxmlformats.org/officeDocument/2006/relationships/image" Target="../media/image4876.png"/><Relationship Id="rId382" Type="http://schemas.openxmlformats.org/officeDocument/2006/relationships/customXml" Target="../ink/ink5149.xml"/><Relationship Id="rId381" Type="http://schemas.openxmlformats.org/officeDocument/2006/relationships/image" Target="../media/image4875.png"/><Relationship Id="rId380" Type="http://schemas.openxmlformats.org/officeDocument/2006/relationships/customXml" Target="../ink/ink5148.xml"/><Relationship Id="rId38" Type="http://schemas.openxmlformats.org/officeDocument/2006/relationships/customXml" Target="../ink/ink4977.xml"/><Relationship Id="rId379" Type="http://schemas.openxmlformats.org/officeDocument/2006/relationships/image" Target="../media/image4874.png"/><Relationship Id="rId378" Type="http://schemas.openxmlformats.org/officeDocument/2006/relationships/customXml" Target="../ink/ink5147.xml"/><Relationship Id="rId377" Type="http://schemas.openxmlformats.org/officeDocument/2006/relationships/image" Target="../media/image4873.png"/><Relationship Id="rId376" Type="http://schemas.openxmlformats.org/officeDocument/2006/relationships/customXml" Target="../ink/ink5146.xml"/><Relationship Id="rId375" Type="http://schemas.openxmlformats.org/officeDocument/2006/relationships/image" Target="../media/image4872.png"/><Relationship Id="rId374" Type="http://schemas.openxmlformats.org/officeDocument/2006/relationships/customXml" Target="../ink/ink5145.xml"/><Relationship Id="rId373" Type="http://schemas.openxmlformats.org/officeDocument/2006/relationships/image" Target="../media/image4871.png"/><Relationship Id="rId372" Type="http://schemas.openxmlformats.org/officeDocument/2006/relationships/customXml" Target="../ink/ink5144.xml"/><Relationship Id="rId371" Type="http://schemas.openxmlformats.org/officeDocument/2006/relationships/image" Target="../media/image4870.png"/><Relationship Id="rId370" Type="http://schemas.openxmlformats.org/officeDocument/2006/relationships/customXml" Target="../ink/ink5143.xml"/><Relationship Id="rId37" Type="http://schemas.openxmlformats.org/officeDocument/2006/relationships/image" Target="../media/image4709.png"/><Relationship Id="rId369" Type="http://schemas.openxmlformats.org/officeDocument/2006/relationships/image" Target="../media/image4869.png"/><Relationship Id="rId368" Type="http://schemas.openxmlformats.org/officeDocument/2006/relationships/customXml" Target="../ink/ink5142.xml"/><Relationship Id="rId367" Type="http://schemas.openxmlformats.org/officeDocument/2006/relationships/image" Target="../media/image4868.png"/><Relationship Id="rId366" Type="http://schemas.openxmlformats.org/officeDocument/2006/relationships/customXml" Target="../ink/ink5141.xml"/><Relationship Id="rId365" Type="http://schemas.openxmlformats.org/officeDocument/2006/relationships/image" Target="../media/image4867.png"/><Relationship Id="rId364" Type="http://schemas.openxmlformats.org/officeDocument/2006/relationships/customXml" Target="../ink/ink5140.xml"/><Relationship Id="rId363" Type="http://schemas.openxmlformats.org/officeDocument/2006/relationships/image" Target="../media/image4866.png"/><Relationship Id="rId362" Type="http://schemas.openxmlformats.org/officeDocument/2006/relationships/customXml" Target="../ink/ink5139.xml"/><Relationship Id="rId361" Type="http://schemas.openxmlformats.org/officeDocument/2006/relationships/image" Target="../media/image4865.png"/><Relationship Id="rId360" Type="http://schemas.openxmlformats.org/officeDocument/2006/relationships/customXml" Target="../ink/ink5138.xml"/><Relationship Id="rId36" Type="http://schemas.openxmlformats.org/officeDocument/2006/relationships/customXml" Target="../ink/ink4976.xml"/><Relationship Id="rId359" Type="http://schemas.openxmlformats.org/officeDocument/2006/relationships/image" Target="../media/image4864.png"/><Relationship Id="rId358" Type="http://schemas.openxmlformats.org/officeDocument/2006/relationships/customXml" Target="../ink/ink5137.xml"/><Relationship Id="rId357" Type="http://schemas.openxmlformats.org/officeDocument/2006/relationships/image" Target="../media/image4863.png"/><Relationship Id="rId356" Type="http://schemas.openxmlformats.org/officeDocument/2006/relationships/customXml" Target="../ink/ink5136.xml"/><Relationship Id="rId355" Type="http://schemas.openxmlformats.org/officeDocument/2006/relationships/image" Target="../media/image4862.png"/><Relationship Id="rId354" Type="http://schemas.openxmlformats.org/officeDocument/2006/relationships/customXml" Target="../ink/ink5135.xml"/><Relationship Id="rId353" Type="http://schemas.openxmlformats.org/officeDocument/2006/relationships/image" Target="../media/image4861.png"/><Relationship Id="rId352" Type="http://schemas.openxmlformats.org/officeDocument/2006/relationships/customXml" Target="../ink/ink5134.xml"/><Relationship Id="rId351" Type="http://schemas.openxmlformats.org/officeDocument/2006/relationships/image" Target="../media/image4860.png"/><Relationship Id="rId350" Type="http://schemas.openxmlformats.org/officeDocument/2006/relationships/customXml" Target="../ink/ink5133.xml"/><Relationship Id="rId35" Type="http://schemas.openxmlformats.org/officeDocument/2006/relationships/image" Target="../media/image4708.png"/><Relationship Id="rId349" Type="http://schemas.openxmlformats.org/officeDocument/2006/relationships/image" Target="../media/image4859.png"/><Relationship Id="rId348" Type="http://schemas.openxmlformats.org/officeDocument/2006/relationships/customXml" Target="../ink/ink5132.xml"/><Relationship Id="rId347" Type="http://schemas.openxmlformats.org/officeDocument/2006/relationships/image" Target="../media/image4858.png"/><Relationship Id="rId346" Type="http://schemas.openxmlformats.org/officeDocument/2006/relationships/customXml" Target="../ink/ink5131.xml"/><Relationship Id="rId345" Type="http://schemas.openxmlformats.org/officeDocument/2006/relationships/image" Target="../media/image2061.png"/><Relationship Id="rId344" Type="http://schemas.openxmlformats.org/officeDocument/2006/relationships/customXml" Target="../ink/ink5130.xml"/><Relationship Id="rId343" Type="http://schemas.openxmlformats.org/officeDocument/2006/relationships/image" Target="../media/image4857.png"/><Relationship Id="rId342" Type="http://schemas.openxmlformats.org/officeDocument/2006/relationships/customXml" Target="../ink/ink5129.xml"/><Relationship Id="rId341" Type="http://schemas.openxmlformats.org/officeDocument/2006/relationships/image" Target="../media/image4856.png"/><Relationship Id="rId340" Type="http://schemas.openxmlformats.org/officeDocument/2006/relationships/customXml" Target="../ink/ink5128.xml"/><Relationship Id="rId34" Type="http://schemas.openxmlformats.org/officeDocument/2006/relationships/customXml" Target="../ink/ink4975.xml"/><Relationship Id="rId339" Type="http://schemas.openxmlformats.org/officeDocument/2006/relationships/image" Target="../media/image4855.png"/><Relationship Id="rId338" Type="http://schemas.openxmlformats.org/officeDocument/2006/relationships/customXml" Target="../ink/ink5127.xml"/><Relationship Id="rId337" Type="http://schemas.openxmlformats.org/officeDocument/2006/relationships/image" Target="../media/image4854.png"/><Relationship Id="rId336" Type="http://schemas.openxmlformats.org/officeDocument/2006/relationships/customXml" Target="../ink/ink5126.xml"/><Relationship Id="rId335" Type="http://schemas.openxmlformats.org/officeDocument/2006/relationships/image" Target="../media/image4853.png"/><Relationship Id="rId334" Type="http://schemas.openxmlformats.org/officeDocument/2006/relationships/customXml" Target="../ink/ink5125.xml"/><Relationship Id="rId333" Type="http://schemas.openxmlformats.org/officeDocument/2006/relationships/image" Target="../media/image4852.png"/><Relationship Id="rId332" Type="http://schemas.openxmlformats.org/officeDocument/2006/relationships/customXml" Target="../ink/ink5124.xml"/><Relationship Id="rId331" Type="http://schemas.openxmlformats.org/officeDocument/2006/relationships/image" Target="../media/image4851.png"/><Relationship Id="rId330" Type="http://schemas.openxmlformats.org/officeDocument/2006/relationships/customXml" Target="../ink/ink5123.xml"/><Relationship Id="rId33" Type="http://schemas.openxmlformats.org/officeDocument/2006/relationships/image" Target="../media/image4707.png"/><Relationship Id="rId329" Type="http://schemas.openxmlformats.org/officeDocument/2006/relationships/image" Target="../media/image4850.png"/><Relationship Id="rId328" Type="http://schemas.openxmlformats.org/officeDocument/2006/relationships/customXml" Target="../ink/ink5122.xml"/><Relationship Id="rId327" Type="http://schemas.openxmlformats.org/officeDocument/2006/relationships/image" Target="../media/image4849.png"/><Relationship Id="rId326" Type="http://schemas.openxmlformats.org/officeDocument/2006/relationships/customXml" Target="../ink/ink5121.xml"/><Relationship Id="rId325" Type="http://schemas.openxmlformats.org/officeDocument/2006/relationships/image" Target="../media/image4848.png"/><Relationship Id="rId324" Type="http://schemas.openxmlformats.org/officeDocument/2006/relationships/customXml" Target="../ink/ink5120.xml"/><Relationship Id="rId323" Type="http://schemas.openxmlformats.org/officeDocument/2006/relationships/image" Target="../media/image4847.png"/><Relationship Id="rId322" Type="http://schemas.openxmlformats.org/officeDocument/2006/relationships/customXml" Target="../ink/ink5119.xml"/><Relationship Id="rId321" Type="http://schemas.openxmlformats.org/officeDocument/2006/relationships/image" Target="../media/image4846.png"/><Relationship Id="rId320" Type="http://schemas.openxmlformats.org/officeDocument/2006/relationships/customXml" Target="../ink/ink5118.xml"/><Relationship Id="rId32" Type="http://schemas.openxmlformats.org/officeDocument/2006/relationships/customXml" Target="../ink/ink4974.xml"/><Relationship Id="rId319" Type="http://schemas.openxmlformats.org/officeDocument/2006/relationships/image" Target="../media/image4845.png"/><Relationship Id="rId318" Type="http://schemas.openxmlformats.org/officeDocument/2006/relationships/customXml" Target="../ink/ink5117.xml"/><Relationship Id="rId317" Type="http://schemas.openxmlformats.org/officeDocument/2006/relationships/image" Target="../media/image4844.png"/><Relationship Id="rId316" Type="http://schemas.openxmlformats.org/officeDocument/2006/relationships/customXml" Target="../ink/ink5116.xml"/><Relationship Id="rId315" Type="http://schemas.openxmlformats.org/officeDocument/2006/relationships/image" Target="../media/image4843.png"/><Relationship Id="rId314" Type="http://schemas.openxmlformats.org/officeDocument/2006/relationships/customXml" Target="../ink/ink5115.xml"/><Relationship Id="rId313" Type="http://schemas.openxmlformats.org/officeDocument/2006/relationships/image" Target="../media/image4842.png"/><Relationship Id="rId312" Type="http://schemas.openxmlformats.org/officeDocument/2006/relationships/customXml" Target="../ink/ink5114.xml"/><Relationship Id="rId311" Type="http://schemas.openxmlformats.org/officeDocument/2006/relationships/image" Target="../media/image4841.png"/><Relationship Id="rId310" Type="http://schemas.openxmlformats.org/officeDocument/2006/relationships/customXml" Target="../ink/ink5113.xml"/><Relationship Id="rId31" Type="http://schemas.openxmlformats.org/officeDocument/2006/relationships/image" Target="../media/image4706.png"/><Relationship Id="rId309" Type="http://schemas.openxmlformats.org/officeDocument/2006/relationships/image" Target="../media/image4840.png"/><Relationship Id="rId308" Type="http://schemas.openxmlformats.org/officeDocument/2006/relationships/customXml" Target="../ink/ink5112.xml"/><Relationship Id="rId307" Type="http://schemas.openxmlformats.org/officeDocument/2006/relationships/image" Target="../media/image4839.png"/><Relationship Id="rId306" Type="http://schemas.openxmlformats.org/officeDocument/2006/relationships/customXml" Target="../ink/ink5111.xml"/><Relationship Id="rId305" Type="http://schemas.openxmlformats.org/officeDocument/2006/relationships/image" Target="../media/image4838.png"/><Relationship Id="rId304" Type="http://schemas.openxmlformats.org/officeDocument/2006/relationships/customXml" Target="../ink/ink5110.xml"/><Relationship Id="rId303" Type="http://schemas.openxmlformats.org/officeDocument/2006/relationships/image" Target="../media/image4837.png"/><Relationship Id="rId302" Type="http://schemas.openxmlformats.org/officeDocument/2006/relationships/customXml" Target="../ink/ink5109.xml"/><Relationship Id="rId301" Type="http://schemas.openxmlformats.org/officeDocument/2006/relationships/image" Target="../media/image4836.png"/><Relationship Id="rId300" Type="http://schemas.openxmlformats.org/officeDocument/2006/relationships/customXml" Target="../ink/ink5108.xml"/><Relationship Id="rId30" Type="http://schemas.openxmlformats.org/officeDocument/2006/relationships/customXml" Target="../ink/ink4973.xml"/><Relationship Id="rId3" Type="http://schemas.openxmlformats.org/officeDocument/2006/relationships/image" Target="../media/image4692.png"/><Relationship Id="rId299" Type="http://schemas.openxmlformats.org/officeDocument/2006/relationships/image" Target="../media/image4835.png"/><Relationship Id="rId298" Type="http://schemas.openxmlformats.org/officeDocument/2006/relationships/customXml" Target="../ink/ink5107.xml"/><Relationship Id="rId297" Type="http://schemas.openxmlformats.org/officeDocument/2006/relationships/image" Target="../media/image4834.png"/><Relationship Id="rId296" Type="http://schemas.openxmlformats.org/officeDocument/2006/relationships/customXml" Target="../ink/ink5106.xml"/><Relationship Id="rId295" Type="http://schemas.openxmlformats.org/officeDocument/2006/relationships/image" Target="../media/image4833.png"/><Relationship Id="rId294" Type="http://schemas.openxmlformats.org/officeDocument/2006/relationships/customXml" Target="../ink/ink5105.xml"/><Relationship Id="rId293" Type="http://schemas.openxmlformats.org/officeDocument/2006/relationships/image" Target="../media/image4832.png"/><Relationship Id="rId292" Type="http://schemas.openxmlformats.org/officeDocument/2006/relationships/customXml" Target="../ink/ink5104.xml"/><Relationship Id="rId291" Type="http://schemas.openxmlformats.org/officeDocument/2006/relationships/image" Target="../media/image4831.png"/><Relationship Id="rId290" Type="http://schemas.openxmlformats.org/officeDocument/2006/relationships/customXml" Target="../ink/ink5103.xml"/><Relationship Id="rId29" Type="http://schemas.openxmlformats.org/officeDocument/2006/relationships/image" Target="../media/image4705.png"/><Relationship Id="rId289" Type="http://schemas.openxmlformats.org/officeDocument/2006/relationships/image" Target="../media/image4830.png"/><Relationship Id="rId288" Type="http://schemas.openxmlformats.org/officeDocument/2006/relationships/customXml" Target="../ink/ink5102.xml"/><Relationship Id="rId287" Type="http://schemas.openxmlformats.org/officeDocument/2006/relationships/image" Target="../media/image4829.png"/><Relationship Id="rId286" Type="http://schemas.openxmlformats.org/officeDocument/2006/relationships/customXml" Target="../ink/ink5101.xml"/><Relationship Id="rId285" Type="http://schemas.openxmlformats.org/officeDocument/2006/relationships/image" Target="../media/image4828.png"/><Relationship Id="rId284" Type="http://schemas.openxmlformats.org/officeDocument/2006/relationships/customXml" Target="../ink/ink5100.xml"/><Relationship Id="rId283" Type="http://schemas.openxmlformats.org/officeDocument/2006/relationships/image" Target="../media/image4827.png"/><Relationship Id="rId282" Type="http://schemas.openxmlformats.org/officeDocument/2006/relationships/customXml" Target="../ink/ink5099.xml"/><Relationship Id="rId281" Type="http://schemas.openxmlformats.org/officeDocument/2006/relationships/image" Target="../media/image4826.png"/><Relationship Id="rId280" Type="http://schemas.openxmlformats.org/officeDocument/2006/relationships/customXml" Target="../ink/ink5098.xml"/><Relationship Id="rId28" Type="http://schemas.openxmlformats.org/officeDocument/2006/relationships/customXml" Target="../ink/ink4972.xml"/><Relationship Id="rId279" Type="http://schemas.openxmlformats.org/officeDocument/2006/relationships/image" Target="../media/image4825.png"/><Relationship Id="rId278" Type="http://schemas.openxmlformats.org/officeDocument/2006/relationships/customXml" Target="../ink/ink5097.xml"/><Relationship Id="rId277" Type="http://schemas.openxmlformats.org/officeDocument/2006/relationships/image" Target="../media/image4824.png"/><Relationship Id="rId276" Type="http://schemas.openxmlformats.org/officeDocument/2006/relationships/customXml" Target="../ink/ink5096.xml"/><Relationship Id="rId275" Type="http://schemas.openxmlformats.org/officeDocument/2006/relationships/image" Target="../media/image4823.png"/><Relationship Id="rId274" Type="http://schemas.openxmlformats.org/officeDocument/2006/relationships/customXml" Target="../ink/ink5095.xml"/><Relationship Id="rId273" Type="http://schemas.openxmlformats.org/officeDocument/2006/relationships/image" Target="../media/image4822.png"/><Relationship Id="rId272" Type="http://schemas.openxmlformats.org/officeDocument/2006/relationships/customXml" Target="../ink/ink5094.xml"/><Relationship Id="rId271" Type="http://schemas.openxmlformats.org/officeDocument/2006/relationships/image" Target="../media/image4821.png"/><Relationship Id="rId270" Type="http://schemas.openxmlformats.org/officeDocument/2006/relationships/customXml" Target="../ink/ink5093.xml"/><Relationship Id="rId27" Type="http://schemas.openxmlformats.org/officeDocument/2006/relationships/image" Target="../media/image4704.png"/><Relationship Id="rId269" Type="http://schemas.openxmlformats.org/officeDocument/2006/relationships/image" Target="../media/image4820.png"/><Relationship Id="rId268" Type="http://schemas.openxmlformats.org/officeDocument/2006/relationships/customXml" Target="../ink/ink5092.xml"/><Relationship Id="rId267" Type="http://schemas.openxmlformats.org/officeDocument/2006/relationships/image" Target="../media/image4819.png"/><Relationship Id="rId266" Type="http://schemas.openxmlformats.org/officeDocument/2006/relationships/customXml" Target="../ink/ink5091.xml"/><Relationship Id="rId265" Type="http://schemas.openxmlformats.org/officeDocument/2006/relationships/image" Target="../media/image4818.png"/><Relationship Id="rId264" Type="http://schemas.openxmlformats.org/officeDocument/2006/relationships/customXml" Target="../ink/ink5090.xml"/><Relationship Id="rId263" Type="http://schemas.openxmlformats.org/officeDocument/2006/relationships/image" Target="../media/image4817.png"/><Relationship Id="rId262" Type="http://schemas.openxmlformats.org/officeDocument/2006/relationships/customXml" Target="../ink/ink5089.xml"/><Relationship Id="rId261" Type="http://schemas.openxmlformats.org/officeDocument/2006/relationships/image" Target="../media/image4816.png"/><Relationship Id="rId260" Type="http://schemas.openxmlformats.org/officeDocument/2006/relationships/customXml" Target="../ink/ink5088.xml"/><Relationship Id="rId26" Type="http://schemas.openxmlformats.org/officeDocument/2006/relationships/customXml" Target="../ink/ink4971.xml"/><Relationship Id="rId259" Type="http://schemas.openxmlformats.org/officeDocument/2006/relationships/image" Target="../media/image3122.png"/><Relationship Id="rId258" Type="http://schemas.openxmlformats.org/officeDocument/2006/relationships/customXml" Target="../ink/ink5087.xml"/><Relationship Id="rId257" Type="http://schemas.openxmlformats.org/officeDocument/2006/relationships/image" Target="../media/image4815.png"/><Relationship Id="rId256" Type="http://schemas.openxmlformats.org/officeDocument/2006/relationships/customXml" Target="../ink/ink5086.xml"/><Relationship Id="rId255" Type="http://schemas.openxmlformats.org/officeDocument/2006/relationships/image" Target="../media/image4814.png"/><Relationship Id="rId254" Type="http://schemas.openxmlformats.org/officeDocument/2006/relationships/customXml" Target="../ink/ink5085.xml"/><Relationship Id="rId253" Type="http://schemas.openxmlformats.org/officeDocument/2006/relationships/image" Target="../media/image4813.png"/><Relationship Id="rId252" Type="http://schemas.openxmlformats.org/officeDocument/2006/relationships/customXml" Target="../ink/ink5084.xml"/><Relationship Id="rId251" Type="http://schemas.openxmlformats.org/officeDocument/2006/relationships/image" Target="../media/image4812.png"/><Relationship Id="rId250" Type="http://schemas.openxmlformats.org/officeDocument/2006/relationships/customXml" Target="../ink/ink5083.xml"/><Relationship Id="rId25" Type="http://schemas.openxmlformats.org/officeDocument/2006/relationships/image" Target="../media/image4703.png"/><Relationship Id="rId249" Type="http://schemas.openxmlformats.org/officeDocument/2006/relationships/image" Target="../media/image4811.png"/><Relationship Id="rId248" Type="http://schemas.openxmlformats.org/officeDocument/2006/relationships/customXml" Target="../ink/ink5082.xml"/><Relationship Id="rId247" Type="http://schemas.openxmlformats.org/officeDocument/2006/relationships/image" Target="../media/image4810.png"/><Relationship Id="rId246" Type="http://schemas.openxmlformats.org/officeDocument/2006/relationships/customXml" Target="../ink/ink5081.xml"/><Relationship Id="rId245" Type="http://schemas.openxmlformats.org/officeDocument/2006/relationships/image" Target="../media/image2832.png"/><Relationship Id="rId244" Type="http://schemas.openxmlformats.org/officeDocument/2006/relationships/customXml" Target="../ink/ink5080.xml"/><Relationship Id="rId243" Type="http://schemas.openxmlformats.org/officeDocument/2006/relationships/image" Target="../media/image4809.png"/><Relationship Id="rId242" Type="http://schemas.openxmlformats.org/officeDocument/2006/relationships/customXml" Target="../ink/ink5079.xml"/><Relationship Id="rId241" Type="http://schemas.openxmlformats.org/officeDocument/2006/relationships/image" Target="../media/image4808.png"/><Relationship Id="rId240" Type="http://schemas.openxmlformats.org/officeDocument/2006/relationships/customXml" Target="../ink/ink5078.xml"/><Relationship Id="rId24" Type="http://schemas.openxmlformats.org/officeDocument/2006/relationships/customXml" Target="../ink/ink4970.xml"/><Relationship Id="rId239" Type="http://schemas.openxmlformats.org/officeDocument/2006/relationships/image" Target="../media/image4807.png"/><Relationship Id="rId238" Type="http://schemas.openxmlformats.org/officeDocument/2006/relationships/customXml" Target="../ink/ink5077.xml"/><Relationship Id="rId237" Type="http://schemas.openxmlformats.org/officeDocument/2006/relationships/image" Target="../media/image4806.png"/><Relationship Id="rId236" Type="http://schemas.openxmlformats.org/officeDocument/2006/relationships/customXml" Target="../ink/ink5076.xml"/><Relationship Id="rId235" Type="http://schemas.openxmlformats.org/officeDocument/2006/relationships/image" Target="../media/image4805.png"/><Relationship Id="rId234" Type="http://schemas.openxmlformats.org/officeDocument/2006/relationships/customXml" Target="../ink/ink5075.xml"/><Relationship Id="rId233" Type="http://schemas.openxmlformats.org/officeDocument/2006/relationships/image" Target="../media/image4804.png"/><Relationship Id="rId232" Type="http://schemas.openxmlformats.org/officeDocument/2006/relationships/customXml" Target="../ink/ink5074.xml"/><Relationship Id="rId231" Type="http://schemas.openxmlformats.org/officeDocument/2006/relationships/image" Target="../media/image4803.png"/><Relationship Id="rId230" Type="http://schemas.openxmlformats.org/officeDocument/2006/relationships/customXml" Target="../ink/ink5073.xml"/><Relationship Id="rId23" Type="http://schemas.openxmlformats.org/officeDocument/2006/relationships/image" Target="../media/image4702.png"/><Relationship Id="rId229" Type="http://schemas.openxmlformats.org/officeDocument/2006/relationships/image" Target="../media/image4802.png"/><Relationship Id="rId228" Type="http://schemas.openxmlformats.org/officeDocument/2006/relationships/customXml" Target="../ink/ink5072.xml"/><Relationship Id="rId227" Type="http://schemas.openxmlformats.org/officeDocument/2006/relationships/image" Target="../media/image4801.png"/><Relationship Id="rId226" Type="http://schemas.openxmlformats.org/officeDocument/2006/relationships/customXml" Target="../ink/ink5071.xml"/><Relationship Id="rId225" Type="http://schemas.openxmlformats.org/officeDocument/2006/relationships/image" Target="../media/image4800.png"/><Relationship Id="rId224" Type="http://schemas.openxmlformats.org/officeDocument/2006/relationships/customXml" Target="../ink/ink5070.xml"/><Relationship Id="rId223" Type="http://schemas.openxmlformats.org/officeDocument/2006/relationships/image" Target="../media/image4799.png"/><Relationship Id="rId222" Type="http://schemas.openxmlformats.org/officeDocument/2006/relationships/customXml" Target="../ink/ink5069.xml"/><Relationship Id="rId221" Type="http://schemas.openxmlformats.org/officeDocument/2006/relationships/image" Target="../media/image4798.png"/><Relationship Id="rId220" Type="http://schemas.openxmlformats.org/officeDocument/2006/relationships/customXml" Target="../ink/ink5068.xml"/><Relationship Id="rId22" Type="http://schemas.openxmlformats.org/officeDocument/2006/relationships/customXml" Target="../ink/ink4969.xml"/><Relationship Id="rId219" Type="http://schemas.openxmlformats.org/officeDocument/2006/relationships/image" Target="../media/image4797.png"/><Relationship Id="rId218" Type="http://schemas.openxmlformats.org/officeDocument/2006/relationships/customXml" Target="../ink/ink5067.xml"/><Relationship Id="rId217" Type="http://schemas.openxmlformats.org/officeDocument/2006/relationships/image" Target="../media/image4796.png"/><Relationship Id="rId216" Type="http://schemas.openxmlformats.org/officeDocument/2006/relationships/customXml" Target="../ink/ink5066.xml"/><Relationship Id="rId215" Type="http://schemas.openxmlformats.org/officeDocument/2006/relationships/image" Target="../media/image4795.png"/><Relationship Id="rId214" Type="http://schemas.openxmlformats.org/officeDocument/2006/relationships/customXml" Target="../ink/ink5065.xml"/><Relationship Id="rId213" Type="http://schemas.openxmlformats.org/officeDocument/2006/relationships/image" Target="../media/image4794.png"/><Relationship Id="rId212" Type="http://schemas.openxmlformats.org/officeDocument/2006/relationships/customXml" Target="../ink/ink5064.xml"/><Relationship Id="rId211" Type="http://schemas.openxmlformats.org/officeDocument/2006/relationships/image" Target="../media/image4793.png"/><Relationship Id="rId210" Type="http://schemas.openxmlformats.org/officeDocument/2006/relationships/customXml" Target="../ink/ink5063.xml"/><Relationship Id="rId21" Type="http://schemas.openxmlformats.org/officeDocument/2006/relationships/image" Target="../media/image4701.png"/><Relationship Id="rId209" Type="http://schemas.openxmlformats.org/officeDocument/2006/relationships/image" Target="../media/image4792.png"/><Relationship Id="rId208" Type="http://schemas.openxmlformats.org/officeDocument/2006/relationships/customXml" Target="../ink/ink5062.xml"/><Relationship Id="rId207" Type="http://schemas.openxmlformats.org/officeDocument/2006/relationships/image" Target="../media/image4791.png"/><Relationship Id="rId206" Type="http://schemas.openxmlformats.org/officeDocument/2006/relationships/customXml" Target="../ink/ink5061.xml"/><Relationship Id="rId205" Type="http://schemas.openxmlformats.org/officeDocument/2006/relationships/image" Target="../media/image4790.png"/><Relationship Id="rId204" Type="http://schemas.openxmlformats.org/officeDocument/2006/relationships/customXml" Target="../ink/ink5060.xml"/><Relationship Id="rId203" Type="http://schemas.openxmlformats.org/officeDocument/2006/relationships/image" Target="../media/image4789.png"/><Relationship Id="rId202" Type="http://schemas.openxmlformats.org/officeDocument/2006/relationships/customXml" Target="../ink/ink5059.xml"/><Relationship Id="rId201" Type="http://schemas.openxmlformats.org/officeDocument/2006/relationships/image" Target="../media/image4788.png"/><Relationship Id="rId200" Type="http://schemas.openxmlformats.org/officeDocument/2006/relationships/customXml" Target="../ink/ink5058.xml"/><Relationship Id="rId20" Type="http://schemas.openxmlformats.org/officeDocument/2006/relationships/customXml" Target="../ink/ink4968.xml"/><Relationship Id="rId2" Type="http://schemas.openxmlformats.org/officeDocument/2006/relationships/customXml" Target="../ink/ink4959.xml"/><Relationship Id="rId199" Type="http://schemas.openxmlformats.org/officeDocument/2006/relationships/image" Target="../media/image4787.png"/><Relationship Id="rId198" Type="http://schemas.openxmlformats.org/officeDocument/2006/relationships/customXml" Target="../ink/ink5057.xml"/><Relationship Id="rId197" Type="http://schemas.openxmlformats.org/officeDocument/2006/relationships/image" Target="../media/image4786.png"/><Relationship Id="rId196" Type="http://schemas.openxmlformats.org/officeDocument/2006/relationships/customXml" Target="../ink/ink5056.xml"/><Relationship Id="rId195" Type="http://schemas.openxmlformats.org/officeDocument/2006/relationships/image" Target="../media/image4785.png"/><Relationship Id="rId194" Type="http://schemas.openxmlformats.org/officeDocument/2006/relationships/customXml" Target="../ink/ink5055.xml"/><Relationship Id="rId193" Type="http://schemas.openxmlformats.org/officeDocument/2006/relationships/image" Target="../media/image4784.png"/><Relationship Id="rId192" Type="http://schemas.openxmlformats.org/officeDocument/2006/relationships/customXml" Target="../ink/ink5054.xml"/><Relationship Id="rId191" Type="http://schemas.openxmlformats.org/officeDocument/2006/relationships/image" Target="../media/image4783.png"/><Relationship Id="rId190" Type="http://schemas.openxmlformats.org/officeDocument/2006/relationships/customXml" Target="../ink/ink5053.xml"/><Relationship Id="rId19" Type="http://schemas.openxmlformats.org/officeDocument/2006/relationships/image" Target="../media/image4700.png"/><Relationship Id="rId189" Type="http://schemas.openxmlformats.org/officeDocument/2006/relationships/image" Target="../media/image4782.png"/><Relationship Id="rId188" Type="http://schemas.openxmlformats.org/officeDocument/2006/relationships/customXml" Target="../ink/ink5052.xml"/><Relationship Id="rId187" Type="http://schemas.openxmlformats.org/officeDocument/2006/relationships/image" Target="../media/image4781.png"/><Relationship Id="rId186" Type="http://schemas.openxmlformats.org/officeDocument/2006/relationships/customXml" Target="../ink/ink5051.xml"/><Relationship Id="rId185" Type="http://schemas.openxmlformats.org/officeDocument/2006/relationships/image" Target="../media/image4780.png"/><Relationship Id="rId184" Type="http://schemas.openxmlformats.org/officeDocument/2006/relationships/customXml" Target="../ink/ink5050.xml"/><Relationship Id="rId183" Type="http://schemas.openxmlformats.org/officeDocument/2006/relationships/image" Target="../media/image4779.png"/><Relationship Id="rId182" Type="http://schemas.openxmlformats.org/officeDocument/2006/relationships/customXml" Target="../ink/ink5049.xml"/><Relationship Id="rId181" Type="http://schemas.openxmlformats.org/officeDocument/2006/relationships/image" Target="../media/image4778.png"/><Relationship Id="rId180" Type="http://schemas.openxmlformats.org/officeDocument/2006/relationships/customXml" Target="../ink/ink5048.xml"/><Relationship Id="rId18" Type="http://schemas.openxmlformats.org/officeDocument/2006/relationships/customXml" Target="../ink/ink4967.xml"/><Relationship Id="rId179" Type="http://schemas.openxmlformats.org/officeDocument/2006/relationships/image" Target="../media/image4777.png"/><Relationship Id="rId178" Type="http://schemas.openxmlformats.org/officeDocument/2006/relationships/customXml" Target="../ink/ink5047.xml"/><Relationship Id="rId177" Type="http://schemas.openxmlformats.org/officeDocument/2006/relationships/image" Target="../media/image4776.png"/><Relationship Id="rId176" Type="http://schemas.openxmlformats.org/officeDocument/2006/relationships/customXml" Target="../ink/ink5046.xml"/><Relationship Id="rId175" Type="http://schemas.openxmlformats.org/officeDocument/2006/relationships/image" Target="../media/image4775.png"/><Relationship Id="rId174" Type="http://schemas.openxmlformats.org/officeDocument/2006/relationships/customXml" Target="../ink/ink5045.xml"/><Relationship Id="rId173" Type="http://schemas.openxmlformats.org/officeDocument/2006/relationships/image" Target="../media/image4774.png"/><Relationship Id="rId172" Type="http://schemas.openxmlformats.org/officeDocument/2006/relationships/customXml" Target="../ink/ink5044.xml"/><Relationship Id="rId171" Type="http://schemas.openxmlformats.org/officeDocument/2006/relationships/image" Target="../media/image4773.png"/><Relationship Id="rId170" Type="http://schemas.openxmlformats.org/officeDocument/2006/relationships/customXml" Target="../ink/ink5043.xml"/><Relationship Id="rId17" Type="http://schemas.openxmlformats.org/officeDocument/2006/relationships/image" Target="../media/image4699.png"/><Relationship Id="rId169" Type="http://schemas.openxmlformats.org/officeDocument/2006/relationships/image" Target="../media/image4772.png"/><Relationship Id="rId168" Type="http://schemas.openxmlformats.org/officeDocument/2006/relationships/customXml" Target="../ink/ink5042.xml"/><Relationship Id="rId167" Type="http://schemas.openxmlformats.org/officeDocument/2006/relationships/image" Target="../media/image4771.png"/><Relationship Id="rId166" Type="http://schemas.openxmlformats.org/officeDocument/2006/relationships/customXml" Target="../ink/ink5041.xml"/><Relationship Id="rId165" Type="http://schemas.openxmlformats.org/officeDocument/2006/relationships/image" Target="../media/image4770.png"/><Relationship Id="rId164" Type="http://schemas.openxmlformats.org/officeDocument/2006/relationships/customXml" Target="../ink/ink5040.xml"/><Relationship Id="rId163" Type="http://schemas.openxmlformats.org/officeDocument/2006/relationships/image" Target="../media/image4769.png"/><Relationship Id="rId162" Type="http://schemas.openxmlformats.org/officeDocument/2006/relationships/customXml" Target="../ink/ink5039.xml"/><Relationship Id="rId161" Type="http://schemas.openxmlformats.org/officeDocument/2006/relationships/image" Target="../media/image4768.png"/><Relationship Id="rId160" Type="http://schemas.openxmlformats.org/officeDocument/2006/relationships/customXml" Target="../ink/ink5038.xml"/><Relationship Id="rId16" Type="http://schemas.openxmlformats.org/officeDocument/2006/relationships/customXml" Target="../ink/ink4966.xml"/><Relationship Id="rId159" Type="http://schemas.openxmlformats.org/officeDocument/2006/relationships/image" Target="../media/image4767.png"/><Relationship Id="rId158" Type="http://schemas.openxmlformats.org/officeDocument/2006/relationships/customXml" Target="../ink/ink5037.xml"/><Relationship Id="rId157" Type="http://schemas.openxmlformats.org/officeDocument/2006/relationships/image" Target="../media/image4766.png"/><Relationship Id="rId156" Type="http://schemas.openxmlformats.org/officeDocument/2006/relationships/customXml" Target="../ink/ink5036.xml"/><Relationship Id="rId155" Type="http://schemas.openxmlformats.org/officeDocument/2006/relationships/image" Target="../media/image4765.png"/><Relationship Id="rId154" Type="http://schemas.openxmlformats.org/officeDocument/2006/relationships/customXml" Target="../ink/ink5035.xml"/><Relationship Id="rId153" Type="http://schemas.openxmlformats.org/officeDocument/2006/relationships/image" Target="../media/image4764.png"/><Relationship Id="rId152" Type="http://schemas.openxmlformats.org/officeDocument/2006/relationships/customXml" Target="../ink/ink5034.xml"/><Relationship Id="rId151" Type="http://schemas.openxmlformats.org/officeDocument/2006/relationships/image" Target="../media/image4763.png"/><Relationship Id="rId150" Type="http://schemas.openxmlformats.org/officeDocument/2006/relationships/customXml" Target="../ink/ink5033.xml"/><Relationship Id="rId15" Type="http://schemas.openxmlformats.org/officeDocument/2006/relationships/image" Target="../media/image4698.png"/><Relationship Id="rId149" Type="http://schemas.openxmlformats.org/officeDocument/2006/relationships/image" Target="../media/image4762.png"/><Relationship Id="rId148" Type="http://schemas.openxmlformats.org/officeDocument/2006/relationships/customXml" Target="../ink/ink5032.xml"/><Relationship Id="rId147" Type="http://schemas.openxmlformats.org/officeDocument/2006/relationships/image" Target="../media/image4761.png"/><Relationship Id="rId146" Type="http://schemas.openxmlformats.org/officeDocument/2006/relationships/customXml" Target="../ink/ink5031.xml"/><Relationship Id="rId145" Type="http://schemas.openxmlformats.org/officeDocument/2006/relationships/image" Target="../media/image4760.png"/><Relationship Id="rId144" Type="http://schemas.openxmlformats.org/officeDocument/2006/relationships/customXml" Target="../ink/ink5030.xml"/><Relationship Id="rId143" Type="http://schemas.openxmlformats.org/officeDocument/2006/relationships/image" Target="../media/image4759.png"/><Relationship Id="rId142" Type="http://schemas.openxmlformats.org/officeDocument/2006/relationships/customXml" Target="../ink/ink5029.xml"/><Relationship Id="rId141" Type="http://schemas.openxmlformats.org/officeDocument/2006/relationships/image" Target="../media/image4758.png"/><Relationship Id="rId140" Type="http://schemas.openxmlformats.org/officeDocument/2006/relationships/customXml" Target="../ink/ink5028.xml"/><Relationship Id="rId14" Type="http://schemas.openxmlformats.org/officeDocument/2006/relationships/customXml" Target="../ink/ink4965.xml"/><Relationship Id="rId139" Type="http://schemas.openxmlformats.org/officeDocument/2006/relationships/image" Target="../media/image4757.png"/><Relationship Id="rId138" Type="http://schemas.openxmlformats.org/officeDocument/2006/relationships/customXml" Target="../ink/ink5027.xml"/><Relationship Id="rId137" Type="http://schemas.openxmlformats.org/officeDocument/2006/relationships/image" Target="../media/image4756.png"/><Relationship Id="rId136" Type="http://schemas.openxmlformats.org/officeDocument/2006/relationships/customXml" Target="../ink/ink5026.xml"/><Relationship Id="rId135" Type="http://schemas.openxmlformats.org/officeDocument/2006/relationships/image" Target="../media/image4755.png"/><Relationship Id="rId134" Type="http://schemas.openxmlformats.org/officeDocument/2006/relationships/customXml" Target="../ink/ink5025.xml"/><Relationship Id="rId133" Type="http://schemas.openxmlformats.org/officeDocument/2006/relationships/image" Target="../media/image4754.png"/><Relationship Id="rId132" Type="http://schemas.openxmlformats.org/officeDocument/2006/relationships/customXml" Target="../ink/ink5024.xml"/><Relationship Id="rId131" Type="http://schemas.openxmlformats.org/officeDocument/2006/relationships/image" Target="../media/image4753.png"/><Relationship Id="rId130" Type="http://schemas.openxmlformats.org/officeDocument/2006/relationships/customXml" Target="../ink/ink5023.xml"/><Relationship Id="rId13" Type="http://schemas.openxmlformats.org/officeDocument/2006/relationships/image" Target="../media/image4697.png"/><Relationship Id="rId129" Type="http://schemas.openxmlformats.org/officeDocument/2006/relationships/image" Target="../media/image4752.png"/><Relationship Id="rId128" Type="http://schemas.openxmlformats.org/officeDocument/2006/relationships/customXml" Target="../ink/ink5022.xml"/><Relationship Id="rId127" Type="http://schemas.openxmlformats.org/officeDocument/2006/relationships/image" Target="../media/image4751.png"/><Relationship Id="rId126" Type="http://schemas.openxmlformats.org/officeDocument/2006/relationships/customXml" Target="../ink/ink5021.xml"/><Relationship Id="rId125" Type="http://schemas.openxmlformats.org/officeDocument/2006/relationships/image" Target="../media/image4750.png"/><Relationship Id="rId124" Type="http://schemas.openxmlformats.org/officeDocument/2006/relationships/customXml" Target="../ink/ink5020.xml"/><Relationship Id="rId123" Type="http://schemas.openxmlformats.org/officeDocument/2006/relationships/image" Target="../media/image2846.png"/><Relationship Id="rId122" Type="http://schemas.openxmlformats.org/officeDocument/2006/relationships/customXml" Target="../ink/ink5019.xml"/><Relationship Id="rId121" Type="http://schemas.openxmlformats.org/officeDocument/2006/relationships/image" Target="../media/image4749.png"/><Relationship Id="rId120" Type="http://schemas.openxmlformats.org/officeDocument/2006/relationships/customXml" Target="../ink/ink5018.xml"/><Relationship Id="rId12" Type="http://schemas.openxmlformats.org/officeDocument/2006/relationships/customXml" Target="../ink/ink4964.xml"/><Relationship Id="rId119" Type="http://schemas.openxmlformats.org/officeDocument/2006/relationships/image" Target="../media/image4748.png"/><Relationship Id="rId118" Type="http://schemas.openxmlformats.org/officeDocument/2006/relationships/customXml" Target="../ink/ink5017.xml"/><Relationship Id="rId117" Type="http://schemas.openxmlformats.org/officeDocument/2006/relationships/image" Target="../media/image4747.png"/><Relationship Id="rId116" Type="http://schemas.openxmlformats.org/officeDocument/2006/relationships/customXml" Target="../ink/ink5016.xml"/><Relationship Id="rId115" Type="http://schemas.openxmlformats.org/officeDocument/2006/relationships/image" Target="../media/image4746.png"/><Relationship Id="rId114" Type="http://schemas.openxmlformats.org/officeDocument/2006/relationships/customXml" Target="../ink/ink5015.xml"/><Relationship Id="rId113" Type="http://schemas.openxmlformats.org/officeDocument/2006/relationships/image" Target="../media/image4745.png"/><Relationship Id="rId112" Type="http://schemas.openxmlformats.org/officeDocument/2006/relationships/customXml" Target="../ink/ink5014.xml"/><Relationship Id="rId111" Type="http://schemas.openxmlformats.org/officeDocument/2006/relationships/image" Target="../media/image2468.png"/><Relationship Id="rId110" Type="http://schemas.openxmlformats.org/officeDocument/2006/relationships/customXml" Target="../ink/ink5013.xml"/><Relationship Id="rId11" Type="http://schemas.openxmlformats.org/officeDocument/2006/relationships/image" Target="../media/image4696.png"/><Relationship Id="rId109" Type="http://schemas.openxmlformats.org/officeDocument/2006/relationships/image" Target="../media/image4744.png"/><Relationship Id="rId108" Type="http://schemas.openxmlformats.org/officeDocument/2006/relationships/customXml" Target="../ink/ink5012.xml"/><Relationship Id="rId107" Type="http://schemas.openxmlformats.org/officeDocument/2006/relationships/image" Target="../media/image4743.png"/><Relationship Id="rId106" Type="http://schemas.openxmlformats.org/officeDocument/2006/relationships/customXml" Target="../ink/ink5011.xml"/><Relationship Id="rId105" Type="http://schemas.openxmlformats.org/officeDocument/2006/relationships/image" Target="../media/image4742.png"/><Relationship Id="rId104" Type="http://schemas.openxmlformats.org/officeDocument/2006/relationships/customXml" Target="../ink/ink5010.xml"/><Relationship Id="rId103" Type="http://schemas.openxmlformats.org/officeDocument/2006/relationships/image" Target="../media/image4741.png"/><Relationship Id="rId102" Type="http://schemas.openxmlformats.org/officeDocument/2006/relationships/customXml" Target="../ink/ink5009.xml"/><Relationship Id="rId101" Type="http://schemas.openxmlformats.org/officeDocument/2006/relationships/image" Target="../media/image4740.png"/><Relationship Id="rId100" Type="http://schemas.openxmlformats.org/officeDocument/2006/relationships/customXml" Target="../ink/ink5008.xml"/><Relationship Id="rId10" Type="http://schemas.openxmlformats.org/officeDocument/2006/relationships/customXml" Target="../ink/ink4963.xml"/><Relationship Id="rId1" Type="http://schemas.openxmlformats.org/officeDocument/2006/relationships/image" Target="../media/image469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43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74.xml"/><Relationship Id="rId98" Type="http://schemas.openxmlformats.org/officeDocument/2006/relationships/image" Target="../media/image352.png"/><Relationship Id="rId97" Type="http://schemas.openxmlformats.org/officeDocument/2006/relationships/customXml" Target="../ink/ink373.xml"/><Relationship Id="rId96" Type="http://schemas.openxmlformats.org/officeDocument/2006/relationships/image" Target="../media/image351.png"/><Relationship Id="rId95" Type="http://schemas.openxmlformats.org/officeDocument/2006/relationships/customXml" Target="../ink/ink372.xml"/><Relationship Id="rId94" Type="http://schemas.openxmlformats.org/officeDocument/2006/relationships/image" Target="../media/image350.png"/><Relationship Id="rId93" Type="http://schemas.openxmlformats.org/officeDocument/2006/relationships/customXml" Target="../ink/ink371.xml"/><Relationship Id="rId92" Type="http://schemas.openxmlformats.org/officeDocument/2006/relationships/image" Target="../media/image349.png"/><Relationship Id="rId91" Type="http://schemas.openxmlformats.org/officeDocument/2006/relationships/customXml" Target="../ink/ink370.xml"/><Relationship Id="rId90" Type="http://schemas.openxmlformats.org/officeDocument/2006/relationships/image" Target="../media/image348.png"/><Relationship Id="rId9" Type="http://schemas.openxmlformats.org/officeDocument/2006/relationships/customXml" Target="../ink/ink328.xml"/><Relationship Id="rId89" Type="http://schemas.openxmlformats.org/officeDocument/2006/relationships/customXml" Target="../ink/ink369.xml"/><Relationship Id="rId88" Type="http://schemas.openxmlformats.org/officeDocument/2006/relationships/image" Target="../media/image347.png"/><Relationship Id="rId87" Type="http://schemas.openxmlformats.org/officeDocument/2006/relationships/customXml" Target="../ink/ink368.xml"/><Relationship Id="rId86" Type="http://schemas.openxmlformats.org/officeDocument/2006/relationships/image" Target="../media/image346.png"/><Relationship Id="rId85" Type="http://schemas.openxmlformats.org/officeDocument/2006/relationships/customXml" Target="../ink/ink367.xml"/><Relationship Id="rId84" Type="http://schemas.openxmlformats.org/officeDocument/2006/relationships/image" Target="../media/image345.png"/><Relationship Id="rId83" Type="http://schemas.openxmlformats.org/officeDocument/2006/relationships/customXml" Target="../ink/ink366.xml"/><Relationship Id="rId82" Type="http://schemas.openxmlformats.org/officeDocument/2006/relationships/image" Target="../media/image344.png"/><Relationship Id="rId81" Type="http://schemas.openxmlformats.org/officeDocument/2006/relationships/customXml" Target="../ink/ink365.xml"/><Relationship Id="rId80" Type="http://schemas.openxmlformats.org/officeDocument/2006/relationships/image" Target="../media/image343.png"/><Relationship Id="rId8" Type="http://schemas.openxmlformats.org/officeDocument/2006/relationships/image" Target="../media/image309.png"/><Relationship Id="rId79" Type="http://schemas.openxmlformats.org/officeDocument/2006/relationships/customXml" Target="../ink/ink364.xml"/><Relationship Id="rId78" Type="http://schemas.openxmlformats.org/officeDocument/2006/relationships/image" Target="../media/image342.png"/><Relationship Id="rId77" Type="http://schemas.openxmlformats.org/officeDocument/2006/relationships/customXml" Target="../ink/ink363.xml"/><Relationship Id="rId76" Type="http://schemas.openxmlformats.org/officeDocument/2006/relationships/image" Target="../media/image341.png"/><Relationship Id="rId75" Type="http://schemas.openxmlformats.org/officeDocument/2006/relationships/customXml" Target="../ink/ink362.xml"/><Relationship Id="rId74" Type="http://schemas.openxmlformats.org/officeDocument/2006/relationships/image" Target="../media/image340.png"/><Relationship Id="rId73" Type="http://schemas.openxmlformats.org/officeDocument/2006/relationships/customXml" Target="../ink/ink361.xml"/><Relationship Id="rId72" Type="http://schemas.openxmlformats.org/officeDocument/2006/relationships/image" Target="../media/image339.png"/><Relationship Id="rId71" Type="http://schemas.openxmlformats.org/officeDocument/2006/relationships/customXml" Target="../ink/ink360.xml"/><Relationship Id="rId70" Type="http://schemas.openxmlformats.org/officeDocument/2006/relationships/image" Target="../media/image338.png"/><Relationship Id="rId7" Type="http://schemas.openxmlformats.org/officeDocument/2006/relationships/customXml" Target="../ink/ink327.xml"/><Relationship Id="rId69" Type="http://schemas.openxmlformats.org/officeDocument/2006/relationships/customXml" Target="../ink/ink359.xml"/><Relationship Id="rId68" Type="http://schemas.openxmlformats.org/officeDocument/2006/relationships/image" Target="../media/image337.png"/><Relationship Id="rId67" Type="http://schemas.openxmlformats.org/officeDocument/2006/relationships/customXml" Target="../ink/ink358.xml"/><Relationship Id="rId66" Type="http://schemas.openxmlformats.org/officeDocument/2006/relationships/image" Target="../media/image336.png"/><Relationship Id="rId65" Type="http://schemas.openxmlformats.org/officeDocument/2006/relationships/customXml" Target="../ink/ink357.xml"/><Relationship Id="rId64" Type="http://schemas.openxmlformats.org/officeDocument/2006/relationships/image" Target="../media/image335.png"/><Relationship Id="rId63" Type="http://schemas.openxmlformats.org/officeDocument/2006/relationships/customXml" Target="../ink/ink356.xml"/><Relationship Id="rId62" Type="http://schemas.openxmlformats.org/officeDocument/2006/relationships/image" Target="../media/image334.png"/><Relationship Id="rId61" Type="http://schemas.openxmlformats.org/officeDocument/2006/relationships/customXml" Target="../ink/ink355.xml"/><Relationship Id="rId60" Type="http://schemas.openxmlformats.org/officeDocument/2006/relationships/image" Target="../media/image333.png"/><Relationship Id="rId6" Type="http://schemas.openxmlformats.org/officeDocument/2006/relationships/image" Target="../media/image308.png"/><Relationship Id="rId59" Type="http://schemas.openxmlformats.org/officeDocument/2006/relationships/customXml" Target="../ink/ink354.xml"/><Relationship Id="rId58" Type="http://schemas.openxmlformats.org/officeDocument/2006/relationships/customXml" Target="../ink/ink353.xml"/><Relationship Id="rId57" Type="http://schemas.openxmlformats.org/officeDocument/2006/relationships/image" Target="../media/image332.png"/><Relationship Id="rId56" Type="http://schemas.openxmlformats.org/officeDocument/2006/relationships/customXml" Target="../ink/ink352.xml"/><Relationship Id="rId55" Type="http://schemas.openxmlformats.org/officeDocument/2006/relationships/image" Target="../media/image331.png"/><Relationship Id="rId54" Type="http://schemas.openxmlformats.org/officeDocument/2006/relationships/customXml" Target="../ink/ink351.xml"/><Relationship Id="rId53" Type="http://schemas.openxmlformats.org/officeDocument/2006/relationships/image" Target="../media/image330.png"/><Relationship Id="rId52" Type="http://schemas.openxmlformats.org/officeDocument/2006/relationships/customXml" Target="../ink/ink350.xml"/><Relationship Id="rId51" Type="http://schemas.openxmlformats.org/officeDocument/2006/relationships/image" Target="../media/image329.png"/><Relationship Id="rId50" Type="http://schemas.openxmlformats.org/officeDocument/2006/relationships/customXml" Target="../ink/ink349.xml"/><Relationship Id="rId5" Type="http://schemas.openxmlformats.org/officeDocument/2006/relationships/customXml" Target="../ink/ink326.xml"/><Relationship Id="rId49" Type="http://schemas.openxmlformats.org/officeDocument/2006/relationships/image" Target="../media/image328.png"/><Relationship Id="rId48" Type="http://schemas.openxmlformats.org/officeDocument/2006/relationships/customXml" Target="../ink/ink348.xml"/><Relationship Id="rId47" Type="http://schemas.openxmlformats.org/officeDocument/2006/relationships/image" Target="../media/image327.png"/><Relationship Id="rId46" Type="http://schemas.openxmlformats.org/officeDocument/2006/relationships/customXml" Target="../ink/ink347.xml"/><Relationship Id="rId45" Type="http://schemas.openxmlformats.org/officeDocument/2006/relationships/image" Target="../media/image326.png"/><Relationship Id="rId44" Type="http://schemas.openxmlformats.org/officeDocument/2006/relationships/customXml" Target="../ink/ink346.xml"/><Relationship Id="rId43" Type="http://schemas.openxmlformats.org/officeDocument/2006/relationships/image" Target="../media/image325.png"/><Relationship Id="rId42" Type="http://schemas.openxmlformats.org/officeDocument/2006/relationships/customXml" Target="../ink/ink345.xml"/><Relationship Id="rId41" Type="http://schemas.openxmlformats.org/officeDocument/2006/relationships/image" Target="../media/image324.png"/><Relationship Id="rId40" Type="http://schemas.openxmlformats.org/officeDocument/2006/relationships/customXml" Target="../ink/ink344.xml"/><Relationship Id="rId4" Type="http://schemas.openxmlformats.org/officeDocument/2006/relationships/image" Target="../media/image102.png"/><Relationship Id="rId39" Type="http://schemas.openxmlformats.org/officeDocument/2006/relationships/image" Target="../media/image323.png"/><Relationship Id="rId38" Type="http://schemas.openxmlformats.org/officeDocument/2006/relationships/customXml" Target="../ink/ink343.xml"/><Relationship Id="rId37" Type="http://schemas.openxmlformats.org/officeDocument/2006/relationships/image" Target="../media/image322.png"/><Relationship Id="rId36" Type="http://schemas.openxmlformats.org/officeDocument/2006/relationships/customXml" Target="../ink/ink342.xml"/><Relationship Id="rId35" Type="http://schemas.openxmlformats.org/officeDocument/2006/relationships/image" Target="../media/image321.png"/><Relationship Id="rId34" Type="http://schemas.openxmlformats.org/officeDocument/2006/relationships/customXml" Target="../ink/ink341.xml"/><Relationship Id="rId33" Type="http://schemas.openxmlformats.org/officeDocument/2006/relationships/customXml" Target="../ink/ink340.xml"/><Relationship Id="rId32" Type="http://schemas.openxmlformats.org/officeDocument/2006/relationships/image" Target="../media/image320.png"/><Relationship Id="rId31" Type="http://schemas.openxmlformats.org/officeDocument/2006/relationships/customXml" Target="../ink/ink339.xml"/><Relationship Id="rId30" Type="http://schemas.openxmlformats.org/officeDocument/2006/relationships/image" Target="../media/image319.png"/><Relationship Id="rId3" Type="http://schemas.openxmlformats.org/officeDocument/2006/relationships/tags" Target="../tags/tag6.xml"/><Relationship Id="rId29" Type="http://schemas.openxmlformats.org/officeDocument/2006/relationships/customXml" Target="../ink/ink338.xml"/><Relationship Id="rId28" Type="http://schemas.openxmlformats.org/officeDocument/2006/relationships/image" Target="../media/image318.png"/><Relationship Id="rId27" Type="http://schemas.openxmlformats.org/officeDocument/2006/relationships/customXml" Target="../ink/ink337.xml"/><Relationship Id="rId26" Type="http://schemas.openxmlformats.org/officeDocument/2006/relationships/image" Target="../media/image317.png"/><Relationship Id="rId25" Type="http://schemas.openxmlformats.org/officeDocument/2006/relationships/customXml" Target="../ink/ink336.xml"/><Relationship Id="rId24" Type="http://schemas.openxmlformats.org/officeDocument/2006/relationships/image" Target="../media/image316.png"/><Relationship Id="rId23" Type="http://schemas.openxmlformats.org/officeDocument/2006/relationships/customXml" Target="../ink/ink335.xml"/><Relationship Id="rId22" Type="http://schemas.openxmlformats.org/officeDocument/2006/relationships/image" Target="../media/image315.png"/><Relationship Id="rId214" Type="http://schemas.openxmlformats.org/officeDocument/2006/relationships/slideLayout" Target="../slideLayouts/slideLayout7.xml"/><Relationship Id="rId213" Type="http://schemas.openxmlformats.org/officeDocument/2006/relationships/image" Target="../media/image406.png"/><Relationship Id="rId212" Type="http://schemas.openxmlformats.org/officeDocument/2006/relationships/customXml" Target="../ink/ink434.xml"/><Relationship Id="rId211" Type="http://schemas.openxmlformats.org/officeDocument/2006/relationships/image" Target="../media/image405.png"/><Relationship Id="rId210" Type="http://schemas.openxmlformats.org/officeDocument/2006/relationships/customXml" Target="../ink/ink433.xml"/><Relationship Id="rId21" Type="http://schemas.openxmlformats.org/officeDocument/2006/relationships/customXml" Target="../ink/ink334.xml"/><Relationship Id="rId209" Type="http://schemas.openxmlformats.org/officeDocument/2006/relationships/image" Target="../media/image404.png"/><Relationship Id="rId208" Type="http://schemas.openxmlformats.org/officeDocument/2006/relationships/customXml" Target="../ink/ink432.xml"/><Relationship Id="rId207" Type="http://schemas.openxmlformats.org/officeDocument/2006/relationships/image" Target="../media/image403.png"/><Relationship Id="rId206" Type="http://schemas.openxmlformats.org/officeDocument/2006/relationships/customXml" Target="../ink/ink431.xml"/><Relationship Id="rId205" Type="http://schemas.openxmlformats.org/officeDocument/2006/relationships/image" Target="../media/image402.png"/><Relationship Id="rId204" Type="http://schemas.openxmlformats.org/officeDocument/2006/relationships/customXml" Target="../ink/ink430.xml"/><Relationship Id="rId203" Type="http://schemas.openxmlformats.org/officeDocument/2006/relationships/image" Target="../media/image401.png"/><Relationship Id="rId202" Type="http://schemas.openxmlformats.org/officeDocument/2006/relationships/customXml" Target="../ink/ink429.xml"/><Relationship Id="rId201" Type="http://schemas.openxmlformats.org/officeDocument/2006/relationships/image" Target="../media/image400.png"/><Relationship Id="rId200" Type="http://schemas.openxmlformats.org/officeDocument/2006/relationships/customXml" Target="../ink/ink428.xml"/><Relationship Id="rId20" Type="http://schemas.openxmlformats.org/officeDocument/2006/relationships/image" Target="../media/image314.png"/><Relationship Id="rId2" Type="http://schemas.openxmlformats.org/officeDocument/2006/relationships/image" Target="../media/image103.png"/><Relationship Id="rId199" Type="http://schemas.openxmlformats.org/officeDocument/2006/relationships/image" Target="../media/image399.png"/><Relationship Id="rId198" Type="http://schemas.openxmlformats.org/officeDocument/2006/relationships/customXml" Target="../ink/ink427.xml"/><Relationship Id="rId197" Type="http://schemas.openxmlformats.org/officeDocument/2006/relationships/image" Target="../media/image398.png"/><Relationship Id="rId196" Type="http://schemas.openxmlformats.org/officeDocument/2006/relationships/customXml" Target="../ink/ink426.xml"/><Relationship Id="rId195" Type="http://schemas.openxmlformats.org/officeDocument/2006/relationships/image" Target="../media/image397.png"/><Relationship Id="rId194" Type="http://schemas.openxmlformats.org/officeDocument/2006/relationships/customXml" Target="../ink/ink425.xml"/><Relationship Id="rId193" Type="http://schemas.openxmlformats.org/officeDocument/2006/relationships/image" Target="../media/image396.png"/><Relationship Id="rId192" Type="http://schemas.openxmlformats.org/officeDocument/2006/relationships/customXml" Target="../ink/ink424.xml"/><Relationship Id="rId191" Type="http://schemas.openxmlformats.org/officeDocument/2006/relationships/customXml" Target="../ink/ink423.xml"/><Relationship Id="rId190" Type="http://schemas.openxmlformats.org/officeDocument/2006/relationships/customXml" Target="../ink/ink422.xml"/><Relationship Id="rId19" Type="http://schemas.openxmlformats.org/officeDocument/2006/relationships/customXml" Target="../ink/ink333.xml"/><Relationship Id="rId189" Type="http://schemas.openxmlformats.org/officeDocument/2006/relationships/image" Target="../media/image395.png"/><Relationship Id="rId188" Type="http://schemas.openxmlformats.org/officeDocument/2006/relationships/customXml" Target="../ink/ink421.xml"/><Relationship Id="rId187" Type="http://schemas.openxmlformats.org/officeDocument/2006/relationships/image" Target="../media/image394.png"/><Relationship Id="rId186" Type="http://schemas.openxmlformats.org/officeDocument/2006/relationships/customXml" Target="../ink/ink420.xml"/><Relationship Id="rId185" Type="http://schemas.openxmlformats.org/officeDocument/2006/relationships/image" Target="../media/image393.png"/><Relationship Id="rId184" Type="http://schemas.openxmlformats.org/officeDocument/2006/relationships/customXml" Target="../ink/ink419.xml"/><Relationship Id="rId183" Type="http://schemas.openxmlformats.org/officeDocument/2006/relationships/image" Target="../media/image392.png"/><Relationship Id="rId182" Type="http://schemas.openxmlformats.org/officeDocument/2006/relationships/customXml" Target="../ink/ink418.xml"/><Relationship Id="rId181" Type="http://schemas.openxmlformats.org/officeDocument/2006/relationships/image" Target="../media/image391.png"/><Relationship Id="rId180" Type="http://schemas.openxmlformats.org/officeDocument/2006/relationships/customXml" Target="../ink/ink417.xml"/><Relationship Id="rId18" Type="http://schemas.openxmlformats.org/officeDocument/2006/relationships/image" Target="../media/image313.png"/><Relationship Id="rId179" Type="http://schemas.openxmlformats.org/officeDocument/2006/relationships/image" Target="../media/image390.png"/><Relationship Id="rId178" Type="http://schemas.openxmlformats.org/officeDocument/2006/relationships/customXml" Target="../ink/ink416.xml"/><Relationship Id="rId177" Type="http://schemas.openxmlformats.org/officeDocument/2006/relationships/image" Target="../media/image389.png"/><Relationship Id="rId176" Type="http://schemas.openxmlformats.org/officeDocument/2006/relationships/customXml" Target="../ink/ink415.xml"/><Relationship Id="rId175" Type="http://schemas.openxmlformats.org/officeDocument/2006/relationships/image" Target="../media/image388.png"/><Relationship Id="rId174" Type="http://schemas.openxmlformats.org/officeDocument/2006/relationships/customXml" Target="../ink/ink414.xml"/><Relationship Id="rId173" Type="http://schemas.openxmlformats.org/officeDocument/2006/relationships/image" Target="../media/image387.png"/><Relationship Id="rId172" Type="http://schemas.openxmlformats.org/officeDocument/2006/relationships/customXml" Target="../ink/ink413.xml"/><Relationship Id="rId171" Type="http://schemas.openxmlformats.org/officeDocument/2006/relationships/image" Target="../media/image386.png"/><Relationship Id="rId170" Type="http://schemas.openxmlformats.org/officeDocument/2006/relationships/customXml" Target="../ink/ink412.xml"/><Relationship Id="rId17" Type="http://schemas.openxmlformats.org/officeDocument/2006/relationships/customXml" Target="../ink/ink332.xml"/><Relationship Id="rId169" Type="http://schemas.openxmlformats.org/officeDocument/2006/relationships/customXml" Target="../ink/ink411.xml"/><Relationship Id="rId168" Type="http://schemas.openxmlformats.org/officeDocument/2006/relationships/image" Target="../media/image385.png"/><Relationship Id="rId167" Type="http://schemas.openxmlformats.org/officeDocument/2006/relationships/customXml" Target="../ink/ink410.xml"/><Relationship Id="rId166" Type="http://schemas.openxmlformats.org/officeDocument/2006/relationships/image" Target="../media/image384.png"/><Relationship Id="rId165" Type="http://schemas.openxmlformats.org/officeDocument/2006/relationships/customXml" Target="../ink/ink409.xml"/><Relationship Id="rId164" Type="http://schemas.openxmlformats.org/officeDocument/2006/relationships/image" Target="../media/image383.png"/><Relationship Id="rId163" Type="http://schemas.openxmlformats.org/officeDocument/2006/relationships/customXml" Target="../ink/ink408.xml"/><Relationship Id="rId162" Type="http://schemas.openxmlformats.org/officeDocument/2006/relationships/customXml" Target="../ink/ink407.xml"/><Relationship Id="rId161" Type="http://schemas.openxmlformats.org/officeDocument/2006/relationships/image" Target="../media/image382.png"/><Relationship Id="rId160" Type="http://schemas.openxmlformats.org/officeDocument/2006/relationships/customXml" Target="../ink/ink406.xml"/><Relationship Id="rId16" Type="http://schemas.openxmlformats.org/officeDocument/2006/relationships/image" Target="../media/image108.png"/><Relationship Id="rId159" Type="http://schemas.openxmlformats.org/officeDocument/2006/relationships/image" Target="../media/image381.png"/><Relationship Id="rId158" Type="http://schemas.openxmlformats.org/officeDocument/2006/relationships/customXml" Target="../ink/ink405.xml"/><Relationship Id="rId157" Type="http://schemas.openxmlformats.org/officeDocument/2006/relationships/image" Target="../media/image380.png"/><Relationship Id="rId156" Type="http://schemas.openxmlformats.org/officeDocument/2006/relationships/customXml" Target="../ink/ink404.xml"/><Relationship Id="rId155" Type="http://schemas.openxmlformats.org/officeDocument/2006/relationships/image" Target="../media/image379.png"/><Relationship Id="rId154" Type="http://schemas.openxmlformats.org/officeDocument/2006/relationships/customXml" Target="../ink/ink403.xml"/><Relationship Id="rId153" Type="http://schemas.openxmlformats.org/officeDocument/2006/relationships/image" Target="../media/image378.png"/><Relationship Id="rId152" Type="http://schemas.openxmlformats.org/officeDocument/2006/relationships/customXml" Target="../ink/ink402.xml"/><Relationship Id="rId151" Type="http://schemas.openxmlformats.org/officeDocument/2006/relationships/image" Target="../media/image377.png"/><Relationship Id="rId150" Type="http://schemas.openxmlformats.org/officeDocument/2006/relationships/customXml" Target="../ink/ink401.xml"/><Relationship Id="rId15" Type="http://schemas.openxmlformats.org/officeDocument/2006/relationships/customXml" Target="../ink/ink331.xml"/><Relationship Id="rId149" Type="http://schemas.openxmlformats.org/officeDocument/2006/relationships/image" Target="../media/image376.png"/><Relationship Id="rId148" Type="http://schemas.openxmlformats.org/officeDocument/2006/relationships/customXml" Target="../ink/ink400.xml"/><Relationship Id="rId147" Type="http://schemas.openxmlformats.org/officeDocument/2006/relationships/customXml" Target="../ink/ink399.xml"/><Relationship Id="rId146" Type="http://schemas.openxmlformats.org/officeDocument/2006/relationships/image" Target="../media/image375.png"/><Relationship Id="rId145" Type="http://schemas.openxmlformats.org/officeDocument/2006/relationships/customXml" Target="../ink/ink398.xml"/><Relationship Id="rId144" Type="http://schemas.openxmlformats.org/officeDocument/2006/relationships/image" Target="../media/image374.png"/><Relationship Id="rId143" Type="http://schemas.openxmlformats.org/officeDocument/2006/relationships/customXml" Target="../ink/ink397.xml"/><Relationship Id="rId142" Type="http://schemas.openxmlformats.org/officeDocument/2006/relationships/image" Target="../media/image373.png"/><Relationship Id="rId141" Type="http://schemas.openxmlformats.org/officeDocument/2006/relationships/customXml" Target="../ink/ink396.xml"/><Relationship Id="rId140" Type="http://schemas.openxmlformats.org/officeDocument/2006/relationships/image" Target="../media/image372.png"/><Relationship Id="rId14" Type="http://schemas.openxmlformats.org/officeDocument/2006/relationships/image" Target="../media/image312.png"/><Relationship Id="rId139" Type="http://schemas.openxmlformats.org/officeDocument/2006/relationships/customXml" Target="../ink/ink395.xml"/><Relationship Id="rId138" Type="http://schemas.openxmlformats.org/officeDocument/2006/relationships/image" Target="../media/image371.png"/><Relationship Id="rId137" Type="http://schemas.openxmlformats.org/officeDocument/2006/relationships/customXml" Target="../ink/ink394.xml"/><Relationship Id="rId136" Type="http://schemas.openxmlformats.org/officeDocument/2006/relationships/image" Target="../media/image370.png"/><Relationship Id="rId135" Type="http://schemas.openxmlformats.org/officeDocument/2006/relationships/customXml" Target="../ink/ink393.xml"/><Relationship Id="rId134" Type="http://schemas.openxmlformats.org/officeDocument/2006/relationships/image" Target="../media/image369.png"/><Relationship Id="rId133" Type="http://schemas.openxmlformats.org/officeDocument/2006/relationships/customXml" Target="../ink/ink392.xml"/><Relationship Id="rId132" Type="http://schemas.openxmlformats.org/officeDocument/2006/relationships/image" Target="../media/image368.png"/><Relationship Id="rId131" Type="http://schemas.openxmlformats.org/officeDocument/2006/relationships/customXml" Target="../ink/ink391.xml"/><Relationship Id="rId130" Type="http://schemas.openxmlformats.org/officeDocument/2006/relationships/image" Target="../media/image367.png"/><Relationship Id="rId13" Type="http://schemas.openxmlformats.org/officeDocument/2006/relationships/customXml" Target="../ink/ink330.xml"/><Relationship Id="rId129" Type="http://schemas.openxmlformats.org/officeDocument/2006/relationships/customXml" Target="../ink/ink390.xml"/><Relationship Id="rId128" Type="http://schemas.openxmlformats.org/officeDocument/2006/relationships/image" Target="../media/image366.png"/><Relationship Id="rId127" Type="http://schemas.openxmlformats.org/officeDocument/2006/relationships/customXml" Target="../ink/ink389.xml"/><Relationship Id="rId126" Type="http://schemas.openxmlformats.org/officeDocument/2006/relationships/image" Target="../media/image365.png"/><Relationship Id="rId125" Type="http://schemas.openxmlformats.org/officeDocument/2006/relationships/customXml" Target="../ink/ink388.xml"/><Relationship Id="rId124" Type="http://schemas.openxmlformats.org/officeDocument/2006/relationships/image" Target="../media/image364.png"/><Relationship Id="rId123" Type="http://schemas.openxmlformats.org/officeDocument/2006/relationships/customXml" Target="../ink/ink387.xml"/><Relationship Id="rId122" Type="http://schemas.openxmlformats.org/officeDocument/2006/relationships/image" Target="../media/image363.png"/><Relationship Id="rId121" Type="http://schemas.openxmlformats.org/officeDocument/2006/relationships/customXml" Target="../ink/ink386.xml"/><Relationship Id="rId120" Type="http://schemas.openxmlformats.org/officeDocument/2006/relationships/customXml" Target="../ink/ink385.xml"/><Relationship Id="rId12" Type="http://schemas.openxmlformats.org/officeDocument/2006/relationships/image" Target="../media/image311.png"/><Relationship Id="rId119" Type="http://schemas.openxmlformats.org/officeDocument/2006/relationships/image" Target="../media/image362.png"/><Relationship Id="rId118" Type="http://schemas.openxmlformats.org/officeDocument/2006/relationships/customXml" Target="../ink/ink384.xml"/><Relationship Id="rId117" Type="http://schemas.openxmlformats.org/officeDocument/2006/relationships/image" Target="../media/image361.png"/><Relationship Id="rId116" Type="http://schemas.openxmlformats.org/officeDocument/2006/relationships/customXml" Target="../ink/ink383.xml"/><Relationship Id="rId115" Type="http://schemas.openxmlformats.org/officeDocument/2006/relationships/image" Target="../media/image360.png"/><Relationship Id="rId114" Type="http://schemas.openxmlformats.org/officeDocument/2006/relationships/customXml" Target="../ink/ink382.xml"/><Relationship Id="rId113" Type="http://schemas.openxmlformats.org/officeDocument/2006/relationships/image" Target="../media/image359.png"/><Relationship Id="rId112" Type="http://schemas.openxmlformats.org/officeDocument/2006/relationships/customXml" Target="../ink/ink381.xml"/><Relationship Id="rId111" Type="http://schemas.openxmlformats.org/officeDocument/2006/relationships/customXml" Target="../ink/ink380.xml"/><Relationship Id="rId110" Type="http://schemas.openxmlformats.org/officeDocument/2006/relationships/image" Target="../media/image358.png"/><Relationship Id="rId11" Type="http://schemas.openxmlformats.org/officeDocument/2006/relationships/customXml" Target="../ink/ink329.xml"/><Relationship Id="rId109" Type="http://schemas.openxmlformats.org/officeDocument/2006/relationships/customXml" Target="../ink/ink379.xml"/><Relationship Id="rId108" Type="http://schemas.openxmlformats.org/officeDocument/2006/relationships/image" Target="../media/image357.png"/><Relationship Id="rId107" Type="http://schemas.openxmlformats.org/officeDocument/2006/relationships/customXml" Target="../ink/ink378.xml"/><Relationship Id="rId106" Type="http://schemas.openxmlformats.org/officeDocument/2006/relationships/image" Target="../media/image356.png"/><Relationship Id="rId105" Type="http://schemas.openxmlformats.org/officeDocument/2006/relationships/customXml" Target="../ink/ink377.xml"/><Relationship Id="rId104" Type="http://schemas.openxmlformats.org/officeDocument/2006/relationships/image" Target="../media/image355.png"/><Relationship Id="rId103" Type="http://schemas.openxmlformats.org/officeDocument/2006/relationships/customXml" Target="../ink/ink376.xml"/><Relationship Id="rId102" Type="http://schemas.openxmlformats.org/officeDocument/2006/relationships/image" Target="../media/image354.png"/><Relationship Id="rId101" Type="http://schemas.openxmlformats.org/officeDocument/2006/relationships/customXml" Target="../ink/ink375.xml"/><Relationship Id="rId100" Type="http://schemas.openxmlformats.org/officeDocument/2006/relationships/image" Target="../media/image353.png"/><Relationship Id="rId10" Type="http://schemas.openxmlformats.org/officeDocument/2006/relationships/image" Target="../media/image310.png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44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45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46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47.wmf"/></Relationships>
</file>

<file path=ppt/slides/_rels/slide5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096.png"/><Relationship Id="rId98" Type="http://schemas.openxmlformats.org/officeDocument/2006/relationships/customXml" Target="../ink/ink5374.xml"/><Relationship Id="rId97" Type="http://schemas.openxmlformats.org/officeDocument/2006/relationships/image" Target="../media/image5095.png"/><Relationship Id="rId96" Type="http://schemas.openxmlformats.org/officeDocument/2006/relationships/customXml" Target="../ink/ink5373.xml"/><Relationship Id="rId95" Type="http://schemas.openxmlformats.org/officeDocument/2006/relationships/image" Target="../media/image5094.png"/><Relationship Id="rId94" Type="http://schemas.openxmlformats.org/officeDocument/2006/relationships/customXml" Target="../ink/ink5372.xml"/><Relationship Id="rId93" Type="http://schemas.openxmlformats.org/officeDocument/2006/relationships/image" Target="../media/image5093.png"/><Relationship Id="rId92" Type="http://schemas.openxmlformats.org/officeDocument/2006/relationships/customXml" Target="../ink/ink5371.xml"/><Relationship Id="rId91" Type="http://schemas.openxmlformats.org/officeDocument/2006/relationships/image" Target="../media/image5092.png"/><Relationship Id="rId90" Type="http://schemas.openxmlformats.org/officeDocument/2006/relationships/customXml" Target="../ink/ink5370.xml"/><Relationship Id="rId9" Type="http://schemas.openxmlformats.org/officeDocument/2006/relationships/image" Target="../media/image5052.png"/><Relationship Id="rId89" Type="http://schemas.openxmlformats.org/officeDocument/2006/relationships/image" Target="../media/image5091.png"/><Relationship Id="rId88" Type="http://schemas.openxmlformats.org/officeDocument/2006/relationships/customXml" Target="../ink/ink5369.xml"/><Relationship Id="rId87" Type="http://schemas.openxmlformats.org/officeDocument/2006/relationships/image" Target="../media/image5090.png"/><Relationship Id="rId86" Type="http://schemas.openxmlformats.org/officeDocument/2006/relationships/customXml" Target="../ink/ink5368.xml"/><Relationship Id="rId85" Type="http://schemas.openxmlformats.org/officeDocument/2006/relationships/image" Target="../media/image5089.png"/><Relationship Id="rId84" Type="http://schemas.openxmlformats.org/officeDocument/2006/relationships/customXml" Target="../ink/ink5367.xml"/><Relationship Id="rId83" Type="http://schemas.openxmlformats.org/officeDocument/2006/relationships/image" Target="../media/image5088.png"/><Relationship Id="rId82" Type="http://schemas.openxmlformats.org/officeDocument/2006/relationships/customXml" Target="../ink/ink5366.xml"/><Relationship Id="rId81" Type="http://schemas.openxmlformats.org/officeDocument/2006/relationships/image" Target="../media/image5087.png"/><Relationship Id="rId80" Type="http://schemas.openxmlformats.org/officeDocument/2006/relationships/customXml" Target="../ink/ink5365.xml"/><Relationship Id="rId8" Type="http://schemas.openxmlformats.org/officeDocument/2006/relationships/customXml" Target="../ink/ink5329.xml"/><Relationship Id="rId79" Type="http://schemas.openxmlformats.org/officeDocument/2006/relationships/image" Target="../media/image5086.png"/><Relationship Id="rId78" Type="http://schemas.openxmlformats.org/officeDocument/2006/relationships/customXml" Target="../ink/ink5364.xml"/><Relationship Id="rId77" Type="http://schemas.openxmlformats.org/officeDocument/2006/relationships/image" Target="../media/image5085.png"/><Relationship Id="rId76" Type="http://schemas.openxmlformats.org/officeDocument/2006/relationships/customXml" Target="../ink/ink5363.xml"/><Relationship Id="rId75" Type="http://schemas.openxmlformats.org/officeDocument/2006/relationships/image" Target="../media/image5084.png"/><Relationship Id="rId74" Type="http://schemas.openxmlformats.org/officeDocument/2006/relationships/customXml" Target="../ink/ink5362.xml"/><Relationship Id="rId73" Type="http://schemas.openxmlformats.org/officeDocument/2006/relationships/image" Target="../media/image5083.png"/><Relationship Id="rId72" Type="http://schemas.openxmlformats.org/officeDocument/2006/relationships/customXml" Target="../ink/ink5361.xml"/><Relationship Id="rId71" Type="http://schemas.openxmlformats.org/officeDocument/2006/relationships/image" Target="../media/image5082.png"/><Relationship Id="rId70" Type="http://schemas.openxmlformats.org/officeDocument/2006/relationships/customXml" Target="../ink/ink5360.xml"/><Relationship Id="rId7" Type="http://schemas.openxmlformats.org/officeDocument/2006/relationships/image" Target="../media/image5051.png"/><Relationship Id="rId69" Type="http://schemas.openxmlformats.org/officeDocument/2006/relationships/image" Target="../media/image5081.png"/><Relationship Id="rId68" Type="http://schemas.openxmlformats.org/officeDocument/2006/relationships/customXml" Target="../ink/ink5359.xml"/><Relationship Id="rId67" Type="http://schemas.openxmlformats.org/officeDocument/2006/relationships/image" Target="../media/image5080.png"/><Relationship Id="rId66" Type="http://schemas.openxmlformats.org/officeDocument/2006/relationships/customXml" Target="../ink/ink5358.xml"/><Relationship Id="rId65" Type="http://schemas.openxmlformats.org/officeDocument/2006/relationships/image" Target="../media/image5079.png"/><Relationship Id="rId64" Type="http://schemas.openxmlformats.org/officeDocument/2006/relationships/customXml" Target="../ink/ink5357.xml"/><Relationship Id="rId63" Type="http://schemas.openxmlformats.org/officeDocument/2006/relationships/image" Target="../media/image5078.png"/><Relationship Id="rId62" Type="http://schemas.openxmlformats.org/officeDocument/2006/relationships/customXml" Target="../ink/ink5356.xml"/><Relationship Id="rId61" Type="http://schemas.openxmlformats.org/officeDocument/2006/relationships/image" Target="../media/image5077.png"/><Relationship Id="rId60" Type="http://schemas.openxmlformats.org/officeDocument/2006/relationships/customXml" Target="../ink/ink5355.xml"/><Relationship Id="rId6" Type="http://schemas.openxmlformats.org/officeDocument/2006/relationships/customXml" Target="../ink/ink5328.xml"/><Relationship Id="rId59" Type="http://schemas.openxmlformats.org/officeDocument/2006/relationships/image" Target="../media/image5076.png"/><Relationship Id="rId58" Type="http://schemas.openxmlformats.org/officeDocument/2006/relationships/customXml" Target="../ink/ink5354.xml"/><Relationship Id="rId57" Type="http://schemas.openxmlformats.org/officeDocument/2006/relationships/image" Target="../media/image5075.png"/><Relationship Id="rId56" Type="http://schemas.openxmlformats.org/officeDocument/2006/relationships/customXml" Target="../ink/ink5353.xml"/><Relationship Id="rId55" Type="http://schemas.openxmlformats.org/officeDocument/2006/relationships/image" Target="../media/image5074.png"/><Relationship Id="rId54" Type="http://schemas.openxmlformats.org/officeDocument/2006/relationships/customXml" Target="../ink/ink5352.xml"/><Relationship Id="rId53" Type="http://schemas.openxmlformats.org/officeDocument/2006/relationships/image" Target="../media/image5073.png"/><Relationship Id="rId52" Type="http://schemas.openxmlformats.org/officeDocument/2006/relationships/customXml" Target="../ink/ink5351.xml"/><Relationship Id="rId51" Type="http://schemas.openxmlformats.org/officeDocument/2006/relationships/image" Target="../media/image5072.png"/><Relationship Id="rId50" Type="http://schemas.openxmlformats.org/officeDocument/2006/relationships/customXml" Target="../ink/ink5350.xml"/><Relationship Id="rId5" Type="http://schemas.openxmlformats.org/officeDocument/2006/relationships/image" Target="../media/image5050.png"/><Relationship Id="rId49" Type="http://schemas.openxmlformats.org/officeDocument/2006/relationships/image" Target="../media/image5071.png"/><Relationship Id="rId48" Type="http://schemas.openxmlformats.org/officeDocument/2006/relationships/customXml" Target="../ink/ink5349.xml"/><Relationship Id="rId47" Type="http://schemas.openxmlformats.org/officeDocument/2006/relationships/image" Target="../media/image5070.png"/><Relationship Id="rId46" Type="http://schemas.openxmlformats.org/officeDocument/2006/relationships/customXml" Target="../ink/ink5348.xml"/><Relationship Id="rId45" Type="http://schemas.openxmlformats.org/officeDocument/2006/relationships/image" Target="../media/image5069.png"/><Relationship Id="rId44" Type="http://schemas.openxmlformats.org/officeDocument/2006/relationships/customXml" Target="../ink/ink5347.xml"/><Relationship Id="rId43" Type="http://schemas.openxmlformats.org/officeDocument/2006/relationships/image" Target="../media/image5068.png"/><Relationship Id="rId42" Type="http://schemas.openxmlformats.org/officeDocument/2006/relationships/customXml" Target="../ink/ink5346.xml"/><Relationship Id="rId41" Type="http://schemas.openxmlformats.org/officeDocument/2006/relationships/image" Target="../media/image5067.png"/><Relationship Id="rId40" Type="http://schemas.openxmlformats.org/officeDocument/2006/relationships/customXml" Target="../ink/ink5345.xml"/><Relationship Id="rId4" Type="http://schemas.openxmlformats.org/officeDocument/2006/relationships/customXml" Target="../ink/ink5327.xml"/><Relationship Id="rId39" Type="http://schemas.openxmlformats.org/officeDocument/2006/relationships/image" Target="../media/image5066.png"/><Relationship Id="rId38" Type="http://schemas.openxmlformats.org/officeDocument/2006/relationships/customXml" Target="../ink/ink5344.xml"/><Relationship Id="rId37" Type="http://schemas.openxmlformats.org/officeDocument/2006/relationships/image" Target="../media/image2118.png"/><Relationship Id="rId36" Type="http://schemas.openxmlformats.org/officeDocument/2006/relationships/customXml" Target="../ink/ink5343.xml"/><Relationship Id="rId35" Type="http://schemas.openxmlformats.org/officeDocument/2006/relationships/image" Target="../media/image5065.png"/><Relationship Id="rId34" Type="http://schemas.openxmlformats.org/officeDocument/2006/relationships/customXml" Target="../ink/ink5342.xml"/><Relationship Id="rId33" Type="http://schemas.openxmlformats.org/officeDocument/2006/relationships/image" Target="../media/image5064.png"/><Relationship Id="rId32" Type="http://schemas.openxmlformats.org/officeDocument/2006/relationships/customXml" Target="../ink/ink5341.xml"/><Relationship Id="rId31" Type="http://schemas.openxmlformats.org/officeDocument/2006/relationships/image" Target="../media/image5063.png"/><Relationship Id="rId30" Type="http://schemas.openxmlformats.org/officeDocument/2006/relationships/customXml" Target="../ink/ink5340.xml"/><Relationship Id="rId3" Type="http://schemas.openxmlformats.org/officeDocument/2006/relationships/image" Target="../media/image5049.png"/><Relationship Id="rId29" Type="http://schemas.openxmlformats.org/officeDocument/2006/relationships/image" Target="../media/image5062.png"/><Relationship Id="rId28" Type="http://schemas.openxmlformats.org/officeDocument/2006/relationships/customXml" Target="../ink/ink5339.xml"/><Relationship Id="rId27" Type="http://schemas.openxmlformats.org/officeDocument/2006/relationships/image" Target="../media/image5061.png"/><Relationship Id="rId26" Type="http://schemas.openxmlformats.org/officeDocument/2006/relationships/customXml" Target="../ink/ink5338.xml"/><Relationship Id="rId25" Type="http://schemas.openxmlformats.org/officeDocument/2006/relationships/image" Target="../media/image5060.png"/><Relationship Id="rId24" Type="http://schemas.openxmlformats.org/officeDocument/2006/relationships/customXml" Target="../ink/ink5337.xml"/><Relationship Id="rId23" Type="http://schemas.openxmlformats.org/officeDocument/2006/relationships/image" Target="../media/image5059.png"/><Relationship Id="rId22" Type="http://schemas.openxmlformats.org/officeDocument/2006/relationships/customXml" Target="../ink/ink5336.xml"/><Relationship Id="rId21" Type="http://schemas.openxmlformats.org/officeDocument/2006/relationships/image" Target="../media/image5058.png"/><Relationship Id="rId20" Type="http://schemas.openxmlformats.org/officeDocument/2006/relationships/customXml" Target="../ink/ink5335.xml"/><Relationship Id="rId2" Type="http://schemas.openxmlformats.org/officeDocument/2006/relationships/customXml" Target="../ink/ink5326.xml"/><Relationship Id="rId19" Type="http://schemas.openxmlformats.org/officeDocument/2006/relationships/image" Target="../media/image5057.png"/><Relationship Id="rId18" Type="http://schemas.openxmlformats.org/officeDocument/2006/relationships/customXml" Target="../ink/ink5334.xml"/><Relationship Id="rId17" Type="http://schemas.openxmlformats.org/officeDocument/2006/relationships/image" Target="../media/image5056.png"/><Relationship Id="rId16" Type="http://schemas.openxmlformats.org/officeDocument/2006/relationships/customXml" Target="../ink/ink5333.xml"/><Relationship Id="rId15" Type="http://schemas.openxmlformats.org/officeDocument/2006/relationships/image" Target="../media/image5055.png"/><Relationship Id="rId14" Type="http://schemas.openxmlformats.org/officeDocument/2006/relationships/customXml" Target="../ink/ink5332.xml"/><Relationship Id="rId13" Type="http://schemas.openxmlformats.org/officeDocument/2006/relationships/image" Target="../media/image5054.png"/><Relationship Id="rId12" Type="http://schemas.openxmlformats.org/officeDocument/2006/relationships/customXml" Target="../ink/ink5331.xml"/><Relationship Id="rId11" Type="http://schemas.openxmlformats.org/officeDocument/2006/relationships/image" Target="../media/image5053.png"/><Relationship Id="rId100" Type="http://schemas.openxmlformats.org/officeDocument/2006/relationships/slideLayout" Target="../slideLayouts/slideLayout7.xml"/><Relationship Id="rId10" Type="http://schemas.openxmlformats.org/officeDocument/2006/relationships/customXml" Target="../ink/ink5330.xml"/><Relationship Id="rId1" Type="http://schemas.openxmlformats.org/officeDocument/2006/relationships/image" Target="../media/image504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97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98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9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00.png"/></Relationships>
</file>

<file path=ppt/slides/_rels/slide5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144.png"/><Relationship Id="rId98" Type="http://schemas.openxmlformats.org/officeDocument/2006/relationships/customXml" Target="../ink/ink5423.xml"/><Relationship Id="rId97" Type="http://schemas.openxmlformats.org/officeDocument/2006/relationships/image" Target="../media/image5143.png"/><Relationship Id="rId96" Type="http://schemas.openxmlformats.org/officeDocument/2006/relationships/customXml" Target="../ink/ink5422.xml"/><Relationship Id="rId95" Type="http://schemas.openxmlformats.org/officeDocument/2006/relationships/image" Target="../media/image2563.png"/><Relationship Id="rId94" Type="http://schemas.openxmlformats.org/officeDocument/2006/relationships/customXml" Target="../ink/ink5421.xml"/><Relationship Id="rId93" Type="http://schemas.openxmlformats.org/officeDocument/2006/relationships/image" Target="../media/image3921.png"/><Relationship Id="rId92" Type="http://schemas.openxmlformats.org/officeDocument/2006/relationships/customXml" Target="../ink/ink5420.xml"/><Relationship Id="rId91" Type="http://schemas.openxmlformats.org/officeDocument/2006/relationships/image" Target="../media/image5142.png"/><Relationship Id="rId90" Type="http://schemas.openxmlformats.org/officeDocument/2006/relationships/customXml" Target="../ink/ink5419.xml"/><Relationship Id="rId9" Type="http://schemas.openxmlformats.org/officeDocument/2006/relationships/image" Target="../media/image5105.png"/><Relationship Id="rId89" Type="http://schemas.openxmlformats.org/officeDocument/2006/relationships/image" Target="../media/image5141.png"/><Relationship Id="rId88" Type="http://schemas.openxmlformats.org/officeDocument/2006/relationships/customXml" Target="../ink/ink5418.xml"/><Relationship Id="rId87" Type="http://schemas.openxmlformats.org/officeDocument/2006/relationships/image" Target="../media/image2325.png"/><Relationship Id="rId86" Type="http://schemas.openxmlformats.org/officeDocument/2006/relationships/customXml" Target="../ink/ink5417.xml"/><Relationship Id="rId85" Type="http://schemas.openxmlformats.org/officeDocument/2006/relationships/image" Target="../media/image4750.png"/><Relationship Id="rId84" Type="http://schemas.openxmlformats.org/officeDocument/2006/relationships/customXml" Target="../ink/ink5416.xml"/><Relationship Id="rId83" Type="http://schemas.openxmlformats.org/officeDocument/2006/relationships/image" Target="../media/image5140.png"/><Relationship Id="rId82" Type="http://schemas.openxmlformats.org/officeDocument/2006/relationships/customXml" Target="../ink/ink5415.xml"/><Relationship Id="rId81" Type="http://schemas.openxmlformats.org/officeDocument/2006/relationships/image" Target="../media/image5139.png"/><Relationship Id="rId80" Type="http://schemas.openxmlformats.org/officeDocument/2006/relationships/customXml" Target="../ink/ink5414.xml"/><Relationship Id="rId8" Type="http://schemas.openxmlformats.org/officeDocument/2006/relationships/customXml" Target="../ink/ink5378.xml"/><Relationship Id="rId79" Type="http://schemas.openxmlformats.org/officeDocument/2006/relationships/image" Target="../media/image5138.png"/><Relationship Id="rId78" Type="http://schemas.openxmlformats.org/officeDocument/2006/relationships/customXml" Target="../ink/ink5413.xml"/><Relationship Id="rId77" Type="http://schemas.openxmlformats.org/officeDocument/2006/relationships/image" Target="../media/image5137.png"/><Relationship Id="rId76" Type="http://schemas.openxmlformats.org/officeDocument/2006/relationships/customXml" Target="../ink/ink5412.xml"/><Relationship Id="rId75" Type="http://schemas.openxmlformats.org/officeDocument/2006/relationships/image" Target="../media/image5136.png"/><Relationship Id="rId74" Type="http://schemas.openxmlformats.org/officeDocument/2006/relationships/customXml" Target="../ink/ink5411.xml"/><Relationship Id="rId73" Type="http://schemas.openxmlformats.org/officeDocument/2006/relationships/image" Target="../media/image5135.png"/><Relationship Id="rId72" Type="http://schemas.openxmlformats.org/officeDocument/2006/relationships/customXml" Target="../ink/ink5410.xml"/><Relationship Id="rId71" Type="http://schemas.openxmlformats.org/officeDocument/2006/relationships/image" Target="../media/image5134.png"/><Relationship Id="rId70" Type="http://schemas.openxmlformats.org/officeDocument/2006/relationships/customXml" Target="../ink/ink5409.xml"/><Relationship Id="rId7" Type="http://schemas.openxmlformats.org/officeDocument/2006/relationships/image" Target="../media/image5104.png"/><Relationship Id="rId69" Type="http://schemas.openxmlformats.org/officeDocument/2006/relationships/image" Target="../media/image5133.png"/><Relationship Id="rId68" Type="http://schemas.openxmlformats.org/officeDocument/2006/relationships/customXml" Target="../ink/ink5408.xml"/><Relationship Id="rId67" Type="http://schemas.openxmlformats.org/officeDocument/2006/relationships/image" Target="../media/image5132.png"/><Relationship Id="rId66" Type="http://schemas.openxmlformats.org/officeDocument/2006/relationships/customXml" Target="../ink/ink5407.xml"/><Relationship Id="rId65" Type="http://schemas.openxmlformats.org/officeDocument/2006/relationships/image" Target="../media/image5131.png"/><Relationship Id="rId64" Type="http://schemas.openxmlformats.org/officeDocument/2006/relationships/customXml" Target="../ink/ink5406.xml"/><Relationship Id="rId63" Type="http://schemas.openxmlformats.org/officeDocument/2006/relationships/image" Target="../media/image5130.png"/><Relationship Id="rId62" Type="http://schemas.openxmlformats.org/officeDocument/2006/relationships/customXml" Target="../ink/ink5405.xml"/><Relationship Id="rId61" Type="http://schemas.openxmlformats.org/officeDocument/2006/relationships/image" Target="../media/image5129.png"/><Relationship Id="rId60" Type="http://schemas.openxmlformats.org/officeDocument/2006/relationships/customXml" Target="../ink/ink5404.xml"/><Relationship Id="rId6" Type="http://schemas.openxmlformats.org/officeDocument/2006/relationships/customXml" Target="../ink/ink5377.xml"/><Relationship Id="rId59" Type="http://schemas.openxmlformats.org/officeDocument/2006/relationships/image" Target="../media/image5128.png"/><Relationship Id="rId58" Type="http://schemas.openxmlformats.org/officeDocument/2006/relationships/customXml" Target="../ink/ink5403.xml"/><Relationship Id="rId57" Type="http://schemas.openxmlformats.org/officeDocument/2006/relationships/image" Target="../media/image5127.png"/><Relationship Id="rId56" Type="http://schemas.openxmlformats.org/officeDocument/2006/relationships/customXml" Target="../ink/ink5402.xml"/><Relationship Id="rId55" Type="http://schemas.openxmlformats.org/officeDocument/2006/relationships/image" Target="../media/image5126.png"/><Relationship Id="rId54" Type="http://schemas.openxmlformats.org/officeDocument/2006/relationships/customXml" Target="../ink/ink5401.xml"/><Relationship Id="rId53" Type="http://schemas.openxmlformats.org/officeDocument/2006/relationships/image" Target="../media/image4293.png"/><Relationship Id="rId52" Type="http://schemas.openxmlformats.org/officeDocument/2006/relationships/customXml" Target="../ink/ink5400.xml"/><Relationship Id="rId51" Type="http://schemas.openxmlformats.org/officeDocument/2006/relationships/image" Target="../media/image5125.png"/><Relationship Id="rId50" Type="http://schemas.openxmlformats.org/officeDocument/2006/relationships/customXml" Target="../ink/ink5399.xml"/><Relationship Id="rId5" Type="http://schemas.openxmlformats.org/officeDocument/2006/relationships/image" Target="../media/image5103.png"/><Relationship Id="rId49" Type="http://schemas.openxmlformats.org/officeDocument/2006/relationships/image" Target="../media/image2465.png"/><Relationship Id="rId48" Type="http://schemas.openxmlformats.org/officeDocument/2006/relationships/customXml" Target="../ink/ink5398.xml"/><Relationship Id="rId47" Type="http://schemas.openxmlformats.org/officeDocument/2006/relationships/image" Target="../media/image5124.png"/><Relationship Id="rId46" Type="http://schemas.openxmlformats.org/officeDocument/2006/relationships/customXml" Target="../ink/ink5397.xml"/><Relationship Id="rId45" Type="http://schemas.openxmlformats.org/officeDocument/2006/relationships/image" Target="../media/image5123.png"/><Relationship Id="rId44" Type="http://schemas.openxmlformats.org/officeDocument/2006/relationships/customXml" Target="../ink/ink5396.xml"/><Relationship Id="rId43" Type="http://schemas.openxmlformats.org/officeDocument/2006/relationships/image" Target="../media/image5122.png"/><Relationship Id="rId42" Type="http://schemas.openxmlformats.org/officeDocument/2006/relationships/customXml" Target="../ink/ink5395.xml"/><Relationship Id="rId41" Type="http://schemas.openxmlformats.org/officeDocument/2006/relationships/image" Target="../media/image5121.png"/><Relationship Id="rId40" Type="http://schemas.openxmlformats.org/officeDocument/2006/relationships/customXml" Target="../ink/ink5394.xml"/><Relationship Id="rId4" Type="http://schemas.openxmlformats.org/officeDocument/2006/relationships/customXml" Target="../ink/ink5376.xml"/><Relationship Id="rId39" Type="http://schemas.openxmlformats.org/officeDocument/2006/relationships/image" Target="../media/image5120.png"/><Relationship Id="rId38" Type="http://schemas.openxmlformats.org/officeDocument/2006/relationships/customXml" Target="../ink/ink5393.xml"/><Relationship Id="rId37" Type="http://schemas.openxmlformats.org/officeDocument/2006/relationships/image" Target="../media/image5119.png"/><Relationship Id="rId36" Type="http://schemas.openxmlformats.org/officeDocument/2006/relationships/customXml" Target="../ink/ink5392.xml"/><Relationship Id="rId35" Type="http://schemas.openxmlformats.org/officeDocument/2006/relationships/image" Target="../media/image5118.png"/><Relationship Id="rId34" Type="http://schemas.openxmlformats.org/officeDocument/2006/relationships/customXml" Target="../ink/ink5391.xml"/><Relationship Id="rId337" Type="http://schemas.openxmlformats.org/officeDocument/2006/relationships/slideLayout" Target="../slideLayouts/slideLayout7.xml"/><Relationship Id="rId336" Type="http://schemas.openxmlformats.org/officeDocument/2006/relationships/image" Target="../media/image5255.png"/><Relationship Id="rId335" Type="http://schemas.openxmlformats.org/officeDocument/2006/relationships/customXml" Target="../ink/ink5542.xml"/><Relationship Id="rId334" Type="http://schemas.openxmlformats.org/officeDocument/2006/relationships/image" Target="../media/image5254.png"/><Relationship Id="rId333" Type="http://schemas.openxmlformats.org/officeDocument/2006/relationships/customXml" Target="../ink/ink5541.xml"/><Relationship Id="rId332" Type="http://schemas.openxmlformats.org/officeDocument/2006/relationships/image" Target="../media/image5253.png"/><Relationship Id="rId331" Type="http://schemas.openxmlformats.org/officeDocument/2006/relationships/customXml" Target="../ink/ink5540.xml"/><Relationship Id="rId330" Type="http://schemas.openxmlformats.org/officeDocument/2006/relationships/image" Target="../media/image5252.png"/><Relationship Id="rId33" Type="http://schemas.openxmlformats.org/officeDocument/2006/relationships/image" Target="../media/image5117.png"/><Relationship Id="rId329" Type="http://schemas.openxmlformats.org/officeDocument/2006/relationships/customXml" Target="../ink/ink5539.xml"/><Relationship Id="rId328" Type="http://schemas.openxmlformats.org/officeDocument/2006/relationships/image" Target="../media/image5251.png"/><Relationship Id="rId327" Type="http://schemas.openxmlformats.org/officeDocument/2006/relationships/customXml" Target="../ink/ink5538.xml"/><Relationship Id="rId326" Type="http://schemas.openxmlformats.org/officeDocument/2006/relationships/image" Target="../media/image5250.png"/><Relationship Id="rId325" Type="http://schemas.openxmlformats.org/officeDocument/2006/relationships/customXml" Target="../ink/ink5537.xml"/><Relationship Id="rId324" Type="http://schemas.openxmlformats.org/officeDocument/2006/relationships/image" Target="../media/image5249.png"/><Relationship Id="rId323" Type="http://schemas.openxmlformats.org/officeDocument/2006/relationships/customXml" Target="../ink/ink5536.xml"/><Relationship Id="rId322" Type="http://schemas.openxmlformats.org/officeDocument/2006/relationships/image" Target="../media/image5248.png"/><Relationship Id="rId321" Type="http://schemas.openxmlformats.org/officeDocument/2006/relationships/customXml" Target="../ink/ink5535.xml"/><Relationship Id="rId320" Type="http://schemas.openxmlformats.org/officeDocument/2006/relationships/image" Target="../media/image5247.png"/><Relationship Id="rId32" Type="http://schemas.openxmlformats.org/officeDocument/2006/relationships/customXml" Target="../ink/ink5390.xml"/><Relationship Id="rId319" Type="http://schemas.openxmlformats.org/officeDocument/2006/relationships/customXml" Target="../ink/ink5534.xml"/><Relationship Id="rId318" Type="http://schemas.openxmlformats.org/officeDocument/2006/relationships/image" Target="../media/image5246.png"/><Relationship Id="rId317" Type="http://schemas.openxmlformats.org/officeDocument/2006/relationships/customXml" Target="../ink/ink5533.xml"/><Relationship Id="rId316" Type="http://schemas.openxmlformats.org/officeDocument/2006/relationships/image" Target="../media/image5245.png"/><Relationship Id="rId315" Type="http://schemas.openxmlformats.org/officeDocument/2006/relationships/customXml" Target="../ink/ink5532.xml"/><Relationship Id="rId314" Type="http://schemas.openxmlformats.org/officeDocument/2006/relationships/image" Target="../media/image5244.png"/><Relationship Id="rId313" Type="http://schemas.openxmlformats.org/officeDocument/2006/relationships/customXml" Target="../ink/ink5531.xml"/><Relationship Id="rId312" Type="http://schemas.openxmlformats.org/officeDocument/2006/relationships/image" Target="../media/image5243.png"/><Relationship Id="rId311" Type="http://schemas.openxmlformats.org/officeDocument/2006/relationships/customXml" Target="../ink/ink5530.xml"/><Relationship Id="rId310" Type="http://schemas.openxmlformats.org/officeDocument/2006/relationships/image" Target="../media/image5242.png"/><Relationship Id="rId31" Type="http://schemas.openxmlformats.org/officeDocument/2006/relationships/image" Target="../media/image5116.png"/><Relationship Id="rId309" Type="http://schemas.openxmlformats.org/officeDocument/2006/relationships/customXml" Target="../ink/ink5529.xml"/><Relationship Id="rId308" Type="http://schemas.openxmlformats.org/officeDocument/2006/relationships/image" Target="../media/image5241.png"/><Relationship Id="rId307" Type="http://schemas.openxmlformats.org/officeDocument/2006/relationships/customXml" Target="../ink/ink5528.xml"/><Relationship Id="rId306" Type="http://schemas.openxmlformats.org/officeDocument/2006/relationships/image" Target="../media/image5240.png"/><Relationship Id="rId305" Type="http://schemas.openxmlformats.org/officeDocument/2006/relationships/customXml" Target="../ink/ink5527.xml"/><Relationship Id="rId304" Type="http://schemas.openxmlformats.org/officeDocument/2006/relationships/image" Target="../media/image5239.png"/><Relationship Id="rId303" Type="http://schemas.openxmlformats.org/officeDocument/2006/relationships/customXml" Target="../ink/ink5526.xml"/><Relationship Id="rId302" Type="http://schemas.openxmlformats.org/officeDocument/2006/relationships/image" Target="../media/image5238.png"/><Relationship Id="rId301" Type="http://schemas.openxmlformats.org/officeDocument/2006/relationships/customXml" Target="../ink/ink5525.xml"/><Relationship Id="rId300" Type="http://schemas.openxmlformats.org/officeDocument/2006/relationships/image" Target="../media/image5237.png"/><Relationship Id="rId30" Type="http://schemas.openxmlformats.org/officeDocument/2006/relationships/customXml" Target="../ink/ink5389.xml"/><Relationship Id="rId3" Type="http://schemas.openxmlformats.org/officeDocument/2006/relationships/image" Target="../media/image5102.png"/><Relationship Id="rId299" Type="http://schemas.openxmlformats.org/officeDocument/2006/relationships/customXml" Target="../ink/ink5524.xml"/><Relationship Id="rId298" Type="http://schemas.openxmlformats.org/officeDocument/2006/relationships/image" Target="../media/image5236.png"/><Relationship Id="rId297" Type="http://schemas.openxmlformats.org/officeDocument/2006/relationships/customXml" Target="../ink/ink5523.xml"/><Relationship Id="rId296" Type="http://schemas.openxmlformats.org/officeDocument/2006/relationships/image" Target="../media/image1893.png"/><Relationship Id="rId295" Type="http://schemas.openxmlformats.org/officeDocument/2006/relationships/customXml" Target="../ink/ink5522.xml"/><Relationship Id="rId294" Type="http://schemas.openxmlformats.org/officeDocument/2006/relationships/image" Target="../media/image5235.png"/><Relationship Id="rId293" Type="http://schemas.openxmlformats.org/officeDocument/2006/relationships/customXml" Target="../ink/ink5521.xml"/><Relationship Id="rId292" Type="http://schemas.openxmlformats.org/officeDocument/2006/relationships/image" Target="../media/image5234.png"/><Relationship Id="rId291" Type="http://schemas.openxmlformats.org/officeDocument/2006/relationships/customXml" Target="../ink/ink5520.xml"/><Relationship Id="rId290" Type="http://schemas.openxmlformats.org/officeDocument/2006/relationships/image" Target="../media/image5233.png"/><Relationship Id="rId29" Type="http://schemas.openxmlformats.org/officeDocument/2006/relationships/image" Target="../media/image5115.png"/><Relationship Id="rId289" Type="http://schemas.openxmlformats.org/officeDocument/2006/relationships/customXml" Target="../ink/ink5519.xml"/><Relationship Id="rId288" Type="http://schemas.openxmlformats.org/officeDocument/2006/relationships/image" Target="../media/image5232.png"/><Relationship Id="rId287" Type="http://schemas.openxmlformats.org/officeDocument/2006/relationships/customXml" Target="../ink/ink5518.xml"/><Relationship Id="rId286" Type="http://schemas.openxmlformats.org/officeDocument/2006/relationships/image" Target="../media/image5231.png"/><Relationship Id="rId285" Type="http://schemas.openxmlformats.org/officeDocument/2006/relationships/customXml" Target="../ink/ink5517.xml"/><Relationship Id="rId284" Type="http://schemas.openxmlformats.org/officeDocument/2006/relationships/image" Target="../media/image5230.png"/><Relationship Id="rId283" Type="http://schemas.openxmlformats.org/officeDocument/2006/relationships/customXml" Target="../ink/ink5516.xml"/><Relationship Id="rId282" Type="http://schemas.openxmlformats.org/officeDocument/2006/relationships/image" Target="../media/image5229.png"/><Relationship Id="rId281" Type="http://schemas.openxmlformats.org/officeDocument/2006/relationships/customXml" Target="../ink/ink5515.xml"/><Relationship Id="rId280" Type="http://schemas.openxmlformats.org/officeDocument/2006/relationships/image" Target="../media/image2938.png"/><Relationship Id="rId28" Type="http://schemas.openxmlformats.org/officeDocument/2006/relationships/customXml" Target="../ink/ink5388.xml"/><Relationship Id="rId279" Type="http://schemas.openxmlformats.org/officeDocument/2006/relationships/customXml" Target="../ink/ink5514.xml"/><Relationship Id="rId278" Type="http://schemas.openxmlformats.org/officeDocument/2006/relationships/image" Target="../media/image5228.png"/><Relationship Id="rId277" Type="http://schemas.openxmlformats.org/officeDocument/2006/relationships/customXml" Target="../ink/ink5513.xml"/><Relationship Id="rId276" Type="http://schemas.openxmlformats.org/officeDocument/2006/relationships/image" Target="../media/image5227.png"/><Relationship Id="rId275" Type="http://schemas.openxmlformats.org/officeDocument/2006/relationships/customXml" Target="../ink/ink5512.xml"/><Relationship Id="rId274" Type="http://schemas.openxmlformats.org/officeDocument/2006/relationships/image" Target="../media/image5226.png"/><Relationship Id="rId273" Type="http://schemas.openxmlformats.org/officeDocument/2006/relationships/customXml" Target="../ink/ink5511.xml"/><Relationship Id="rId272" Type="http://schemas.openxmlformats.org/officeDocument/2006/relationships/image" Target="../media/image5225.png"/><Relationship Id="rId271" Type="http://schemas.openxmlformats.org/officeDocument/2006/relationships/customXml" Target="../ink/ink5510.xml"/><Relationship Id="rId270" Type="http://schemas.openxmlformats.org/officeDocument/2006/relationships/image" Target="../media/image5224.png"/><Relationship Id="rId27" Type="http://schemas.openxmlformats.org/officeDocument/2006/relationships/image" Target="../media/image5114.png"/><Relationship Id="rId269" Type="http://schemas.openxmlformats.org/officeDocument/2006/relationships/customXml" Target="../ink/ink5509.xml"/><Relationship Id="rId268" Type="http://schemas.openxmlformats.org/officeDocument/2006/relationships/image" Target="../media/image5223.png"/><Relationship Id="rId267" Type="http://schemas.openxmlformats.org/officeDocument/2006/relationships/customXml" Target="../ink/ink5508.xml"/><Relationship Id="rId266" Type="http://schemas.openxmlformats.org/officeDocument/2006/relationships/image" Target="../media/image5222.png"/><Relationship Id="rId265" Type="http://schemas.openxmlformats.org/officeDocument/2006/relationships/customXml" Target="../ink/ink5507.xml"/><Relationship Id="rId264" Type="http://schemas.openxmlformats.org/officeDocument/2006/relationships/image" Target="../media/image5221.png"/><Relationship Id="rId263" Type="http://schemas.openxmlformats.org/officeDocument/2006/relationships/customXml" Target="../ink/ink5506.xml"/><Relationship Id="rId262" Type="http://schemas.openxmlformats.org/officeDocument/2006/relationships/image" Target="../media/image5220.png"/><Relationship Id="rId261" Type="http://schemas.openxmlformats.org/officeDocument/2006/relationships/customXml" Target="../ink/ink5505.xml"/><Relationship Id="rId260" Type="http://schemas.openxmlformats.org/officeDocument/2006/relationships/image" Target="../media/image5219.png"/><Relationship Id="rId26" Type="http://schemas.openxmlformats.org/officeDocument/2006/relationships/customXml" Target="../ink/ink5387.xml"/><Relationship Id="rId259" Type="http://schemas.openxmlformats.org/officeDocument/2006/relationships/customXml" Target="../ink/ink5504.xml"/><Relationship Id="rId258" Type="http://schemas.openxmlformats.org/officeDocument/2006/relationships/image" Target="../media/image5218.png"/><Relationship Id="rId257" Type="http://schemas.openxmlformats.org/officeDocument/2006/relationships/customXml" Target="../ink/ink5503.xml"/><Relationship Id="rId256" Type="http://schemas.openxmlformats.org/officeDocument/2006/relationships/image" Target="../media/image5217.png"/><Relationship Id="rId255" Type="http://schemas.openxmlformats.org/officeDocument/2006/relationships/customXml" Target="../ink/ink5502.xml"/><Relationship Id="rId254" Type="http://schemas.openxmlformats.org/officeDocument/2006/relationships/image" Target="../media/image5216.png"/><Relationship Id="rId253" Type="http://schemas.openxmlformats.org/officeDocument/2006/relationships/customXml" Target="../ink/ink5501.xml"/><Relationship Id="rId252" Type="http://schemas.openxmlformats.org/officeDocument/2006/relationships/image" Target="../media/image5215.png"/><Relationship Id="rId251" Type="http://schemas.openxmlformats.org/officeDocument/2006/relationships/customXml" Target="../ink/ink5500.xml"/><Relationship Id="rId250" Type="http://schemas.openxmlformats.org/officeDocument/2006/relationships/image" Target="../media/image5214.png"/><Relationship Id="rId25" Type="http://schemas.openxmlformats.org/officeDocument/2006/relationships/image" Target="../media/image5113.png"/><Relationship Id="rId249" Type="http://schemas.openxmlformats.org/officeDocument/2006/relationships/customXml" Target="../ink/ink5499.xml"/><Relationship Id="rId248" Type="http://schemas.openxmlformats.org/officeDocument/2006/relationships/image" Target="../media/image5213.png"/><Relationship Id="rId247" Type="http://schemas.openxmlformats.org/officeDocument/2006/relationships/customXml" Target="../ink/ink5498.xml"/><Relationship Id="rId246" Type="http://schemas.openxmlformats.org/officeDocument/2006/relationships/image" Target="../media/image5212.png"/><Relationship Id="rId245" Type="http://schemas.openxmlformats.org/officeDocument/2006/relationships/customXml" Target="../ink/ink5497.xml"/><Relationship Id="rId244" Type="http://schemas.openxmlformats.org/officeDocument/2006/relationships/image" Target="../media/image5211.png"/><Relationship Id="rId243" Type="http://schemas.openxmlformats.org/officeDocument/2006/relationships/customXml" Target="../ink/ink5496.xml"/><Relationship Id="rId242" Type="http://schemas.openxmlformats.org/officeDocument/2006/relationships/customXml" Target="../ink/ink5495.xml"/><Relationship Id="rId241" Type="http://schemas.openxmlformats.org/officeDocument/2006/relationships/image" Target="../media/image5210.png"/><Relationship Id="rId240" Type="http://schemas.openxmlformats.org/officeDocument/2006/relationships/customXml" Target="../ink/ink5494.xml"/><Relationship Id="rId24" Type="http://schemas.openxmlformats.org/officeDocument/2006/relationships/customXml" Target="../ink/ink5386.xml"/><Relationship Id="rId239" Type="http://schemas.openxmlformats.org/officeDocument/2006/relationships/image" Target="../media/image5209.png"/><Relationship Id="rId238" Type="http://schemas.openxmlformats.org/officeDocument/2006/relationships/customXml" Target="../ink/ink5493.xml"/><Relationship Id="rId237" Type="http://schemas.openxmlformats.org/officeDocument/2006/relationships/image" Target="../media/image5208.png"/><Relationship Id="rId236" Type="http://schemas.openxmlformats.org/officeDocument/2006/relationships/customXml" Target="../ink/ink5492.xml"/><Relationship Id="rId235" Type="http://schemas.openxmlformats.org/officeDocument/2006/relationships/image" Target="../media/image5207.png"/><Relationship Id="rId234" Type="http://schemas.openxmlformats.org/officeDocument/2006/relationships/customXml" Target="../ink/ink5491.xml"/><Relationship Id="rId233" Type="http://schemas.openxmlformats.org/officeDocument/2006/relationships/image" Target="../media/image5206.png"/><Relationship Id="rId232" Type="http://schemas.openxmlformats.org/officeDocument/2006/relationships/customXml" Target="../ink/ink5490.xml"/><Relationship Id="rId231" Type="http://schemas.openxmlformats.org/officeDocument/2006/relationships/image" Target="../media/image5205.png"/><Relationship Id="rId230" Type="http://schemas.openxmlformats.org/officeDocument/2006/relationships/customXml" Target="../ink/ink5489.xml"/><Relationship Id="rId23" Type="http://schemas.openxmlformats.org/officeDocument/2006/relationships/image" Target="../media/image5112.png"/><Relationship Id="rId229" Type="http://schemas.openxmlformats.org/officeDocument/2006/relationships/image" Target="../media/image5204.png"/><Relationship Id="rId228" Type="http://schemas.openxmlformats.org/officeDocument/2006/relationships/customXml" Target="../ink/ink5488.xml"/><Relationship Id="rId227" Type="http://schemas.openxmlformats.org/officeDocument/2006/relationships/image" Target="../media/image5203.png"/><Relationship Id="rId226" Type="http://schemas.openxmlformats.org/officeDocument/2006/relationships/customXml" Target="../ink/ink5487.xml"/><Relationship Id="rId225" Type="http://schemas.openxmlformats.org/officeDocument/2006/relationships/image" Target="../media/image5202.png"/><Relationship Id="rId224" Type="http://schemas.openxmlformats.org/officeDocument/2006/relationships/customXml" Target="../ink/ink5486.xml"/><Relationship Id="rId223" Type="http://schemas.openxmlformats.org/officeDocument/2006/relationships/image" Target="../media/image5201.png"/><Relationship Id="rId222" Type="http://schemas.openxmlformats.org/officeDocument/2006/relationships/customXml" Target="../ink/ink5485.xml"/><Relationship Id="rId221" Type="http://schemas.openxmlformats.org/officeDocument/2006/relationships/image" Target="../media/image5200.png"/><Relationship Id="rId220" Type="http://schemas.openxmlformats.org/officeDocument/2006/relationships/customXml" Target="../ink/ink5484.xml"/><Relationship Id="rId22" Type="http://schemas.openxmlformats.org/officeDocument/2006/relationships/customXml" Target="../ink/ink5385.xml"/><Relationship Id="rId219" Type="http://schemas.openxmlformats.org/officeDocument/2006/relationships/image" Target="../media/image5199.png"/><Relationship Id="rId218" Type="http://schemas.openxmlformats.org/officeDocument/2006/relationships/customXml" Target="../ink/ink5483.xml"/><Relationship Id="rId217" Type="http://schemas.openxmlformats.org/officeDocument/2006/relationships/image" Target="../media/image5198.png"/><Relationship Id="rId216" Type="http://schemas.openxmlformats.org/officeDocument/2006/relationships/customXml" Target="../ink/ink5482.xml"/><Relationship Id="rId215" Type="http://schemas.openxmlformats.org/officeDocument/2006/relationships/image" Target="../media/image5197.png"/><Relationship Id="rId214" Type="http://schemas.openxmlformats.org/officeDocument/2006/relationships/customXml" Target="../ink/ink5481.xml"/><Relationship Id="rId213" Type="http://schemas.openxmlformats.org/officeDocument/2006/relationships/image" Target="../media/image5196.png"/><Relationship Id="rId212" Type="http://schemas.openxmlformats.org/officeDocument/2006/relationships/customXml" Target="../ink/ink5480.xml"/><Relationship Id="rId211" Type="http://schemas.openxmlformats.org/officeDocument/2006/relationships/image" Target="../media/image5195.png"/><Relationship Id="rId210" Type="http://schemas.openxmlformats.org/officeDocument/2006/relationships/customXml" Target="../ink/ink5479.xml"/><Relationship Id="rId21" Type="http://schemas.openxmlformats.org/officeDocument/2006/relationships/image" Target="../media/image5111.png"/><Relationship Id="rId209" Type="http://schemas.openxmlformats.org/officeDocument/2006/relationships/image" Target="../media/image5194.png"/><Relationship Id="rId208" Type="http://schemas.openxmlformats.org/officeDocument/2006/relationships/customXml" Target="../ink/ink5478.xml"/><Relationship Id="rId207" Type="http://schemas.openxmlformats.org/officeDocument/2006/relationships/image" Target="../media/image5193.png"/><Relationship Id="rId206" Type="http://schemas.openxmlformats.org/officeDocument/2006/relationships/customXml" Target="../ink/ink5477.xml"/><Relationship Id="rId205" Type="http://schemas.openxmlformats.org/officeDocument/2006/relationships/image" Target="../media/image5192.png"/><Relationship Id="rId204" Type="http://schemas.openxmlformats.org/officeDocument/2006/relationships/customXml" Target="../ink/ink5476.xml"/><Relationship Id="rId203" Type="http://schemas.openxmlformats.org/officeDocument/2006/relationships/image" Target="../media/image5191.png"/><Relationship Id="rId202" Type="http://schemas.openxmlformats.org/officeDocument/2006/relationships/customXml" Target="../ink/ink5475.xml"/><Relationship Id="rId201" Type="http://schemas.openxmlformats.org/officeDocument/2006/relationships/image" Target="../media/image5190.png"/><Relationship Id="rId200" Type="http://schemas.openxmlformats.org/officeDocument/2006/relationships/customXml" Target="../ink/ink5474.xml"/><Relationship Id="rId20" Type="http://schemas.openxmlformats.org/officeDocument/2006/relationships/customXml" Target="../ink/ink5384.xml"/><Relationship Id="rId2" Type="http://schemas.openxmlformats.org/officeDocument/2006/relationships/customXml" Target="../ink/ink5375.xml"/><Relationship Id="rId199" Type="http://schemas.openxmlformats.org/officeDocument/2006/relationships/image" Target="../media/image5189.png"/><Relationship Id="rId198" Type="http://schemas.openxmlformats.org/officeDocument/2006/relationships/customXml" Target="../ink/ink5473.xml"/><Relationship Id="rId197" Type="http://schemas.openxmlformats.org/officeDocument/2006/relationships/image" Target="../media/image5188.png"/><Relationship Id="rId196" Type="http://schemas.openxmlformats.org/officeDocument/2006/relationships/customXml" Target="../ink/ink5472.xml"/><Relationship Id="rId195" Type="http://schemas.openxmlformats.org/officeDocument/2006/relationships/image" Target="../media/image5187.png"/><Relationship Id="rId194" Type="http://schemas.openxmlformats.org/officeDocument/2006/relationships/customXml" Target="../ink/ink5471.xml"/><Relationship Id="rId193" Type="http://schemas.openxmlformats.org/officeDocument/2006/relationships/image" Target="../media/image5186.png"/><Relationship Id="rId192" Type="http://schemas.openxmlformats.org/officeDocument/2006/relationships/customXml" Target="../ink/ink5470.xml"/><Relationship Id="rId191" Type="http://schemas.openxmlformats.org/officeDocument/2006/relationships/image" Target="../media/image5185.png"/><Relationship Id="rId190" Type="http://schemas.openxmlformats.org/officeDocument/2006/relationships/customXml" Target="../ink/ink5469.xml"/><Relationship Id="rId19" Type="http://schemas.openxmlformats.org/officeDocument/2006/relationships/image" Target="../media/image5110.png"/><Relationship Id="rId189" Type="http://schemas.openxmlformats.org/officeDocument/2006/relationships/image" Target="../media/image5184.png"/><Relationship Id="rId188" Type="http://schemas.openxmlformats.org/officeDocument/2006/relationships/customXml" Target="../ink/ink5468.xml"/><Relationship Id="rId187" Type="http://schemas.openxmlformats.org/officeDocument/2006/relationships/image" Target="../media/image5183.png"/><Relationship Id="rId186" Type="http://schemas.openxmlformats.org/officeDocument/2006/relationships/customXml" Target="../ink/ink5467.xml"/><Relationship Id="rId185" Type="http://schemas.openxmlformats.org/officeDocument/2006/relationships/image" Target="../media/image5182.png"/><Relationship Id="rId184" Type="http://schemas.openxmlformats.org/officeDocument/2006/relationships/customXml" Target="../ink/ink5466.xml"/><Relationship Id="rId183" Type="http://schemas.openxmlformats.org/officeDocument/2006/relationships/image" Target="../media/image5181.png"/><Relationship Id="rId182" Type="http://schemas.openxmlformats.org/officeDocument/2006/relationships/customXml" Target="../ink/ink5465.xml"/><Relationship Id="rId181" Type="http://schemas.openxmlformats.org/officeDocument/2006/relationships/image" Target="../media/image5180.png"/><Relationship Id="rId180" Type="http://schemas.openxmlformats.org/officeDocument/2006/relationships/customXml" Target="../ink/ink5464.xml"/><Relationship Id="rId18" Type="http://schemas.openxmlformats.org/officeDocument/2006/relationships/customXml" Target="../ink/ink5383.xml"/><Relationship Id="rId179" Type="http://schemas.openxmlformats.org/officeDocument/2006/relationships/image" Target="../media/image2528.png"/><Relationship Id="rId178" Type="http://schemas.openxmlformats.org/officeDocument/2006/relationships/customXml" Target="../ink/ink5463.xml"/><Relationship Id="rId177" Type="http://schemas.openxmlformats.org/officeDocument/2006/relationships/image" Target="../media/image5179.png"/><Relationship Id="rId176" Type="http://schemas.openxmlformats.org/officeDocument/2006/relationships/customXml" Target="../ink/ink5462.xml"/><Relationship Id="rId175" Type="http://schemas.openxmlformats.org/officeDocument/2006/relationships/image" Target="../media/image5178.png"/><Relationship Id="rId174" Type="http://schemas.openxmlformats.org/officeDocument/2006/relationships/customXml" Target="../ink/ink5461.xml"/><Relationship Id="rId173" Type="http://schemas.openxmlformats.org/officeDocument/2006/relationships/image" Target="../media/image5177.png"/><Relationship Id="rId172" Type="http://schemas.openxmlformats.org/officeDocument/2006/relationships/customXml" Target="../ink/ink5460.xml"/><Relationship Id="rId171" Type="http://schemas.openxmlformats.org/officeDocument/2006/relationships/image" Target="../media/image5176.png"/><Relationship Id="rId170" Type="http://schemas.openxmlformats.org/officeDocument/2006/relationships/customXml" Target="../ink/ink5459.xml"/><Relationship Id="rId17" Type="http://schemas.openxmlformats.org/officeDocument/2006/relationships/image" Target="../media/image5109.png"/><Relationship Id="rId169" Type="http://schemas.openxmlformats.org/officeDocument/2006/relationships/image" Target="../media/image5175.png"/><Relationship Id="rId168" Type="http://schemas.openxmlformats.org/officeDocument/2006/relationships/customXml" Target="../ink/ink5458.xml"/><Relationship Id="rId167" Type="http://schemas.openxmlformats.org/officeDocument/2006/relationships/image" Target="../media/image5174.png"/><Relationship Id="rId166" Type="http://schemas.openxmlformats.org/officeDocument/2006/relationships/customXml" Target="../ink/ink5457.xml"/><Relationship Id="rId165" Type="http://schemas.openxmlformats.org/officeDocument/2006/relationships/image" Target="../media/image5173.png"/><Relationship Id="rId164" Type="http://schemas.openxmlformats.org/officeDocument/2006/relationships/customXml" Target="../ink/ink5456.xml"/><Relationship Id="rId163" Type="http://schemas.openxmlformats.org/officeDocument/2006/relationships/image" Target="../media/image5172.png"/><Relationship Id="rId162" Type="http://schemas.openxmlformats.org/officeDocument/2006/relationships/customXml" Target="../ink/ink5455.xml"/><Relationship Id="rId161" Type="http://schemas.openxmlformats.org/officeDocument/2006/relationships/image" Target="../media/image5171.png"/><Relationship Id="rId160" Type="http://schemas.openxmlformats.org/officeDocument/2006/relationships/customXml" Target="../ink/ink5454.xml"/><Relationship Id="rId16" Type="http://schemas.openxmlformats.org/officeDocument/2006/relationships/customXml" Target="../ink/ink5382.xml"/><Relationship Id="rId159" Type="http://schemas.openxmlformats.org/officeDocument/2006/relationships/image" Target="../media/image5170.png"/><Relationship Id="rId158" Type="http://schemas.openxmlformats.org/officeDocument/2006/relationships/customXml" Target="../ink/ink5453.xml"/><Relationship Id="rId157" Type="http://schemas.openxmlformats.org/officeDocument/2006/relationships/image" Target="../media/image5169.png"/><Relationship Id="rId156" Type="http://schemas.openxmlformats.org/officeDocument/2006/relationships/customXml" Target="../ink/ink5452.xml"/><Relationship Id="rId155" Type="http://schemas.openxmlformats.org/officeDocument/2006/relationships/image" Target="../media/image5168.png"/><Relationship Id="rId154" Type="http://schemas.openxmlformats.org/officeDocument/2006/relationships/customXml" Target="../ink/ink5451.xml"/><Relationship Id="rId153" Type="http://schemas.openxmlformats.org/officeDocument/2006/relationships/image" Target="../media/image5167.png"/><Relationship Id="rId152" Type="http://schemas.openxmlformats.org/officeDocument/2006/relationships/customXml" Target="../ink/ink5450.xml"/><Relationship Id="rId151" Type="http://schemas.openxmlformats.org/officeDocument/2006/relationships/image" Target="../media/image5166.png"/><Relationship Id="rId150" Type="http://schemas.openxmlformats.org/officeDocument/2006/relationships/customXml" Target="../ink/ink5449.xml"/><Relationship Id="rId15" Type="http://schemas.openxmlformats.org/officeDocument/2006/relationships/image" Target="../media/image5108.png"/><Relationship Id="rId149" Type="http://schemas.openxmlformats.org/officeDocument/2006/relationships/image" Target="../media/image5165.png"/><Relationship Id="rId148" Type="http://schemas.openxmlformats.org/officeDocument/2006/relationships/customXml" Target="../ink/ink5448.xml"/><Relationship Id="rId147" Type="http://schemas.openxmlformats.org/officeDocument/2006/relationships/image" Target="../media/image5164.png"/><Relationship Id="rId146" Type="http://schemas.openxmlformats.org/officeDocument/2006/relationships/customXml" Target="../ink/ink5447.xml"/><Relationship Id="rId145" Type="http://schemas.openxmlformats.org/officeDocument/2006/relationships/image" Target="../media/image5163.png"/><Relationship Id="rId144" Type="http://schemas.openxmlformats.org/officeDocument/2006/relationships/customXml" Target="../ink/ink5446.xml"/><Relationship Id="rId143" Type="http://schemas.openxmlformats.org/officeDocument/2006/relationships/image" Target="../media/image5162.png"/><Relationship Id="rId142" Type="http://schemas.openxmlformats.org/officeDocument/2006/relationships/customXml" Target="../ink/ink5445.xml"/><Relationship Id="rId141" Type="http://schemas.openxmlformats.org/officeDocument/2006/relationships/image" Target="../media/image5161.png"/><Relationship Id="rId140" Type="http://schemas.openxmlformats.org/officeDocument/2006/relationships/customXml" Target="../ink/ink5444.xml"/><Relationship Id="rId14" Type="http://schemas.openxmlformats.org/officeDocument/2006/relationships/customXml" Target="../ink/ink5381.xml"/><Relationship Id="rId139" Type="http://schemas.openxmlformats.org/officeDocument/2006/relationships/image" Target="../media/image4522.png"/><Relationship Id="rId138" Type="http://schemas.openxmlformats.org/officeDocument/2006/relationships/customXml" Target="../ink/ink5443.xml"/><Relationship Id="rId137" Type="http://schemas.openxmlformats.org/officeDocument/2006/relationships/image" Target="../media/image5160.png"/><Relationship Id="rId136" Type="http://schemas.openxmlformats.org/officeDocument/2006/relationships/customXml" Target="../ink/ink5442.xml"/><Relationship Id="rId135" Type="http://schemas.openxmlformats.org/officeDocument/2006/relationships/image" Target="../media/image5159.png"/><Relationship Id="rId134" Type="http://schemas.openxmlformats.org/officeDocument/2006/relationships/customXml" Target="../ink/ink5441.xml"/><Relationship Id="rId133" Type="http://schemas.openxmlformats.org/officeDocument/2006/relationships/image" Target="../media/image5158.png"/><Relationship Id="rId132" Type="http://schemas.openxmlformats.org/officeDocument/2006/relationships/customXml" Target="../ink/ink5440.xml"/><Relationship Id="rId131" Type="http://schemas.openxmlformats.org/officeDocument/2006/relationships/image" Target="../media/image5157.png"/><Relationship Id="rId130" Type="http://schemas.openxmlformats.org/officeDocument/2006/relationships/customXml" Target="../ink/ink5439.xml"/><Relationship Id="rId13" Type="http://schemas.openxmlformats.org/officeDocument/2006/relationships/image" Target="../media/image5107.png"/><Relationship Id="rId129" Type="http://schemas.openxmlformats.org/officeDocument/2006/relationships/image" Target="../media/image823.png"/><Relationship Id="rId128" Type="http://schemas.openxmlformats.org/officeDocument/2006/relationships/customXml" Target="../ink/ink5438.xml"/><Relationship Id="rId127" Type="http://schemas.openxmlformats.org/officeDocument/2006/relationships/image" Target="../media/image915.png"/><Relationship Id="rId126" Type="http://schemas.openxmlformats.org/officeDocument/2006/relationships/customXml" Target="../ink/ink5437.xml"/><Relationship Id="rId125" Type="http://schemas.openxmlformats.org/officeDocument/2006/relationships/image" Target="../media/image5156.png"/><Relationship Id="rId124" Type="http://schemas.openxmlformats.org/officeDocument/2006/relationships/customXml" Target="../ink/ink5436.xml"/><Relationship Id="rId123" Type="http://schemas.openxmlformats.org/officeDocument/2006/relationships/image" Target="../media/image5155.png"/><Relationship Id="rId122" Type="http://schemas.openxmlformats.org/officeDocument/2006/relationships/customXml" Target="../ink/ink5435.xml"/><Relationship Id="rId121" Type="http://schemas.openxmlformats.org/officeDocument/2006/relationships/image" Target="../media/image5154.png"/><Relationship Id="rId120" Type="http://schemas.openxmlformats.org/officeDocument/2006/relationships/customXml" Target="../ink/ink5434.xml"/><Relationship Id="rId12" Type="http://schemas.openxmlformats.org/officeDocument/2006/relationships/customXml" Target="../ink/ink5380.xml"/><Relationship Id="rId119" Type="http://schemas.openxmlformats.org/officeDocument/2006/relationships/image" Target="../media/image5153.png"/><Relationship Id="rId118" Type="http://schemas.openxmlformats.org/officeDocument/2006/relationships/customXml" Target="../ink/ink5433.xml"/><Relationship Id="rId117" Type="http://schemas.openxmlformats.org/officeDocument/2006/relationships/image" Target="../media/image2806.png"/><Relationship Id="rId116" Type="http://schemas.openxmlformats.org/officeDocument/2006/relationships/customXml" Target="../ink/ink5432.xml"/><Relationship Id="rId115" Type="http://schemas.openxmlformats.org/officeDocument/2006/relationships/image" Target="../media/image5152.png"/><Relationship Id="rId114" Type="http://schemas.openxmlformats.org/officeDocument/2006/relationships/customXml" Target="../ink/ink5431.xml"/><Relationship Id="rId113" Type="http://schemas.openxmlformats.org/officeDocument/2006/relationships/image" Target="../media/image5151.png"/><Relationship Id="rId112" Type="http://schemas.openxmlformats.org/officeDocument/2006/relationships/customXml" Target="../ink/ink5430.xml"/><Relationship Id="rId111" Type="http://schemas.openxmlformats.org/officeDocument/2006/relationships/image" Target="../media/image5150.png"/><Relationship Id="rId110" Type="http://schemas.openxmlformats.org/officeDocument/2006/relationships/customXml" Target="../ink/ink5429.xml"/><Relationship Id="rId11" Type="http://schemas.openxmlformats.org/officeDocument/2006/relationships/image" Target="../media/image5106.png"/><Relationship Id="rId109" Type="http://schemas.openxmlformats.org/officeDocument/2006/relationships/image" Target="../media/image5149.png"/><Relationship Id="rId108" Type="http://schemas.openxmlformats.org/officeDocument/2006/relationships/customXml" Target="../ink/ink5428.xml"/><Relationship Id="rId107" Type="http://schemas.openxmlformats.org/officeDocument/2006/relationships/image" Target="../media/image5148.png"/><Relationship Id="rId106" Type="http://schemas.openxmlformats.org/officeDocument/2006/relationships/customXml" Target="../ink/ink5427.xml"/><Relationship Id="rId105" Type="http://schemas.openxmlformats.org/officeDocument/2006/relationships/image" Target="../media/image5147.png"/><Relationship Id="rId104" Type="http://schemas.openxmlformats.org/officeDocument/2006/relationships/customXml" Target="../ink/ink5426.xml"/><Relationship Id="rId103" Type="http://schemas.openxmlformats.org/officeDocument/2006/relationships/image" Target="../media/image5146.png"/><Relationship Id="rId102" Type="http://schemas.openxmlformats.org/officeDocument/2006/relationships/customXml" Target="../ink/ink5425.xml"/><Relationship Id="rId101" Type="http://schemas.openxmlformats.org/officeDocument/2006/relationships/image" Target="../media/image5145.png"/><Relationship Id="rId100" Type="http://schemas.openxmlformats.org/officeDocument/2006/relationships/customXml" Target="../ink/ink5424.xml"/><Relationship Id="rId10" Type="http://schemas.openxmlformats.org/officeDocument/2006/relationships/customXml" Target="../ink/ink5379.xml"/><Relationship Id="rId1" Type="http://schemas.openxmlformats.org/officeDocument/2006/relationships/image" Target="../media/image5101.png"/></Relationships>
</file>

<file path=ppt/slides/_rels/slide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51.png"/><Relationship Id="rId98" Type="http://schemas.openxmlformats.org/officeDocument/2006/relationships/customXml" Target="../ink/ink483.xml"/><Relationship Id="rId97" Type="http://schemas.openxmlformats.org/officeDocument/2006/relationships/image" Target="../media/image450.png"/><Relationship Id="rId96" Type="http://schemas.openxmlformats.org/officeDocument/2006/relationships/customXml" Target="../ink/ink482.xml"/><Relationship Id="rId95" Type="http://schemas.openxmlformats.org/officeDocument/2006/relationships/image" Target="../media/image449.png"/><Relationship Id="rId94" Type="http://schemas.openxmlformats.org/officeDocument/2006/relationships/customXml" Target="../ink/ink481.xml"/><Relationship Id="rId93" Type="http://schemas.openxmlformats.org/officeDocument/2006/relationships/image" Target="../media/image448.png"/><Relationship Id="rId92" Type="http://schemas.openxmlformats.org/officeDocument/2006/relationships/customXml" Target="../ink/ink480.xml"/><Relationship Id="rId91" Type="http://schemas.openxmlformats.org/officeDocument/2006/relationships/image" Target="../media/image447.png"/><Relationship Id="rId90" Type="http://schemas.openxmlformats.org/officeDocument/2006/relationships/customXml" Target="../ink/ink479.xml"/><Relationship Id="rId9" Type="http://schemas.openxmlformats.org/officeDocument/2006/relationships/customXml" Target="../ink/ink437.xml"/><Relationship Id="rId89" Type="http://schemas.openxmlformats.org/officeDocument/2006/relationships/image" Target="../media/image446.png"/><Relationship Id="rId88" Type="http://schemas.openxmlformats.org/officeDocument/2006/relationships/customXml" Target="../ink/ink478.xml"/><Relationship Id="rId87" Type="http://schemas.openxmlformats.org/officeDocument/2006/relationships/image" Target="../media/image445.png"/><Relationship Id="rId86" Type="http://schemas.openxmlformats.org/officeDocument/2006/relationships/customXml" Target="../ink/ink477.xml"/><Relationship Id="rId85" Type="http://schemas.openxmlformats.org/officeDocument/2006/relationships/image" Target="../media/image444.png"/><Relationship Id="rId84" Type="http://schemas.openxmlformats.org/officeDocument/2006/relationships/customXml" Target="../ink/ink476.xml"/><Relationship Id="rId83" Type="http://schemas.openxmlformats.org/officeDocument/2006/relationships/image" Target="../media/image443.png"/><Relationship Id="rId82" Type="http://schemas.openxmlformats.org/officeDocument/2006/relationships/customXml" Target="../ink/ink475.xml"/><Relationship Id="rId81" Type="http://schemas.openxmlformats.org/officeDocument/2006/relationships/image" Target="../media/image442.png"/><Relationship Id="rId80" Type="http://schemas.openxmlformats.org/officeDocument/2006/relationships/customXml" Target="../ink/ink474.xml"/><Relationship Id="rId8" Type="http://schemas.openxmlformats.org/officeDocument/2006/relationships/image" Target="../media/image408.png"/><Relationship Id="rId79" Type="http://schemas.openxmlformats.org/officeDocument/2006/relationships/image" Target="../media/image441.png"/><Relationship Id="rId78" Type="http://schemas.openxmlformats.org/officeDocument/2006/relationships/customXml" Target="../ink/ink473.xml"/><Relationship Id="rId77" Type="http://schemas.openxmlformats.org/officeDocument/2006/relationships/image" Target="../media/image440.png"/><Relationship Id="rId76" Type="http://schemas.openxmlformats.org/officeDocument/2006/relationships/customXml" Target="../ink/ink472.xml"/><Relationship Id="rId75" Type="http://schemas.openxmlformats.org/officeDocument/2006/relationships/image" Target="../media/image439.png"/><Relationship Id="rId74" Type="http://schemas.openxmlformats.org/officeDocument/2006/relationships/customXml" Target="../ink/ink471.xml"/><Relationship Id="rId73" Type="http://schemas.openxmlformats.org/officeDocument/2006/relationships/customXml" Target="../ink/ink470.xml"/><Relationship Id="rId72" Type="http://schemas.openxmlformats.org/officeDocument/2006/relationships/image" Target="../media/image438.png"/><Relationship Id="rId71" Type="http://schemas.openxmlformats.org/officeDocument/2006/relationships/customXml" Target="../ink/ink469.xml"/><Relationship Id="rId70" Type="http://schemas.openxmlformats.org/officeDocument/2006/relationships/customXml" Target="../ink/ink468.xml"/><Relationship Id="rId7" Type="http://schemas.openxmlformats.org/officeDocument/2006/relationships/customXml" Target="../ink/ink436.xml"/><Relationship Id="rId69" Type="http://schemas.openxmlformats.org/officeDocument/2006/relationships/image" Target="../media/image437.png"/><Relationship Id="rId68" Type="http://schemas.openxmlformats.org/officeDocument/2006/relationships/customXml" Target="../ink/ink467.xml"/><Relationship Id="rId67" Type="http://schemas.openxmlformats.org/officeDocument/2006/relationships/image" Target="../media/image436.png"/><Relationship Id="rId66" Type="http://schemas.openxmlformats.org/officeDocument/2006/relationships/customXml" Target="../ink/ink466.xml"/><Relationship Id="rId65" Type="http://schemas.openxmlformats.org/officeDocument/2006/relationships/image" Target="../media/image435.png"/><Relationship Id="rId64" Type="http://schemas.openxmlformats.org/officeDocument/2006/relationships/customXml" Target="../ink/ink465.xml"/><Relationship Id="rId63" Type="http://schemas.openxmlformats.org/officeDocument/2006/relationships/image" Target="../media/image434.png"/><Relationship Id="rId62" Type="http://schemas.openxmlformats.org/officeDocument/2006/relationships/customXml" Target="../ink/ink464.xml"/><Relationship Id="rId61" Type="http://schemas.openxmlformats.org/officeDocument/2006/relationships/image" Target="../media/image433.png"/><Relationship Id="rId60" Type="http://schemas.openxmlformats.org/officeDocument/2006/relationships/customXml" Target="../ink/ink463.xml"/><Relationship Id="rId6" Type="http://schemas.openxmlformats.org/officeDocument/2006/relationships/image" Target="../media/image407.png"/><Relationship Id="rId59" Type="http://schemas.openxmlformats.org/officeDocument/2006/relationships/customXml" Target="../ink/ink462.xml"/><Relationship Id="rId58" Type="http://schemas.openxmlformats.org/officeDocument/2006/relationships/image" Target="../media/image432.png"/><Relationship Id="rId57" Type="http://schemas.openxmlformats.org/officeDocument/2006/relationships/customXml" Target="../ink/ink461.xml"/><Relationship Id="rId56" Type="http://schemas.openxmlformats.org/officeDocument/2006/relationships/image" Target="../media/image355.png"/><Relationship Id="rId55" Type="http://schemas.openxmlformats.org/officeDocument/2006/relationships/customXml" Target="../ink/ink460.xml"/><Relationship Id="rId54" Type="http://schemas.openxmlformats.org/officeDocument/2006/relationships/image" Target="../media/image431.png"/><Relationship Id="rId53" Type="http://schemas.openxmlformats.org/officeDocument/2006/relationships/customXml" Target="../ink/ink459.xml"/><Relationship Id="rId52" Type="http://schemas.openxmlformats.org/officeDocument/2006/relationships/image" Target="../media/image430.png"/><Relationship Id="rId51" Type="http://schemas.openxmlformats.org/officeDocument/2006/relationships/customXml" Target="../ink/ink458.xml"/><Relationship Id="rId50" Type="http://schemas.openxmlformats.org/officeDocument/2006/relationships/image" Target="../media/image429.png"/><Relationship Id="rId5" Type="http://schemas.openxmlformats.org/officeDocument/2006/relationships/customXml" Target="../ink/ink435.xml"/><Relationship Id="rId49" Type="http://schemas.openxmlformats.org/officeDocument/2006/relationships/customXml" Target="../ink/ink457.xml"/><Relationship Id="rId48" Type="http://schemas.openxmlformats.org/officeDocument/2006/relationships/image" Target="../media/image428.png"/><Relationship Id="rId47" Type="http://schemas.openxmlformats.org/officeDocument/2006/relationships/customXml" Target="../ink/ink456.xml"/><Relationship Id="rId46" Type="http://schemas.openxmlformats.org/officeDocument/2006/relationships/image" Target="../media/image427.png"/><Relationship Id="rId45" Type="http://schemas.openxmlformats.org/officeDocument/2006/relationships/customXml" Target="../ink/ink455.xml"/><Relationship Id="rId44" Type="http://schemas.openxmlformats.org/officeDocument/2006/relationships/image" Target="../media/image426.png"/><Relationship Id="rId43" Type="http://schemas.openxmlformats.org/officeDocument/2006/relationships/customXml" Target="../ink/ink454.xml"/><Relationship Id="rId42" Type="http://schemas.openxmlformats.org/officeDocument/2006/relationships/image" Target="../media/image425.png"/><Relationship Id="rId41" Type="http://schemas.openxmlformats.org/officeDocument/2006/relationships/customXml" Target="../ink/ink453.xml"/><Relationship Id="rId40" Type="http://schemas.openxmlformats.org/officeDocument/2006/relationships/image" Target="../media/image424.png"/><Relationship Id="rId4" Type="http://schemas.openxmlformats.org/officeDocument/2006/relationships/image" Target="../media/image102.png"/><Relationship Id="rId39" Type="http://schemas.openxmlformats.org/officeDocument/2006/relationships/customXml" Target="../ink/ink452.xml"/><Relationship Id="rId38" Type="http://schemas.openxmlformats.org/officeDocument/2006/relationships/image" Target="../media/image423.png"/><Relationship Id="rId37" Type="http://schemas.openxmlformats.org/officeDocument/2006/relationships/customXml" Target="../ink/ink451.xml"/><Relationship Id="rId36" Type="http://schemas.openxmlformats.org/officeDocument/2006/relationships/image" Target="../media/image422.png"/><Relationship Id="rId35" Type="http://schemas.openxmlformats.org/officeDocument/2006/relationships/customXml" Target="../ink/ink450.xml"/><Relationship Id="rId34" Type="http://schemas.openxmlformats.org/officeDocument/2006/relationships/image" Target="../media/image421.png"/><Relationship Id="rId33" Type="http://schemas.openxmlformats.org/officeDocument/2006/relationships/customXml" Target="../ink/ink449.xml"/><Relationship Id="rId32" Type="http://schemas.openxmlformats.org/officeDocument/2006/relationships/image" Target="../media/image420.png"/><Relationship Id="rId31" Type="http://schemas.openxmlformats.org/officeDocument/2006/relationships/customXml" Target="../ink/ink448.xml"/><Relationship Id="rId30" Type="http://schemas.openxmlformats.org/officeDocument/2006/relationships/image" Target="../media/image419.png"/><Relationship Id="rId3" Type="http://schemas.openxmlformats.org/officeDocument/2006/relationships/tags" Target="../tags/tag8.xml"/><Relationship Id="rId29" Type="http://schemas.openxmlformats.org/officeDocument/2006/relationships/customXml" Target="../ink/ink447.xml"/><Relationship Id="rId28" Type="http://schemas.openxmlformats.org/officeDocument/2006/relationships/image" Target="../media/image418.png"/><Relationship Id="rId27" Type="http://schemas.openxmlformats.org/officeDocument/2006/relationships/customXml" Target="../ink/ink446.xml"/><Relationship Id="rId26" Type="http://schemas.openxmlformats.org/officeDocument/2006/relationships/image" Target="../media/image417.png"/><Relationship Id="rId25" Type="http://schemas.openxmlformats.org/officeDocument/2006/relationships/customXml" Target="../ink/ink445.xml"/><Relationship Id="rId24" Type="http://schemas.openxmlformats.org/officeDocument/2006/relationships/image" Target="../media/image416.png"/><Relationship Id="rId23" Type="http://schemas.openxmlformats.org/officeDocument/2006/relationships/customXml" Target="../ink/ink444.xml"/><Relationship Id="rId22" Type="http://schemas.openxmlformats.org/officeDocument/2006/relationships/image" Target="../media/image415.png"/><Relationship Id="rId21" Type="http://schemas.openxmlformats.org/officeDocument/2006/relationships/customXml" Target="../ink/ink443.xml"/><Relationship Id="rId20" Type="http://schemas.openxmlformats.org/officeDocument/2006/relationships/image" Target="../media/image414.png"/><Relationship Id="rId2" Type="http://schemas.openxmlformats.org/officeDocument/2006/relationships/image" Target="../media/image103.png"/><Relationship Id="rId19" Type="http://schemas.openxmlformats.org/officeDocument/2006/relationships/customXml" Target="../ink/ink442.xml"/><Relationship Id="rId18" Type="http://schemas.openxmlformats.org/officeDocument/2006/relationships/image" Target="../media/image413.png"/><Relationship Id="rId17" Type="http://schemas.openxmlformats.org/officeDocument/2006/relationships/customXml" Target="../ink/ink441.xml"/><Relationship Id="rId16" Type="http://schemas.openxmlformats.org/officeDocument/2006/relationships/image" Target="../media/image412.png"/><Relationship Id="rId15" Type="http://schemas.openxmlformats.org/officeDocument/2006/relationships/customXml" Target="../ink/ink440.xml"/><Relationship Id="rId143" Type="http://schemas.openxmlformats.org/officeDocument/2006/relationships/slideLayout" Target="../slideLayouts/slideLayout7.xml"/><Relationship Id="rId142" Type="http://schemas.openxmlformats.org/officeDocument/2006/relationships/image" Target="../media/image470.png"/><Relationship Id="rId141" Type="http://schemas.openxmlformats.org/officeDocument/2006/relationships/customXml" Target="../ink/ink507.xml"/><Relationship Id="rId140" Type="http://schemas.openxmlformats.org/officeDocument/2006/relationships/image" Target="../media/image469.png"/><Relationship Id="rId14" Type="http://schemas.openxmlformats.org/officeDocument/2006/relationships/image" Target="../media/image411.png"/><Relationship Id="rId139" Type="http://schemas.openxmlformats.org/officeDocument/2006/relationships/customXml" Target="../ink/ink506.xml"/><Relationship Id="rId138" Type="http://schemas.openxmlformats.org/officeDocument/2006/relationships/image" Target="../media/image468.png"/><Relationship Id="rId137" Type="http://schemas.openxmlformats.org/officeDocument/2006/relationships/customXml" Target="../ink/ink505.xml"/><Relationship Id="rId136" Type="http://schemas.openxmlformats.org/officeDocument/2006/relationships/image" Target="../media/image467.png"/><Relationship Id="rId135" Type="http://schemas.openxmlformats.org/officeDocument/2006/relationships/customXml" Target="../ink/ink504.xml"/><Relationship Id="rId134" Type="http://schemas.openxmlformats.org/officeDocument/2006/relationships/image" Target="../media/image466.png"/><Relationship Id="rId133" Type="http://schemas.openxmlformats.org/officeDocument/2006/relationships/customXml" Target="../ink/ink503.xml"/><Relationship Id="rId132" Type="http://schemas.openxmlformats.org/officeDocument/2006/relationships/image" Target="../media/image465.png"/><Relationship Id="rId131" Type="http://schemas.openxmlformats.org/officeDocument/2006/relationships/customXml" Target="../ink/ink502.xml"/><Relationship Id="rId130" Type="http://schemas.openxmlformats.org/officeDocument/2006/relationships/image" Target="../media/image464.png"/><Relationship Id="rId13" Type="http://schemas.openxmlformats.org/officeDocument/2006/relationships/customXml" Target="../ink/ink439.xml"/><Relationship Id="rId129" Type="http://schemas.openxmlformats.org/officeDocument/2006/relationships/customXml" Target="../ink/ink501.xml"/><Relationship Id="rId128" Type="http://schemas.openxmlformats.org/officeDocument/2006/relationships/image" Target="../media/image463.png"/><Relationship Id="rId127" Type="http://schemas.openxmlformats.org/officeDocument/2006/relationships/customXml" Target="../ink/ink500.xml"/><Relationship Id="rId126" Type="http://schemas.openxmlformats.org/officeDocument/2006/relationships/customXml" Target="../ink/ink499.xml"/><Relationship Id="rId125" Type="http://schemas.openxmlformats.org/officeDocument/2006/relationships/customXml" Target="../ink/ink498.xml"/><Relationship Id="rId124" Type="http://schemas.openxmlformats.org/officeDocument/2006/relationships/customXml" Target="../ink/ink497.xml"/><Relationship Id="rId123" Type="http://schemas.openxmlformats.org/officeDocument/2006/relationships/image" Target="../media/image462.png"/><Relationship Id="rId122" Type="http://schemas.openxmlformats.org/officeDocument/2006/relationships/customXml" Target="../ink/ink496.xml"/><Relationship Id="rId121" Type="http://schemas.openxmlformats.org/officeDocument/2006/relationships/image" Target="../media/image461.png"/><Relationship Id="rId120" Type="http://schemas.openxmlformats.org/officeDocument/2006/relationships/customXml" Target="../ink/ink495.xml"/><Relationship Id="rId12" Type="http://schemas.openxmlformats.org/officeDocument/2006/relationships/image" Target="../media/image410.png"/><Relationship Id="rId119" Type="http://schemas.openxmlformats.org/officeDocument/2006/relationships/customXml" Target="../ink/ink494.xml"/><Relationship Id="rId118" Type="http://schemas.openxmlformats.org/officeDocument/2006/relationships/image" Target="../media/image460.png"/><Relationship Id="rId117" Type="http://schemas.openxmlformats.org/officeDocument/2006/relationships/customXml" Target="../ink/ink493.xml"/><Relationship Id="rId116" Type="http://schemas.openxmlformats.org/officeDocument/2006/relationships/image" Target="../media/image459.png"/><Relationship Id="rId115" Type="http://schemas.openxmlformats.org/officeDocument/2006/relationships/customXml" Target="../ink/ink492.xml"/><Relationship Id="rId114" Type="http://schemas.openxmlformats.org/officeDocument/2006/relationships/image" Target="../media/image458.png"/><Relationship Id="rId113" Type="http://schemas.openxmlformats.org/officeDocument/2006/relationships/customXml" Target="../ink/ink491.xml"/><Relationship Id="rId112" Type="http://schemas.openxmlformats.org/officeDocument/2006/relationships/image" Target="../media/image457.png"/><Relationship Id="rId111" Type="http://schemas.openxmlformats.org/officeDocument/2006/relationships/customXml" Target="../ink/ink490.xml"/><Relationship Id="rId110" Type="http://schemas.openxmlformats.org/officeDocument/2006/relationships/image" Target="../media/image456.png"/><Relationship Id="rId11" Type="http://schemas.openxmlformats.org/officeDocument/2006/relationships/customXml" Target="../ink/ink438.xml"/><Relationship Id="rId109" Type="http://schemas.openxmlformats.org/officeDocument/2006/relationships/customXml" Target="../ink/ink489.xml"/><Relationship Id="rId108" Type="http://schemas.openxmlformats.org/officeDocument/2006/relationships/customXml" Target="../ink/ink488.xml"/><Relationship Id="rId107" Type="http://schemas.openxmlformats.org/officeDocument/2006/relationships/image" Target="../media/image455.png"/><Relationship Id="rId106" Type="http://schemas.openxmlformats.org/officeDocument/2006/relationships/customXml" Target="../ink/ink487.xml"/><Relationship Id="rId105" Type="http://schemas.openxmlformats.org/officeDocument/2006/relationships/image" Target="../media/image454.png"/><Relationship Id="rId104" Type="http://schemas.openxmlformats.org/officeDocument/2006/relationships/customXml" Target="../ink/ink486.xml"/><Relationship Id="rId103" Type="http://schemas.openxmlformats.org/officeDocument/2006/relationships/image" Target="../media/image453.png"/><Relationship Id="rId102" Type="http://schemas.openxmlformats.org/officeDocument/2006/relationships/customXml" Target="../ink/ink485.xml"/><Relationship Id="rId101" Type="http://schemas.openxmlformats.org/officeDocument/2006/relationships/image" Target="../media/image452.png"/><Relationship Id="rId100" Type="http://schemas.openxmlformats.org/officeDocument/2006/relationships/customXml" Target="../ink/ink484.xml"/><Relationship Id="rId10" Type="http://schemas.openxmlformats.org/officeDocument/2006/relationships/image" Target="../media/image409.png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56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5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58.wmf"/></Relationships>
</file>

<file path=ppt/slides/_rels/slide6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302.png"/><Relationship Id="rId98" Type="http://schemas.openxmlformats.org/officeDocument/2006/relationships/customXml" Target="../ink/ink5591.xml"/><Relationship Id="rId97" Type="http://schemas.openxmlformats.org/officeDocument/2006/relationships/image" Target="../media/image5301.png"/><Relationship Id="rId96" Type="http://schemas.openxmlformats.org/officeDocument/2006/relationships/customXml" Target="../ink/ink5590.xml"/><Relationship Id="rId95" Type="http://schemas.openxmlformats.org/officeDocument/2006/relationships/image" Target="../media/image5300.png"/><Relationship Id="rId94" Type="http://schemas.openxmlformats.org/officeDocument/2006/relationships/customXml" Target="../ink/ink5589.xml"/><Relationship Id="rId93" Type="http://schemas.openxmlformats.org/officeDocument/2006/relationships/image" Target="../media/image5299.png"/><Relationship Id="rId92" Type="http://schemas.openxmlformats.org/officeDocument/2006/relationships/customXml" Target="../ink/ink5588.xml"/><Relationship Id="rId91" Type="http://schemas.openxmlformats.org/officeDocument/2006/relationships/image" Target="../media/image5298.png"/><Relationship Id="rId90" Type="http://schemas.openxmlformats.org/officeDocument/2006/relationships/customXml" Target="../ink/ink5587.xml"/><Relationship Id="rId9" Type="http://schemas.openxmlformats.org/officeDocument/2006/relationships/image" Target="../media/image5263.png"/><Relationship Id="rId89" Type="http://schemas.openxmlformats.org/officeDocument/2006/relationships/image" Target="../media/image5297.png"/><Relationship Id="rId88" Type="http://schemas.openxmlformats.org/officeDocument/2006/relationships/customXml" Target="../ink/ink5586.xml"/><Relationship Id="rId87" Type="http://schemas.openxmlformats.org/officeDocument/2006/relationships/image" Target="../media/image5296.png"/><Relationship Id="rId86" Type="http://schemas.openxmlformats.org/officeDocument/2006/relationships/customXml" Target="../ink/ink5585.xml"/><Relationship Id="rId85" Type="http://schemas.openxmlformats.org/officeDocument/2006/relationships/image" Target="../media/image5295.png"/><Relationship Id="rId84" Type="http://schemas.openxmlformats.org/officeDocument/2006/relationships/customXml" Target="../ink/ink5584.xml"/><Relationship Id="rId83" Type="http://schemas.openxmlformats.org/officeDocument/2006/relationships/image" Target="../media/image5294.png"/><Relationship Id="rId82" Type="http://schemas.openxmlformats.org/officeDocument/2006/relationships/customXml" Target="../ink/ink5583.xml"/><Relationship Id="rId81" Type="http://schemas.openxmlformats.org/officeDocument/2006/relationships/image" Target="../media/image5293.png"/><Relationship Id="rId80" Type="http://schemas.openxmlformats.org/officeDocument/2006/relationships/customXml" Target="../ink/ink5582.xml"/><Relationship Id="rId8" Type="http://schemas.openxmlformats.org/officeDocument/2006/relationships/customXml" Target="../ink/ink5546.xml"/><Relationship Id="rId79" Type="http://schemas.openxmlformats.org/officeDocument/2006/relationships/image" Target="../media/image915.png"/><Relationship Id="rId78" Type="http://schemas.openxmlformats.org/officeDocument/2006/relationships/customXml" Target="../ink/ink5581.xml"/><Relationship Id="rId77" Type="http://schemas.openxmlformats.org/officeDocument/2006/relationships/image" Target="../media/image5292.png"/><Relationship Id="rId76" Type="http://schemas.openxmlformats.org/officeDocument/2006/relationships/customXml" Target="../ink/ink5580.xml"/><Relationship Id="rId75" Type="http://schemas.openxmlformats.org/officeDocument/2006/relationships/image" Target="../media/image5291.png"/><Relationship Id="rId74" Type="http://schemas.openxmlformats.org/officeDocument/2006/relationships/customXml" Target="../ink/ink5579.xml"/><Relationship Id="rId73" Type="http://schemas.openxmlformats.org/officeDocument/2006/relationships/image" Target="../media/image5290.png"/><Relationship Id="rId72" Type="http://schemas.openxmlformats.org/officeDocument/2006/relationships/customXml" Target="../ink/ink5578.xml"/><Relationship Id="rId71" Type="http://schemas.openxmlformats.org/officeDocument/2006/relationships/image" Target="../media/image5289.png"/><Relationship Id="rId70" Type="http://schemas.openxmlformats.org/officeDocument/2006/relationships/customXml" Target="../ink/ink5577.xml"/><Relationship Id="rId7" Type="http://schemas.openxmlformats.org/officeDocument/2006/relationships/image" Target="../media/image5262.png"/><Relationship Id="rId69" Type="http://schemas.openxmlformats.org/officeDocument/2006/relationships/image" Target="../media/image5288.png"/><Relationship Id="rId68" Type="http://schemas.openxmlformats.org/officeDocument/2006/relationships/customXml" Target="../ink/ink5576.xml"/><Relationship Id="rId67" Type="http://schemas.openxmlformats.org/officeDocument/2006/relationships/image" Target="../media/image5287.png"/><Relationship Id="rId66" Type="http://schemas.openxmlformats.org/officeDocument/2006/relationships/customXml" Target="../ink/ink5575.xml"/><Relationship Id="rId65" Type="http://schemas.openxmlformats.org/officeDocument/2006/relationships/image" Target="../media/image5286.png"/><Relationship Id="rId64" Type="http://schemas.openxmlformats.org/officeDocument/2006/relationships/customXml" Target="../ink/ink5574.xml"/><Relationship Id="rId63" Type="http://schemas.openxmlformats.org/officeDocument/2006/relationships/image" Target="../media/image5285.png"/><Relationship Id="rId62" Type="http://schemas.openxmlformats.org/officeDocument/2006/relationships/customXml" Target="../ink/ink5573.xml"/><Relationship Id="rId61" Type="http://schemas.openxmlformats.org/officeDocument/2006/relationships/image" Target="../media/image5284.png"/><Relationship Id="rId60" Type="http://schemas.openxmlformats.org/officeDocument/2006/relationships/customXml" Target="../ink/ink5572.xml"/><Relationship Id="rId6" Type="http://schemas.openxmlformats.org/officeDocument/2006/relationships/customXml" Target="../ink/ink5545.xml"/><Relationship Id="rId59" Type="http://schemas.openxmlformats.org/officeDocument/2006/relationships/image" Target="../media/image5283.png"/><Relationship Id="rId58" Type="http://schemas.openxmlformats.org/officeDocument/2006/relationships/customXml" Target="../ink/ink5571.xml"/><Relationship Id="rId57" Type="http://schemas.openxmlformats.org/officeDocument/2006/relationships/image" Target="../media/image5282.png"/><Relationship Id="rId56" Type="http://schemas.openxmlformats.org/officeDocument/2006/relationships/customXml" Target="../ink/ink5570.xml"/><Relationship Id="rId55" Type="http://schemas.openxmlformats.org/officeDocument/2006/relationships/image" Target="../media/image5281.png"/><Relationship Id="rId54" Type="http://schemas.openxmlformats.org/officeDocument/2006/relationships/customXml" Target="../ink/ink5569.xml"/><Relationship Id="rId53" Type="http://schemas.openxmlformats.org/officeDocument/2006/relationships/image" Target="../media/image5280.png"/><Relationship Id="rId52" Type="http://schemas.openxmlformats.org/officeDocument/2006/relationships/customXml" Target="../ink/ink5568.xml"/><Relationship Id="rId51" Type="http://schemas.openxmlformats.org/officeDocument/2006/relationships/image" Target="../media/image2563.png"/><Relationship Id="rId50" Type="http://schemas.openxmlformats.org/officeDocument/2006/relationships/customXml" Target="../ink/ink5567.xml"/><Relationship Id="rId5" Type="http://schemas.openxmlformats.org/officeDocument/2006/relationships/image" Target="../media/image5261.png"/><Relationship Id="rId49" Type="http://schemas.openxmlformats.org/officeDocument/2006/relationships/image" Target="../media/image5279.png"/><Relationship Id="rId48" Type="http://schemas.openxmlformats.org/officeDocument/2006/relationships/customXml" Target="../ink/ink5566.xml"/><Relationship Id="rId47" Type="http://schemas.openxmlformats.org/officeDocument/2006/relationships/image" Target="../media/image5278.png"/><Relationship Id="rId46" Type="http://schemas.openxmlformats.org/officeDocument/2006/relationships/customXml" Target="../ink/ink5565.xml"/><Relationship Id="rId45" Type="http://schemas.openxmlformats.org/officeDocument/2006/relationships/image" Target="../media/image5277.png"/><Relationship Id="rId44" Type="http://schemas.openxmlformats.org/officeDocument/2006/relationships/customXml" Target="../ink/ink5564.xml"/><Relationship Id="rId43" Type="http://schemas.openxmlformats.org/officeDocument/2006/relationships/image" Target="../media/image5276.png"/><Relationship Id="rId42" Type="http://schemas.openxmlformats.org/officeDocument/2006/relationships/customXml" Target="../ink/ink5563.xml"/><Relationship Id="rId41" Type="http://schemas.openxmlformats.org/officeDocument/2006/relationships/image" Target="../media/image5275.png"/><Relationship Id="rId40" Type="http://schemas.openxmlformats.org/officeDocument/2006/relationships/customXml" Target="../ink/ink5562.xml"/><Relationship Id="rId4" Type="http://schemas.openxmlformats.org/officeDocument/2006/relationships/customXml" Target="../ink/ink5544.xml"/><Relationship Id="rId39" Type="http://schemas.openxmlformats.org/officeDocument/2006/relationships/image" Target="../media/image5274.png"/><Relationship Id="rId38" Type="http://schemas.openxmlformats.org/officeDocument/2006/relationships/customXml" Target="../ink/ink5561.xml"/><Relationship Id="rId376" Type="http://schemas.openxmlformats.org/officeDocument/2006/relationships/slideLayout" Target="../slideLayouts/slideLayout7.xml"/><Relationship Id="rId375" Type="http://schemas.openxmlformats.org/officeDocument/2006/relationships/image" Target="../media/image5433.png"/><Relationship Id="rId374" Type="http://schemas.openxmlformats.org/officeDocument/2006/relationships/customXml" Target="../ink/ink5730.xml"/><Relationship Id="rId373" Type="http://schemas.openxmlformats.org/officeDocument/2006/relationships/image" Target="../media/image5432.png"/><Relationship Id="rId372" Type="http://schemas.openxmlformats.org/officeDocument/2006/relationships/customXml" Target="../ink/ink5729.xml"/><Relationship Id="rId371" Type="http://schemas.openxmlformats.org/officeDocument/2006/relationships/image" Target="../media/image5431.png"/><Relationship Id="rId370" Type="http://schemas.openxmlformats.org/officeDocument/2006/relationships/customXml" Target="../ink/ink5728.xml"/><Relationship Id="rId37" Type="http://schemas.openxmlformats.org/officeDocument/2006/relationships/image" Target="../media/image5273.png"/><Relationship Id="rId369" Type="http://schemas.openxmlformats.org/officeDocument/2006/relationships/image" Target="../media/image5430.png"/><Relationship Id="rId368" Type="http://schemas.openxmlformats.org/officeDocument/2006/relationships/customXml" Target="../ink/ink5727.xml"/><Relationship Id="rId367" Type="http://schemas.openxmlformats.org/officeDocument/2006/relationships/image" Target="../media/image5429.png"/><Relationship Id="rId366" Type="http://schemas.openxmlformats.org/officeDocument/2006/relationships/customXml" Target="../ink/ink5726.xml"/><Relationship Id="rId365" Type="http://schemas.openxmlformats.org/officeDocument/2006/relationships/image" Target="../media/image5428.png"/><Relationship Id="rId364" Type="http://schemas.openxmlformats.org/officeDocument/2006/relationships/customXml" Target="../ink/ink5725.xml"/><Relationship Id="rId363" Type="http://schemas.openxmlformats.org/officeDocument/2006/relationships/image" Target="../media/image5427.png"/><Relationship Id="rId362" Type="http://schemas.openxmlformats.org/officeDocument/2006/relationships/customXml" Target="../ink/ink5724.xml"/><Relationship Id="rId361" Type="http://schemas.openxmlformats.org/officeDocument/2006/relationships/image" Target="../media/image5426.png"/><Relationship Id="rId360" Type="http://schemas.openxmlformats.org/officeDocument/2006/relationships/customXml" Target="../ink/ink5723.xml"/><Relationship Id="rId36" Type="http://schemas.openxmlformats.org/officeDocument/2006/relationships/customXml" Target="../ink/ink5560.xml"/><Relationship Id="rId359" Type="http://schemas.openxmlformats.org/officeDocument/2006/relationships/image" Target="../media/image5425.png"/><Relationship Id="rId358" Type="http://schemas.openxmlformats.org/officeDocument/2006/relationships/customXml" Target="../ink/ink5722.xml"/><Relationship Id="rId357" Type="http://schemas.openxmlformats.org/officeDocument/2006/relationships/image" Target="../media/image5424.png"/><Relationship Id="rId356" Type="http://schemas.openxmlformats.org/officeDocument/2006/relationships/customXml" Target="../ink/ink5721.xml"/><Relationship Id="rId355" Type="http://schemas.openxmlformats.org/officeDocument/2006/relationships/image" Target="../media/image5423.png"/><Relationship Id="rId354" Type="http://schemas.openxmlformats.org/officeDocument/2006/relationships/customXml" Target="../ink/ink5720.xml"/><Relationship Id="rId353" Type="http://schemas.openxmlformats.org/officeDocument/2006/relationships/image" Target="../media/image5422.png"/><Relationship Id="rId352" Type="http://schemas.openxmlformats.org/officeDocument/2006/relationships/customXml" Target="../ink/ink5719.xml"/><Relationship Id="rId351" Type="http://schemas.openxmlformats.org/officeDocument/2006/relationships/image" Target="../media/image5421.png"/><Relationship Id="rId350" Type="http://schemas.openxmlformats.org/officeDocument/2006/relationships/customXml" Target="../ink/ink5718.xml"/><Relationship Id="rId35" Type="http://schemas.openxmlformats.org/officeDocument/2006/relationships/image" Target="../media/image5272.png"/><Relationship Id="rId349" Type="http://schemas.openxmlformats.org/officeDocument/2006/relationships/image" Target="../media/image5420.png"/><Relationship Id="rId348" Type="http://schemas.openxmlformats.org/officeDocument/2006/relationships/customXml" Target="../ink/ink5717.xml"/><Relationship Id="rId347" Type="http://schemas.openxmlformats.org/officeDocument/2006/relationships/image" Target="../media/image5419.png"/><Relationship Id="rId346" Type="http://schemas.openxmlformats.org/officeDocument/2006/relationships/customXml" Target="../ink/ink5716.xml"/><Relationship Id="rId345" Type="http://schemas.openxmlformats.org/officeDocument/2006/relationships/image" Target="../media/image5418.png"/><Relationship Id="rId344" Type="http://schemas.openxmlformats.org/officeDocument/2006/relationships/customXml" Target="../ink/ink5715.xml"/><Relationship Id="rId343" Type="http://schemas.openxmlformats.org/officeDocument/2006/relationships/image" Target="../media/image5417.png"/><Relationship Id="rId342" Type="http://schemas.openxmlformats.org/officeDocument/2006/relationships/customXml" Target="../ink/ink5714.xml"/><Relationship Id="rId341" Type="http://schemas.openxmlformats.org/officeDocument/2006/relationships/image" Target="../media/image5416.png"/><Relationship Id="rId340" Type="http://schemas.openxmlformats.org/officeDocument/2006/relationships/customXml" Target="../ink/ink5713.xml"/><Relationship Id="rId34" Type="http://schemas.openxmlformats.org/officeDocument/2006/relationships/customXml" Target="../ink/ink5559.xml"/><Relationship Id="rId339" Type="http://schemas.openxmlformats.org/officeDocument/2006/relationships/image" Target="../media/image5415.png"/><Relationship Id="rId338" Type="http://schemas.openxmlformats.org/officeDocument/2006/relationships/customXml" Target="../ink/ink5712.xml"/><Relationship Id="rId337" Type="http://schemas.openxmlformats.org/officeDocument/2006/relationships/image" Target="../media/image5414.png"/><Relationship Id="rId336" Type="http://schemas.openxmlformats.org/officeDocument/2006/relationships/customXml" Target="../ink/ink5711.xml"/><Relationship Id="rId335" Type="http://schemas.openxmlformats.org/officeDocument/2006/relationships/image" Target="../media/image5413.png"/><Relationship Id="rId334" Type="http://schemas.openxmlformats.org/officeDocument/2006/relationships/customXml" Target="../ink/ink5710.xml"/><Relationship Id="rId333" Type="http://schemas.openxmlformats.org/officeDocument/2006/relationships/image" Target="../media/image5412.png"/><Relationship Id="rId332" Type="http://schemas.openxmlformats.org/officeDocument/2006/relationships/customXml" Target="../ink/ink5709.xml"/><Relationship Id="rId331" Type="http://schemas.openxmlformats.org/officeDocument/2006/relationships/image" Target="../media/image5411.png"/><Relationship Id="rId330" Type="http://schemas.openxmlformats.org/officeDocument/2006/relationships/customXml" Target="../ink/ink5708.xml"/><Relationship Id="rId33" Type="http://schemas.openxmlformats.org/officeDocument/2006/relationships/image" Target="../media/image5271.png"/><Relationship Id="rId329" Type="http://schemas.openxmlformats.org/officeDocument/2006/relationships/image" Target="../media/image5410.png"/><Relationship Id="rId328" Type="http://schemas.openxmlformats.org/officeDocument/2006/relationships/customXml" Target="../ink/ink5707.xml"/><Relationship Id="rId327" Type="http://schemas.openxmlformats.org/officeDocument/2006/relationships/image" Target="../media/image5409.png"/><Relationship Id="rId326" Type="http://schemas.openxmlformats.org/officeDocument/2006/relationships/customXml" Target="../ink/ink5706.xml"/><Relationship Id="rId325" Type="http://schemas.openxmlformats.org/officeDocument/2006/relationships/image" Target="../media/image5408.png"/><Relationship Id="rId324" Type="http://schemas.openxmlformats.org/officeDocument/2006/relationships/customXml" Target="../ink/ink5705.xml"/><Relationship Id="rId323" Type="http://schemas.openxmlformats.org/officeDocument/2006/relationships/image" Target="../media/image5407.png"/><Relationship Id="rId322" Type="http://schemas.openxmlformats.org/officeDocument/2006/relationships/customXml" Target="../ink/ink5704.xml"/><Relationship Id="rId321" Type="http://schemas.openxmlformats.org/officeDocument/2006/relationships/image" Target="../media/image5406.png"/><Relationship Id="rId320" Type="http://schemas.openxmlformats.org/officeDocument/2006/relationships/customXml" Target="../ink/ink5703.xml"/><Relationship Id="rId32" Type="http://schemas.openxmlformats.org/officeDocument/2006/relationships/customXml" Target="../ink/ink5558.xml"/><Relationship Id="rId319" Type="http://schemas.openxmlformats.org/officeDocument/2006/relationships/image" Target="../media/image5405.png"/><Relationship Id="rId318" Type="http://schemas.openxmlformats.org/officeDocument/2006/relationships/customXml" Target="../ink/ink5702.xml"/><Relationship Id="rId317" Type="http://schemas.openxmlformats.org/officeDocument/2006/relationships/image" Target="../media/image5404.png"/><Relationship Id="rId316" Type="http://schemas.openxmlformats.org/officeDocument/2006/relationships/customXml" Target="../ink/ink5701.xml"/><Relationship Id="rId315" Type="http://schemas.openxmlformats.org/officeDocument/2006/relationships/image" Target="../media/image5403.png"/><Relationship Id="rId314" Type="http://schemas.openxmlformats.org/officeDocument/2006/relationships/customXml" Target="../ink/ink5700.xml"/><Relationship Id="rId313" Type="http://schemas.openxmlformats.org/officeDocument/2006/relationships/image" Target="../media/image5402.png"/><Relationship Id="rId312" Type="http://schemas.openxmlformats.org/officeDocument/2006/relationships/customXml" Target="../ink/ink5699.xml"/><Relationship Id="rId311" Type="http://schemas.openxmlformats.org/officeDocument/2006/relationships/image" Target="../media/image5401.png"/><Relationship Id="rId310" Type="http://schemas.openxmlformats.org/officeDocument/2006/relationships/customXml" Target="../ink/ink5698.xml"/><Relationship Id="rId31" Type="http://schemas.openxmlformats.org/officeDocument/2006/relationships/image" Target="../media/image4120.png"/><Relationship Id="rId309" Type="http://schemas.openxmlformats.org/officeDocument/2006/relationships/image" Target="../media/image5400.png"/><Relationship Id="rId308" Type="http://schemas.openxmlformats.org/officeDocument/2006/relationships/customXml" Target="../ink/ink5697.xml"/><Relationship Id="rId307" Type="http://schemas.openxmlformats.org/officeDocument/2006/relationships/image" Target="../media/image5399.png"/><Relationship Id="rId306" Type="http://schemas.openxmlformats.org/officeDocument/2006/relationships/customXml" Target="../ink/ink5696.xml"/><Relationship Id="rId305" Type="http://schemas.openxmlformats.org/officeDocument/2006/relationships/image" Target="../media/image5398.png"/><Relationship Id="rId304" Type="http://schemas.openxmlformats.org/officeDocument/2006/relationships/customXml" Target="../ink/ink5695.xml"/><Relationship Id="rId303" Type="http://schemas.openxmlformats.org/officeDocument/2006/relationships/image" Target="../media/image5397.png"/><Relationship Id="rId302" Type="http://schemas.openxmlformats.org/officeDocument/2006/relationships/customXml" Target="../ink/ink5694.xml"/><Relationship Id="rId301" Type="http://schemas.openxmlformats.org/officeDocument/2006/relationships/image" Target="../media/image5396.png"/><Relationship Id="rId300" Type="http://schemas.openxmlformats.org/officeDocument/2006/relationships/customXml" Target="../ink/ink5693.xml"/><Relationship Id="rId30" Type="http://schemas.openxmlformats.org/officeDocument/2006/relationships/customXml" Target="../ink/ink5557.xml"/><Relationship Id="rId3" Type="http://schemas.openxmlformats.org/officeDocument/2006/relationships/image" Target="../media/image5260.png"/><Relationship Id="rId299" Type="http://schemas.openxmlformats.org/officeDocument/2006/relationships/image" Target="../media/image5395.png"/><Relationship Id="rId298" Type="http://schemas.openxmlformats.org/officeDocument/2006/relationships/customXml" Target="../ink/ink5692.xml"/><Relationship Id="rId297" Type="http://schemas.openxmlformats.org/officeDocument/2006/relationships/image" Target="../media/image5394.png"/><Relationship Id="rId296" Type="http://schemas.openxmlformats.org/officeDocument/2006/relationships/customXml" Target="../ink/ink5691.xml"/><Relationship Id="rId295" Type="http://schemas.openxmlformats.org/officeDocument/2006/relationships/image" Target="../media/image5393.png"/><Relationship Id="rId294" Type="http://schemas.openxmlformats.org/officeDocument/2006/relationships/customXml" Target="../ink/ink5690.xml"/><Relationship Id="rId293" Type="http://schemas.openxmlformats.org/officeDocument/2006/relationships/image" Target="../media/image5392.png"/><Relationship Id="rId292" Type="http://schemas.openxmlformats.org/officeDocument/2006/relationships/customXml" Target="../ink/ink5689.xml"/><Relationship Id="rId291" Type="http://schemas.openxmlformats.org/officeDocument/2006/relationships/image" Target="../media/image5391.png"/><Relationship Id="rId290" Type="http://schemas.openxmlformats.org/officeDocument/2006/relationships/customXml" Target="../ink/ink5688.xml"/><Relationship Id="rId29" Type="http://schemas.openxmlformats.org/officeDocument/2006/relationships/image" Target="../media/image5270.png"/><Relationship Id="rId289" Type="http://schemas.openxmlformats.org/officeDocument/2006/relationships/image" Target="../media/image5390.png"/><Relationship Id="rId288" Type="http://schemas.openxmlformats.org/officeDocument/2006/relationships/customXml" Target="../ink/ink5687.xml"/><Relationship Id="rId287" Type="http://schemas.openxmlformats.org/officeDocument/2006/relationships/image" Target="../media/image5389.png"/><Relationship Id="rId286" Type="http://schemas.openxmlformats.org/officeDocument/2006/relationships/customXml" Target="../ink/ink5686.xml"/><Relationship Id="rId285" Type="http://schemas.openxmlformats.org/officeDocument/2006/relationships/image" Target="../media/image5388.png"/><Relationship Id="rId284" Type="http://schemas.openxmlformats.org/officeDocument/2006/relationships/customXml" Target="../ink/ink5685.xml"/><Relationship Id="rId283" Type="http://schemas.openxmlformats.org/officeDocument/2006/relationships/image" Target="../media/image5387.png"/><Relationship Id="rId282" Type="http://schemas.openxmlformats.org/officeDocument/2006/relationships/customXml" Target="../ink/ink5684.xml"/><Relationship Id="rId281" Type="http://schemas.openxmlformats.org/officeDocument/2006/relationships/image" Target="../media/image5386.png"/><Relationship Id="rId280" Type="http://schemas.openxmlformats.org/officeDocument/2006/relationships/customXml" Target="../ink/ink5683.xml"/><Relationship Id="rId28" Type="http://schemas.openxmlformats.org/officeDocument/2006/relationships/customXml" Target="../ink/ink5556.xml"/><Relationship Id="rId279" Type="http://schemas.openxmlformats.org/officeDocument/2006/relationships/image" Target="../media/image5385.png"/><Relationship Id="rId278" Type="http://schemas.openxmlformats.org/officeDocument/2006/relationships/customXml" Target="../ink/ink5682.xml"/><Relationship Id="rId277" Type="http://schemas.openxmlformats.org/officeDocument/2006/relationships/image" Target="../media/image5384.png"/><Relationship Id="rId276" Type="http://schemas.openxmlformats.org/officeDocument/2006/relationships/customXml" Target="../ink/ink5681.xml"/><Relationship Id="rId275" Type="http://schemas.openxmlformats.org/officeDocument/2006/relationships/image" Target="../media/image5383.png"/><Relationship Id="rId274" Type="http://schemas.openxmlformats.org/officeDocument/2006/relationships/customXml" Target="../ink/ink5680.xml"/><Relationship Id="rId273" Type="http://schemas.openxmlformats.org/officeDocument/2006/relationships/customXml" Target="../ink/ink5679.xml"/><Relationship Id="rId272" Type="http://schemas.openxmlformats.org/officeDocument/2006/relationships/image" Target="../media/image5382.png"/><Relationship Id="rId271" Type="http://schemas.openxmlformats.org/officeDocument/2006/relationships/customXml" Target="../ink/ink5678.xml"/><Relationship Id="rId270" Type="http://schemas.openxmlformats.org/officeDocument/2006/relationships/image" Target="../media/image5381.png"/><Relationship Id="rId27" Type="http://schemas.openxmlformats.org/officeDocument/2006/relationships/image" Target="../media/image5269.png"/><Relationship Id="rId269" Type="http://schemas.openxmlformats.org/officeDocument/2006/relationships/customXml" Target="../ink/ink5677.xml"/><Relationship Id="rId268" Type="http://schemas.openxmlformats.org/officeDocument/2006/relationships/image" Target="../media/image5380.png"/><Relationship Id="rId267" Type="http://schemas.openxmlformats.org/officeDocument/2006/relationships/customXml" Target="../ink/ink5676.xml"/><Relationship Id="rId266" Type="http://schemas.openxmlformats.org/officeDocument/2006/relationships/image" Target="../media/image5379.png"/><Relationship Id="rId265" Type="http://schemas.openxmlformats.org/officeDocument/2006/relationships/customXml" Target="../ink/ink5675.xml"/><Relationship Id="rId264" Type="http://schemas.openxmlformats.org/officeDocument/2006/relationships/image" Target="../media/image5378.png"/><Relationship Id="rId263" Type="http://schemas.openxmlformats.org/officeDocument/2006/relationships/customXml" Target="../ink/ink5674.xml"/><Relationship Id="rId262" Type="http://schemas.openxmlformats.org/officeDocument/2006/relationships/image" Target="../media/image5377.png"/><Relationship Id="rId261" Type="http://schemas.openxmlformats.org/officeDocument/2006/relationships/customXml" Target="../ink/ink5673.xml"/><Relationship Id="rId260" Type="http://schemas.openxmlformats.org/officeDocument/2006/relationships/image" Target="../media/image5376.png"/><Relationship Id="rId26" Type="http://schemas.openxmlformats.org/officeDocument/2006/relationships/customXml" Target="../ink/ink5555.xml"/><Relationship Id="rId259" Type="http://schemas.openxmlformats.org/officeDocument/2006/relationships/customXml" Target="../ink/ink5672.xml"/><Relationship Id="rId258" Type="http://schemas.openxmlformats.org/officeDocument/2006/relationships/image" Target="../media/image5375.png"/><Relationship Id="rId257" Type="http://schemas.openxmlformats.org/officeDocument/2006/relationships/customXml" Target="../ink/ink5671.xml"/><Relationship Id="rId256" Type="http://schemas.openxmlformats.org/officeDocument/2006/relationships/image" Target="../media/image5374.png"/><Relationship Id="rId255" Type="http://schemas.openxmlformats.org/officeDocument/2006/relationships/customXml" Target="../ink/ink5670.xml"/><Relationship Id="rId254" Type="http://schemas.openxmlformats.org/officeDocument/2006/relationships/image" Target="../media/image5373.png"/><Relationship Id="rId253" Type="http://schemas.openxmlformats.org/officeDocument/2006/relationships/customXml" Target="../ink/ink5669.xml"/><Relationship Id="rId252" Type="http://schemas.openxmlformats.org/officeDocument/2006/relationships/image" Target="../media/image5372.png"/><Relationship Id="rId251" Type="http://schemas.openxmlformats.org/officeDocument/2006/relationships/customXml" Target="../ink/ink5668.xml"/><Relationship Id="rId250" Type="http://schemas.openxmlformats.org/officeDocument/2006/relationships/image" Target="../media/image5371.png"/><Relationship Id="rId25" Type="http://schemas.openxmlformats.org/officeDocument/2006/relationships/image" Target="../media/image2230.png"/><Relationship Id="rId249" Type="http://schemas.openxmlformats.org/officeDocument/2006/relationships/customXml" Target="../ink/ink5667.xml"/><Relationship Id="rId248" Type="http://schemas.openxmlformats.org/officeDocument/2006/relationships/image" Target="../media/image5370.png"/><Relationship Id="rId247" Type="http://schemas.openxmlformats.org/officeDocument/2006/relationships/customXml" Target="../ink/ink5666.xml"/><Relationship Id="rId246" Type="http://schemas.openxmlformats.org/officeDocument/2006/relationships/image" Target="../media/image5369.png"/><Relationship Id="rId245" Type="http://schemas.openxmlformats.org/officeDocument/2006/relationships/customXml" Target="../ink/ink5665.xml"/><Relationship Id="rId244" Type="http://schemas.openxmlformats.org/officeDocument/2006/relationships/image" Target="../media/image5368.png"/><Relationship Id="rId243" Type="http://schemas.openxmlformats.org/officeDocument/2006/relationships/customXml" Target="../ink/ink5664.xml"/><Relationship Id="rId242" Type="http://schemas.openxmlformats.org/officeDocument/2006/relationships/image" Target="../media/image5367.png"/><Relationship Id="rId241" Type="http://schemas.openxmlformats.org/officeDocument/2006/relationships/customXml" Target="../ink/ink5663.xml"/><Relationship Id="rId240" Type="http://schemas.openxmlformats.org/officeDocument/2006/relationships/image" Target="../media/image5366.png"/><Relationship Id="rId24" Type="http://schemas.openxmlformats.org/officeDocument/2006/relationships/customXml" Target="../ink/ink5554.xml"/><Relationship Id="rId239" Type="http://schemas.openxmlformats.org/officeDocument/2006/relationships/customXml" Target="../ink/ink5662.xml"/><Relationship Id="rId238" Type="http://schemas.openxmlformats.org/officeDocument/2006/relationships/image" Target="../media/image5365.png"/><Relationship Id="rId237" Type="http://schemas.openxmlformats.org/officeDocument/2006/relationships/customXml" Target="../ink/ink5661.xml"/><Relationship Id="rId236" Type="http://schemas.openxmlformats.org/officeDocument/2006/relationships/image" Target="../media/image3970.png"/><Relationship Id="rId235" Type="http://schemas.openxmlformats.org/officeDocument/2006/relationships/customXml" Target="../ink/ink5660.xml"/><Relationship Id="rId234" Type="http://schemas.openxmlformats.org/officeDocument/2006/relationships/image" Target="../media/image5364.png"/><Relationship Id="rId233" Type="http://schemas.openxmlformats.org/officeDocument/2006/relationships/customXml" Target="../ink/ink5659.xml"/><Relationship Id="rId232" Type="http://schemas.openxmlformats.org/officeDocument/2006/relationships/image" Target="../media/image5363.png"/><Relationship Id="rId231" Type="http://schemas.openxmlformats.org/officeDocument/2006/relationships/customXml" Target="../ink/ink5658.xml"/><Relationship Id="rId230" Type="http://schemas.openxmlformats.org/officeDocument/2006/relationships/image" Target="../media/image5362.png"/><Relationship Id="rId23" Type="http://schemas.openxmlformats.org/officeDocument/2006/relationships/image" Target="../media/image907.png"/><Relationship Id="rId229" Type="http://schemas.openxmlformats.org/officeDocument/2006/relationships/customXml" Target="../ink/ink5657.xml"/><Relationship Id="rId228" Type="http://schemas.openxmlformats.org/officeDocument/2006/relationships/image" Target="../media/image5361.png"/><Relationship Id="rId227" Type="http://schemas.openxmlformats.org/officeDocument/2006/relationships/customXml" Target="../ink/ink5656.xml"/><Relationship Id="rId226" Type="http://schemas.openxmlformats.org/officeDocument/2006/relationships/image" Target="../media/image5360.png"/><Relationship Id="rId225" Type="http://schemas.openxmlformats.org/officeDocument/2006/relationships/customXml" Target="../ink/ink5655.xml"/><Relationship Id="rId224" Type="http://schemas.openxmlformats.org/officeDocument/2006/relationships/image" Target="../media/image5359.png"/><Relationship Id="rId223" Type="http://schemas.openxmlformats.org/officeDocument/2006/relationships/customXml" Target="../ink/ink5654.xml"/><Relationship Id="rId222" Type="http://schemas.openxmlformats.org/officeDocument/2006/relationships/image" Target="../media/image5358.png"/><Relationship Id="rId221" Type="http://schemas.openxmlformats.org/officeDocument/2006/relationships/customXml" Target="../ink/ink5653.xml"/><Relationship Id="rId220" Type="http://schemas.openxmlformats.org/officeDocument/2006/relationships/image" Target="../media/image5357.png"/><Relationship Id="rId22" Type="http://schemas.openxmlformats.org/officeDocument/2006/relationships/customXml" Target="../ink/ink5553.xml"/><Relationship Id="rId219" Type="http://schemas.openxmlformats.org/officeDocument/2006/relationships/customXml" Target="../ink/ink5652.xml"/><Relationship Id="rId218" Type="http://schemas.openxmlformats.org/officeDocument/2006/relationships/image" Target="../media/image5356.png"/><Relationship Id="rId217" Type="http://schemas.openxmlformats.org/officeDocument/2006/relationships/customXml" Target="../ink/ink5651.xml"/><Relationship Id="rId216" Type="http://schemas.openxmlformats.org/officeDocument/2006/relationships/image" Target="../media/image5355.png"/><Relationship Id="rId215" Type="http://schemas.openxmlformats.org/officeDocument/2006/relationships/customXml" Target="../ink/ink5650.xml"/><Relationship Id="rId214" Type="http://schemas.openxmlformats.org/officeDocument/2006/relationships/image" Target="../media/image5354.png"/><Relationship Id="rId213" Type="http://schemas.openxmlformats.org/officeDocument/2006/relationships/customXml" Target="../ink/ink5649.xml"/><Relationship Id="rId212" Type="http://schemas.openxmlformats.org/officeDocument/2006/relationships/image" Target="../media/image5353.png"/><Relationship Id="rId211" Type="http://schemas.openxmlformats.org/officeDocument/2006/relationships/customXml" Target="../ink/ink5648.xml"/><Relationship Id="rId210" Type="http://schemas.openxmlformats.org/officeDocument/2006/relationships/image" Target="../media/image5352.png"/><Relationship Id="rId21" Type="http://schemas.openxmlformats.org/officeDocument/2006/relationships/image" Target="../media/image5268.png"/><Relationship Id="rId209" Type="http://schemas.openxmlformats.org/officeDocument/2006/relationships/customXml" Target="../ink/ink5647.xml"/><Relationship Id="rId208" Type="http://schemas.openxmlformats.org/officeDocument/2006/relationships/image" Target="../media/image23.png"/><Relationship Id="rId207" Type="http://schemas.openxmlformats.org/officeDocument/2006/relationships/customXml" Target="../ink/ink5646.xml"/><Relationship Id="rId206" Type="http://schemas.openxmlformats.org/officeDocument/2006/relationships/image" Target="../media/image5351.png"/><Relationship Id="rId205" Type="http://schemas.openxmlformats.org/officeDocument/2006/relationships/customXml" Target="../ink/ink5645.xml"/><Relationship Id="rId204" Type="http://schemas.openxmlformats.org/officeDocument/2006/relationships/image" Target="../media/image5350.png"/><Relationship Id="rId203" Type="http://schemas.openxmlformats.org/officeDocument/2006/relationships/customXml" Target="../ink/ink5644.xml"/><Relationship Id="rId202" Type="http://schemas.openxmlformats.org/officeDocument/2006/relationships/image" Target="../media/image5349.png"/><Relationship Id="rId201" Type="http://schemas.openxmlformats.org/officeDocument/2006/relationships/customXml" Target="../ink/ink5643.xml"/><Relationship Id="rId200" Type="http://schemas.openxmlformats.org/officeDocument/2006/relationships/image" Target="../media/image5348.png"/><Relationship Id="rId20" Type="http://schemas.openxmlformats.org/officeDocument/2006/relationships/customXml" Target="../ink/ink5552.xml"/><Relationship Id="rId2" Type="http://schemas.openxmlformats.org/officeDocument/2006/relationships/customXml" Target="../ink/ink5543.xml"/><Relationship Id="rId199" Type="http://schemas.openxmlformats.org/officeDocument/2006/relationships/customXml" Target="../ink/ink5642.xml"/><Relationship Id="rId198" Type="http://schemas.openxmlformats.org/officeDocument/2006/relationships/image" Target="../media/image5347.png"/><Relationship Id="rId197" Type="http://schemas.openxmlformats.org/officeDocument/2006/relationships/customXml" Target="../ink/ink5641.xml"/><Relationship Id="rId196" Type="http://schemas.openxmlformats.org/officeDocument/2006/relationships/image" Target="../media/image5346.png"/><Relationship Id="rId195" Type="http://schemas.openxmlformats.org/officeDocument/2006/relationships/customXml" Target="../ink/ink5640.xml"/><Relationship Id="rId194" Type="http://schemas.openxmlformats.org/officeDocument/2006/relationships/image" Target="../media/image5345.png"/><Relationship Id="rId193" Type="http://schemas.openxmlformats.org/officeDocument/2006/relationships/customXml" Target="../ink/ink5639.xml"/><Relationship Id="rId192" Type="http://schemas.openxmlformats.org/officeDocument/2006/relationships/image" Target="../media/image5344.png"/><Relationship Id="rId191" Type="http://schemas.openxmlformats.org/officeDocument/2006/relationships/customXml" Target="../ink/ink5638.xml"/><Relationship Id="rId190" Type="http://schemas.openxmlformats.org/officeDocument/2006/relationships/image" Target="../media/image5343.png"/><Relationship Id="rId19" Type="http://schemas.openxmlformats.org/officeDocument/2006/relationships/image" Target="../media/image5267.png"/><Relationship Id="rId189" Type="http://schemas.openxmlformats.org/officeDocument/2006/relationships/customXml" Target="../ink/ink5637.xml"/><Relationship Id="rId188" Type="http://schemas.openxmlformats.org/officeDocument/2006/relationships/image" Target="../media/image5342.png"/><Relationship Id="rId187" Type="http://schemas.openxmlformats.org/officeDocument/2006/relationships/customXml" Target="../ink/ink5636.xml"/><Relationship Id="rId186" Type="http://schemas.openxmlformats.org/officeDocument/2006/relationships/image" Target="../media/image5341.png"/><Relationship Id="rId185" Type="http://schemas.openxmlformats.org/officeDocument/2006/relationships/customXml" Target="../ink/ink5635.xml"/><Relationship Id="rId184" Type="http://schemas.openxmlformats.org/officeDocument/2006/relationships/image" Target="../media/image5340.png"/><Relationship Id="rId183" Type="http://schemas.openxmlformats.org/officeDocument/2006/relationships/customXml" Target="../ink/ink5634.xml"/><Relationship Id="rId182" Type="http://schemas.openxmlformats.org/officeDocument/2006/relationships/image" Target="../media/image5339.png"/><Relationship Id="rId181" Type="http://schemas.openxmlformats.org/officeDocument/2006/relationships/customXml" Target="../ink/ink5633.xml"/><Relationship Id="rId180" Type="http://schemas.openxmlformats.org/officeDocument/2006/relationships/image" Target="../media/image4265.png"/><Relationship Id="rId18" Type="http://schemas.openxmlformats.org/officeDocument/2006/relationships/customXml" Target="../ink/ink5551.xml"/><Relationship Id="rId179" Type="http://schemas.openxmlformats.org/officeDocument/2006/relationships/customXml" Target="../ink/ink5632.xml"/><Relationship Id="rId178" Type="http://schemas.openxmlformats.org/officeDocument/2006/relationships/image" Target="../media/image5338.png"/><Relationship Id="rId177" Type="http://schemas.openxmlformats.org/officeDocument/2006/relationships/customXml" Target="../ink/ink5631.xml"/><Relationship Id="rId176" Type="http://schemas.openxmlformats.org/officeDocument/2006/relationships/image" Target="../media/image5337.png"/><Relationship Id="rId175" Type="http://schemas.openxmlformats.org/officeDocument/2006/relationships/customXml" Target="../ink/ink5630.xml"/><Relationship Id="rId174" Type="http://schemas.openxmlformats.org/officeDocument/2006/relationships/image" Target="../media/image5336.png"/><Relationship Id="rId173" Type="http://schemas.openxmlformats.org/officeDocument/2006/relationships/customXml" Target="../ink/ink5629.xml"/><Relationship Id="rId172" Type="http://schemas.openxmlformats.org/officeDocument/2006/relationships/image" Target="../media/image5335.png"/><Relationship Id="rId171" Type="http://schemas.openxmlformats.org/officeDocument/2006/relationships/customXml" Target="../ink/ink5628.xml"/><Relationship Id="rId170" Type="http://schemas.openxmlformats.org/officeDocument/2006/relationships/image" Target="../media/image5334.png"/><Relationship Id="rId17" Type="http://schemas.openxmlformats.org/officeDocument/2006/relationships/image" Target="../media/image5266.png"/><Relationship Id="rId169" Type="http://schemas.openxmlformats.org/officeDocument/2006/relationships/customXml" Target="../ink/ink5627.xml"/><Relationship Id="rId168" Type="http://schemas.openxmlformats.org/officeDocument/2006/relationships/image" Target="../media/image5333.png"/><Relationship Id="rId167" Type="http://schemas.openxmlformats.org/officeDocument/2006/relationships/customXml" Target="../ink/ink5626.xml"/><Relationship Id="rId166" Type="http://schemas.openxmlformats.org/officeDocument/2006/relationships/image" Target="../media/image5332.png"/><Relationship Id="rId165" Type="http://schemas.openxmlformats.org/officeDocument/2006/relationships/customXml" Target="../ink/ink5625.xml"/><Relationship Id="rId164" Type="http://schemas.openxmlformats.org/officeDocument/2006/relationships/image" Target="../media/image5331.png"/><Relationship Id="rId163" Type="http://schemas.openxmlformats.org/officeDocument/2006/relationships/customXml" Target="../ink/ink5624.xml"/><Relationship Id="rId162" Type="http://schemas.openxmlformats.org/officeDocument/2006/relationships/image" Target="../media/image5330.png"/><Relationship Id="rId161" Type="http://schemas.openxmlformats.org/officeDocument/2006/relationships/customXml" Target="../ink/ink5623.xml"/><Relationship Id="rId160" Type="http://schemas.openxmlformats.org/officeDocument/2006/relationships/image" Target="../media/image5329.png"/><Relationship Id="rId16" Type="http://schemas.openxmlformats.org/officeDocument/2006/relationships/customXml" Target="../ink/ink5550.xml"/><Relationship Id="rId159" Type="http://schemas.openxmlformats.org/officeDocument/2006/relationships/customXml" Target="../ink/ink5622.xml"/><Relationship Id="rId158" Type="http://schemas.openxmlformats.org/officeDocument/2006/relationships/image" Target="../media/image5328.png"/><Relationship Id="rId157" Type="http://schemas.openxmlformats.org/officeDocument/2006/relationships/customXml" Target="../ink/ink5621.xml"/><Relationship Id="rId156" Type="http://schemas.openxmlformats.org/officeDocument/2006/relationships/image" Target="../media/image5327.png"/><Relationship Id="rId155" Type="http://schemas.openxmlformats.org/officeDocument/2006/relationships/customXml" Target="../ink/ink5620.xml"/><Relationship Id="rId154" Type="http://schemas.openxmlformats.org/officeDocument/2006/relationships/image" Target="../media/image5326.png"/><Relationship Id="rId153" Type="http://schemas.openxmlformats.org/officeDocument/2006/relationships/customXml" Target="../ink/ink5619.xml"/><Relationship Id="rId152" Type="http://schemas.openxmlformats.org/officeDocument/2006/relationships/image" Target="../media/image5325.png"/><Relationship Id="rId151" Type="http://schemas.openxmlformats.org/officeDocument/2006/relationships/customXml" Target="../ink/ink5618.xml"/><Relationship Id="rId150" Type="http://schemas.openxmlformats.org/officeDocument/2006/relationships/image" Target="../media/image5324.png"/><Relationship Id="rId15" Type="http://schemas.openxmlformats.org/officeDocument/2006/relationships/image" Target="../media/image5265.png"/><Relationship Id="rId149" Type="http://schemas.openxmlformats.org/officeDocument/2006/relationships/customXml" Target="../ink/ink5617.xml"/><Relationship Id="rId148" Type="http://schemas.openxmlformats.org/officeDocument/2006/relationships/image" Target="../media/image5323.png"/><Relationship Id="rId147" Type="http://schemas.openxmlformats.org/officeDocument/2006/relationships/customXml" Target="../ink/ink5616.xml"/><Relationship Id="rId146" Type="http://schemas.openxmlformats.org/officeDocument/2006/relationships/image" Target="../media/image5322.png"/><Relationship Id="rId145" Type="http://schemas.openxmlformats.org/officeDocument/2006/relationships/customXml" Target="../ink/ink5615.xml"/><Relationship Id="rId144" Type="http://schemas.openxmlformats.org/officeDocument/2006/relationships/image" Target="../media/image5321.png"/><Relationship Id="rId143" Type="http://schemas.openxmlformats.org/officeDocument/2006/relationships/customXml" Target="../ink/ink5614.xml"/><Relationship Id="rId142" Type="http://schemas.openxmlformats.org/officeDocument/2006/relationships/image" Target="../media/image5320.png"/><Relationship Id="rId141" Type="http://schemas.openxmlformats.org/officeDocument/2006/relationships/customXml" Target="../ink/ink5613.xml"/><Relationship Id="rId140" Type="http://schemas.openxmlformats.org/officeDocument/2006/relationships/image" Target="../media/image5319.png"/><Relationship Id="rId14" Type="http://schemas.openxmlformats.org/officeDocument/2006/relationships/customXml" Target="../ink/ink5549.xml"/><Relationship Id="rId139" Type="http://schemas.openxmlformats.org/officeDocument/2006/relationships/customXml" Target="../ink/ink5612.xml"/><Relationship Id="rId138" Type="http://schemas.openxmlformats.org/officeDocument/2006/relationships/image" Target="../media/image5318.png"/><Relationship Id="rId137" Type="http://schemas.openxmlformats.org/officeDocument/2006/relationships/customXml" Target="../ink/ink5611.xml"/><Relationship Id="rId136" Type="http://schemas.openxmlformats.org/officeDocument/2006/relationships/image" Target="../media/image5317.png"/><Relationship Id="rId135" Type="http://schemas.openxmlformats.org/officeDocument/2006/relationships/customXml" Target="../ink/ink5610.xml"/><Relationship Id="rId134" Type="http://schemas.openxmlformats.org/officeDocument/2006/relationships/image" Target="../media/image5316.png"/><Relationship Id="rId133" Type="http://schemas.openxmlformats.org/officeDocument/2006/relationships/customXml" Target="../ink/ink5609.xml"/><Relationship Id="rId132" Type="http://schemas.openxmlformats.org/officeDocument/2006/relationships/image" Target="../media/image5315.png"/><Relationship Id="rId131" Type="http://schemas.openxmlformats.org/officeDocument/2006/relationships/customXml" Target="../ink/ink5608.xml"/><Relationship Id="rId130" Type="http://schemas.openxmlformats.org/officeDocument/2006/relationships/image" Target="../media/image5314.png"/><Relationship Id="rId13" Type="http://schemas.openxmlformats.org/officeDocument/2006/relationships/image" Target="../media/image3193.png"/><Relationship Id="rId129" Type="http://schemas.openxmlformats.org/officeDocument/2006/relationships/customXml" Target="../ink/ink5607.xml"/><Relationship Id="rId128" Type="http://schemas.openxmlformats.org/officeDocument/2006/relationships/image" Target="../media/image5313.png"/><Relationship Id="rId127" Type="http://schemas.openxmlformats.org/officeDocument/2006/relationships/customXml" Target="../ink/ink5606.xml"/><Relationship Id="rId126" Type="http://schemas.openxmlformats.org/officeDocument/2006/relationships/image" Target="../media/image5312.png"/><Relationship Id="rId125" Type="http://schemas.openxmlformats.org/officeDocument/2006/relationships/customXml" Target="../ink/ink5605.xml"/><Relationship Id="rId124" Type="http://schemas.openxmlformats.org/officeDocument/2006/relationships/image" Target="../media/image5311.png"/><Relationship Id="rId123" Type="http://schemas.openxmlformats.org/officeDocument/2006/relationships/customXml" Target="../ink/ink5604.xml"/><Relationship Id="rId122" Type="http://schemas.openxmlformats.org/officeDocument/2006/relationships/image" Target="../media/image5310.png"/><Relationship Id="rId121" Type="http://schemas.openxmlformats.org/officeDocument/2006/relationships/customXml" Target="../ink/ink5603.xml"/><Relationship Id="rId120" Type="http://schemas.openxmlformats.org/officeDocument/2006/relationships/image" Target="../media/image2061.png"/><Relationship Id="rId12" Type="http://schemas.openxmlformats.org/officeDocument/2006/relationships/customXml" Target="../ink/ink5548.xml"/><Relationship Id="rId119" Type="http://schemas.openxmlformats.org/officeDocument/2006/relationships/customXml" Target="../ink/ink5602.xml"/><Relationship Id="rId118" Type="http://schemas.openxmlformats.org/officeDocument/2006/relationships/image" Target="../media/image3322.png"/><Relationship Id="rId117" Type="http://schemas.openxmlformats.org/officeDocument/2006/relationships/customXml" Target="../ink/ink5601.xml"/><Relationship Id="rId116" Type="http://schemas.openxmlformats.org/officeDocument/2006/relationships/image" Target="../media/image5309.png"/><Relationship Id="rId115" Type="http://schemas.openxmlformats.org/officeDocument/2006/relationships/customXml" Target="../ink/ink5600.xml"/><Relationship Id="rId114" Type="http://schemas.openxmlformats.org/officeDocument/2006/relationships/image" Target="../media/image5308.png"/><Relationship Id="rId113" Type="http://schemas.openxmlformats.org/officeDocument/2006/relationships/customXml" Target="../ink/ink5599.xml"/><Relationship Id="rId112" Type="http://schemas.openxmlformats.org/officeDocument/2006/relationships/image" Target="../media/image5307.png"/><Relationship Id="rId111" Type="http://schemas.openxmlformats.org/officeDocument/2006/relationships/customXml" Target="../ink/ink5598.xml"/><Relationship Id="rId110" Type="http://schemas.openxmlformats.org/officeDocument/2006/relationships/image" Target="../media/image5306.png"/><Relationship Id="rId11" Type="http://schemas.openxmlformats.org/officeDocument/2006/relationships/image" Target="../media/image5264.png"/><Relationship Id="rId109" Type="http://schemas.openxmlformats.org/officeDocument/2006/relationships/customXml" Target="../ink/ink5597.xml"/><Relationship Id="rId108" Type="http://schemas.openxmlformats.org/officeDocument/2006/relationships/image" Target="../media/image5305.png"/><Relationship Id="rId107" Type="http://schemas.openxmlformats.org/officeDocument/2006/relationships/customXml" Target="../ink/ink5596.xml"/><Relationship Id="rId106" Type="http://schemas.openxmlformats.org/officeDocument/2006/relationships/image" Target="../media/image5304.png"/><Relationship Id="rId105" Type="http://schemas.openxmlformats.org/officeDocument/2006/relationships/customXml" Target="../ink/ink5595.xml"/><Relationship Id="rId104" Type="http://schemas.openxmlformats.org/officeDocument/2006/relationships/image" Target="../media/image5303.png"/><Relationship Id="rId103" Type="http://schemas.openxmlformats.org/officeDocument/2006/relationships/customXml" Target="../ink/ink5594.xml"/><Relationship Id="rId102" Type="http://schemas.openxmlformats.org/officeDocument/2006/relationships/image" Target="../media/image4397.png"/><Relationship Id="rId101" Type="http://schemas.openxmlformats.org/officeDocument/2006/relationships/customXml" Target="../ink/ink5593.xml"/><Relationship Id="rId100" Type="http://schemas.openxmlformats.org/officeDocument/2006/relationships/customXml" Target="../ink/ink5592.xml"/><Relationship Id="rId10" Type="http://schemas.openxmlformats.org/officeDocument/2006/relationships/customXml" Target="../ink/ink5547.xml"/><Relationship Id="rId1" Type="http://schemas.openxmlformats.org/officeDocument/2006/relationships/image" Target="../media/image5259.w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59.wmf"/></Relationships>
</file>

<file path=ppt/slides/_rels/slide6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780.xml"/><Relationship Id="rId98" Type="http://schemas.openxmlformats.org/officeDocument/2006/relationships/image" Target="../media/image5415.png"/><Relationship Id="rId97" Type="http://schemas.openxmlformats.org/officeDocument/2006/relationships/customXml" Target="../ink/ink5779.xml"/><Relationship Id="rId96" Type="http://schemas.openxmlformats.org/officeDocument/2006/relationships/image" Target="../media/image5478.png"/><Relationship Id="rId95" Type="http://schemas.openxmlformats.org/officeDocument/2006/relationships/customXml" Target="../ink/ink5778.xml"/><Relationship Id="rId94" Type="http://schemas.openxmlformats.org/officeDocument/2006/relationships/image" Target="../media/image5477.png"/><Relationship Id="rId93" Type="http://schemas.openxmlformats.org/officeDocument/2006/relationships/customXml" Target="../ink/ink5777.xml"/><Relationship Id="rId92" Type="http://schemas.openxmlformats.org/officeDocument/2006/relationships/image" Target="../media/image5476.png"/><Relationship Id="rId91" Type="http://schemas.openxmlformats.org/officeDocument/2006/relationships/customXml" Target="../ink/ink5776.xml"/><Relationship Id="rId90" Type="http://schemas.openxmlformats.org/officeDocument/2006/relationships/image" Target="../media/image5475.png"/><Relationship Id="rId9" Type="http://schemas.openxmlformats.org/officeDocument/2006/relationships/customXml" Target="../ink/ink5735.xml"/><Relationship Id="rId89" Type="http://schemas.openxmlformats.org/officeDocument/2006/relationships/customXml" Target="../ink/ink5775.xml"/><Relationship Id="rId88" Type="http://schemas.openxmlformats.org/officeDocument/2006/relationships/image" Target="../media/image5474.png"/><Relationship Id="rId87" Type="http://schemas.openxmlformats.org/officeDocument/2006/relationships/customXml" Target="../ink/ink5774.xml"/><Relationship Id="rId86" Type="http://schemas.openxmlformats.org/officeDocument/2006/relationships/image" Target="../media/image5473.png"/><Relationship Id="rId85" Type="http://schemas.openxmlformats.org/officeDocument/2006/relationships/customXml" Target="../ink/ink5773.xml"/><Relationship Id="rId84" Type="http://schemas.openxmlformats.org/officeDocument/2006/relationships/image" Target="../media/image5472.png"/><Relationship Id="rId83" Type="http://schemas.openxmlformats.org/officeDocument/2006/relationships/customXml" Target="../ink/ink5772.xml"/><Relationship Id="rId82" Type="http://schemas.openxmlformats.org/officeDocument/2006/relationships/image" Target="../media/image5471.png"/><Relationship Id="rId81" Type="http://schemas.openxmlformats.org/officeDocument/2006/relationships/customXml" Target="../ink/ink5771.xml"/><Relationship Id="rId80" Type="http://schemas.openxmlformats.org/officeDocument/2006/relationships/image" Target="../media/image5470.png"/><Relationship Id="rId8" Type="http://schemas.openxmlformats.org/officeDocument/2006/relationships/image" Target="../media/image5437.png"/><Relationship Id="rId79" Type="http://schemas.openxmlformats.org/officeDocument/2006/relationships/customXml" Target="../ink/ink5770.xml"/><Relationship Id="rId78" Type="http://schemas.openxmlformats.org/officeDocument/2006/relationships/image" Target="../media/image5469.png"/><Relationship Id="rId77" Type="http://schemas.openxmlformats.org/officeDocument/2006/relationships/customXml" Target="../ink/ink5769.xml"/><Relationship Id="rId76" Type="http://schemas.openxmlformats.org/officeDocument/2006/relationships/image" Target="../media/image5468.png"/><Relationship Id="rId75" Type="http://schemas.openxmlformats.org/officeDocument/2006/relationships/customXml" Target="../ink/ink5768.xml"/><Relationship Id="rId74" Type="http://schemas.openxmlformats.org/officeDocument/2006/relationships/image" Target="../media/image5467.png"/><Relationship Id="rId73" Type="http://schemas.openxmlformats.org/officeDocument/2006/relationships/customXml" Target="../ink/ink5767.xml"/><Relationship Id="rId72" Type="http://schemas.openxmlformats.org/officeDocument/2006/relationships/image" Target="../media/image5466.png"/><Relationship Id="rId71" Type="http://schemas.openxmlformats.org/officeDocument/2006/relationships/customXml" Target="../ink/ink5766.xml"/><Relationship Id="rId70" Type="http://schemas.openxmlformats.org/officeDocument/2006/relationships/image" Target="../media/image5465.png"/><Relationship Id="rId7" Type="http://schemas.openxmlformats.org/officeDocument/2006/relationships/customXml" Target="../ink/ink5734.xml"/><Relationship Id="rId69" Type="http://schemas.openxmlformats.org/officeDocument/2006/relationships/customXml" Target="../ink/ink5765.xml"/><Relationship Id="rId68" Type="http://schemas.openxmlformats.org/officeDocument/2006/relationships/image" Target="../media/image5464.png"/><Relationship Id="rId67" Type="http://schemas.openxmlformats.org/officeDocument/2006/relationships/customXml" Target="../ink/ink5764.xml"/><Relationship Id="rId66" Type="http://schemas.openxmlformats.org/officeDocument/2006/relationships/image" Target="../media/image5463.png"/><Relationship Id="rId65" Type="http://schemas.openxmlformats.org/officeDocument/2006/relationships/customXml" Target="../ink/ink5763.xml"/><Relationship Id="rId64" Type="http://schemas.openxmlformats.org/officeDocument/2006/relationships/image" Target="../media/image5462.png"/><Relationship Id="rId63" Type="http://schemas.openxmlformats.org/officeDocument/2006/relationships/customXml" Target="../ink/ink5762.xml"/><Relationship Id="rId62" Type="http://schemas.openxmlformats.org/officeDocument/2006/relationships/image" Target="../media/image5461.png"/><Relationship Id="rId61" Type="http://schemas.openxmlformats.org/officeDocument/2006/relationships/customXml" Target="../ink/ink5761.xml"/><Relationship Id="rId60" Type="http://schemas.openxmlformats.org/officeDocument/2006/relationships/image" Target="../media/image5460.png"/><Relationship Id="rId6" Type="http://schemas.openxmlformats.org/officeDocument/2006/relationships/image" Target="../media/image5436.png"/><Relationship Id="rId59" Type="http://schemas.openxmlformats.org/officeDocument/2006/relationships/customXml" Target="../ink/ink5760.xml"/><Relationship Id="rId58" Type="http://schemas.openxmlformats.org/officeDocument/2006/relationships/image" Target="../media/image5459.png"/><Relationship Id="rId57" Type="http://schemas.openxmlformats.org/officeDocument/2006/relationships/customXml" Target="../ink/ink5759.xml"/><Relationship Id="rId56" Type="http://schemas.openxmlformats.org/officeDocument/2006/relationships/image" Target="../media/image5458.png"/><Relationship Id="rId55" Type="http://schemas.openxmlformats.org/officeDocument/2006/relationships/customXml" Target="../ink/ink5758.xml"/><Relationship Id="rId54" Type="http://schemas.openxmlformats.org/officeDocument/2006/relationships/image" Target="../media/image5457.png"/><Relationship Id="rId53" Type="http://schemas.openxmlformats.org/officeDocument/2006/relationships/customXml" Target="../ink/ink5757.xml"/><Relationship Id="rId52" Type="http://schemas.openxmlformats.org/officeDocument/2006/relationships/image" Target="../media/image5456.png"/><Relationship Id="rId51" Type="http://schemas.openxmlformats.org/officeDocument/2006/relationships/customXml" Target="../ink/ink5756.xml"/><Relationship Id="rId50" Type="http://schemas.openxmlformats.org/officeDocument/2006/relationships/image" Target="../media/image5455.png"/><Relationship Id="rId5" Type="http://schemas.openxmlformats.org/officeDocument/2006/relationships/customXml" Target="../ink/ink5733.xml"/><Relationship Id="rId493" Type="http://schemas.openxmlformats.org/officeDocument/2006/relationships/slideLayout" Target="../slideLayouts/slideLayout7.xml"/><Relationship Id="rId492" Type="http://schemas.openxmlformats.org/officeDocument/2006/relationships/image" Target="../media/image5659.png"/><Relationship Id="rId491" Type="http://schemas.openxmlformats.org/officeDocument/2006/relationships/customXml" Target="../ink/ink5978.xml"/><Relationship Id="rId490" Type="http://schemas.openxmlformats.org/officeDocument/2006/relationships/image" Target="../media/image5658.png"/><Relationship Id="rId49" Type="http://schemas.openxmlformats.org/officeDocument/2006/relationships/customXml" Target="../ink/ink5755.xml"/><Relationship Id="rId489" Type="http://schemas.openxmlformats.org/officeDocument/2006/relationships/customXml" Target="../ink/ink5977.xml"/><Relationship Id="rId488" Type="http://schemas.openxmlformats.org/officeDocument/2006/relationships/image" Target="../media/image5657.png"/><Relationship Id="rId487" Type="http://schemas.openxmlformats.org/officeDocument/2006/relationships/customXml" Target="../ink/ink5976.xml"/><Relationship Id="rId486" Type="http://schemas.openxmlformats.org/officeDocument/2006/relationships/image" Target="../media/image5656.png"/><Relationship Id="rId485" Type="http://schemas.openxmlformats.org/officeDocument/2006/relationships/customXml" Target="../ink/ink5975.xml"/><Relationship Id="rId484" Type="http://schemas.openxmlformats.org/officeDocument/2006/relationships/image" Target="../media/image5655.png"/><Relationship Id="rId483" Type="http://schemas.openxmlformats.org/officeDocument/2006/relationships/customXml" Target="../ink/ink5974.xml"/><Relationship Id="rId482" Type="http://schemas.openxmlformats.org/officeDocument/2006/relationships/image" Target="../media/image5654.png"/><Relationship Id="rId481" Type="http://schemas.openxmlformats.org/officeDocument/2006/relationships/customXml" Target="../ink/ink5973.xml"/><Relationship Id="rId480" Type="http://schemas.openxmlformats.org/officeDocument/2006/relationships/image" Target="../media/image5653.png"/><Relationship Id="rId48" Type="http://schemas.openxmlformats.org/officeDocument/2006/relationships/image" Target="../media/image5454.png"/><Relationship Id="rId479" Type="http://schemas.openxmlformats.org/officeDocument/2006/relationships/customXml" Target="../ink/ink5972.xml"/><Relationship Id="rId478" Type="http://schemas.openxmlformats.org/officeDocument/2006/relationships/image" Target="../media/image5652.png"/><Relationship Id="rId477" Type="http://schemas.openxmlformats.org/officeDocument/2006/relationships/customXml" Target="../ink/ink5971.xml"/><Relationship Id="rId476" Type="http://schemas.openxmlformats.org/officeDocument/2006/relationships/image" Target="../media/image5651.png"/><Relationship Id="rId475" Type="http://schemas.openxmlformats.org/officeDocument/2006/relationships/customXml" Target="../ink/ink5970.xml"/><Relationship Id="rId474" Type="http://schemas.openxmlformats.org/officeDocument/2006/relationships/image" Target="../media/image5650.png"/><Relationship Id="rId473" Type="http://schemas.openxmlformats.org/officeDocument/2006/relationships/customXml" Target="../ink/ink5969.xml"/><Relationship Id="rId472" Type="http://schemas.openxmlformats.org/officeDocument/2006/relationships/image" Target="../media/image5649.png"/><Relationship Id="rId471" Type="http://schemas.openxmlformats.org/officeDocument/2006/relationships/customXml" Target="../ink/ink5968.xml"/><Relationship Id="rId470" Type="http://schemas.openxmlformats.org/officeDocument/2006/relationships/image" Target="../media/image5648.png"/><Relationship Id="rId47" Type="http://schemas.openxmlformats.org/officeDocument/2006/relationships/customXml" Target="../ink/ink5754.xml"/><Relationship Id="rId469" Type="http://schemas.openxmlformats.org/officeDocument/2006/relationships/customXml" Target="../ink/ink5967.xml"/><Relationship Id="rId468" Type="http://schemas.openxmlformats.org/officeDocument/2006/relationships/image" Target="../media/image5647.png"/><Relationship Id="rId467" Type="http://schemas.openxmlformats.org/officeDocument/2006/relationships/customXml" Target="../ink/ink5966.xml"/><Relationship Id="rId466" Type="http://schemas.openxmlformats.org/officeDocument/2006/relationships/image" Target="../media/image5646.png"/><Relationship Id="rId465" Type="http://schemas.openxmlformats.org/officeDocument/2006/relationships/customXml" Target="../ink/ink5965.xml"/><Relationship Id="rId464" Type="http://schemas.openxmlformats.org/officeDocument/2006/relationships/image" Target="../media/image5645.png"/><Relationship Id="rId463" Type="http://schemas.openxmlformats.org/officeDocument/2006/relationships/customXml" Target="../ink/ink5964.xml"/><Relationship Id="rId462" Type="http://schemas.openxmlformats.org/officeDocument/2006/relationships/image" Target="../media/image5644.png"/><Relationship Id="rId461" Type="http://schemas.openxmlformats.org/officeDocument/2006/relationships/customXml" Target="../ink/ink5963.xml"/><Relationship Id="rId460" Type="http://schemas.openxmlformats.org/officeDocument/2006/relationships/image" Target="../media/image5643.png"/><Relationship Id="rId46" Type="http://schemas.openxmlformats.org/officeDocument/2006/relationships/image" Target="../media/image5453.png"/><Relationship Id="rId459" Type="http://schemas.openxmlformats.org/officeDocument/2006/relationships/customXml" Target="../ink/ink5962.xml"/><Relationship Id="rId458" Type="http://schemas.openxmlformats.org/officeDocument/2006/relationships/image" Target="../media/image5642.png"/><Relationship Id="rId457" Type="http://schemas.openxmlformats.org/officeDocument/2006/relationships/customXml" Target="../ink/ink5961.xml"/><Relationship Id="rId456" Type="http://schemas.openxmlformats.org/officeDocument/2006/relationships/image" Target="../media/image5641.png"/><Relationship Id="rId455" Type="http://schemas.openxmlformats.org/officeDocument/2006/relationships/customXml" Target="../ink/ink5960.xml"/><Relationship Id="rId454" Type="http://schemas.openxmlformats.org/officeDocument/2006/relationships/image" Target="../media/image2832.png"/><Relationship Id="rId453" Type="http://schemas.openxmlformats.org/officeDocument/2006/relationships/customXml" Target="../ink/ink5959.xml"/><Relationship Id="rId452" Type="http://schemas.openxmlformats.org/officeDocument/2006/relationships/image" Target="../media/image5640.png"/><Relationship Id="rId451" Type="http://schemas.openxmlformats.org/officeDocument/2006/relationships/customXml" Target="../ink/ink5958.xml"/><Relationship Id="rId450" Type="http://schemas.openxmlformats.org/officeDocument/2006/relationships/image" Target="../media/image5639.png"/><Relationship Id="rId45" Type="http://schemas.openxmlformats.org/officeDocument/2006/relationships/customXml" Target="../ink/ink5753.xml"/><Relationship Id="rId449" Type="http://schemas.openxmlformats.org/officeDocument/2006/relationships/customXml" Target="../ink/ink5957.xml"/><Relationship Id="rId448" Type="http://schemas.openxmlformats.org/officeDocument/2006/relationships/image" Target="../media/image5638.png"/><Relationship Id="rId447" Type="http://schemas.openxmlformats.org/officeDocument/2006/relationships/customXml" Target="../ink/ink5956.xml"/><Relationship Id="rId446" Type="http://schemas.openxmlformats.org/officeDocument/2006/relationships/image" Target="../media/image5637.png"/><Relationship Id="rId445" Type="http://schemas.openxmlformats.org/officeDocument/2006/relationships/customXml" Target="../ink/ink5955.xml"/><Relationship Id="rId444" Type="http://schemas.openxmlformats.org/officeDocument/2006/relationships/image" Target="../media/image5636.png"/><Relationship Id="rId443" Type="http://schemas.openxmlformats.org/officeDocument/2006/relationships/customXml" Target="../ink/ink5954.xml"/><Relationship Id="rId442" Type="http://schemas.openxmlformats.org/officeDocument/2006/relationships/image" Target="../media/image5635.png"/><Relationship Id="rId441" Type="http://schemas.openxmlformats.org/officeDocument/2006/relationships/customXml" Target="../ink/ink5953.xml"/><Relationship Id="rId440" Type="http://schemas.openxmlformats.org/officeDocument/2006/relationships/image" Target="../media/image5634.png"/><Relationship Id="rId44" Type="http://schemas.openxmlformats.org/officeDocument/2006/relationships/image" Target="../media/image5452.png"/><Relationship Id="rId439" Type="http://schemas.openxmlformats.org/officeDocument/2006/relationships/customXml" Target="../ink/ink5952.xml"/><Relationship Id="rId438" Type="http://schemas.openxmlformats.org/officeDocument/2006/relationships/image" Target="../media/image5633.png"/><Relationship Id="rId437" Type="http://schemas.openxmlformats.org/officeDocument/2006/relationships/customXml" Target="../ink/ink5951.xml"/><Relationship Id="rId436" Type="http://schemas.openxmlformats.org/officeDocument/2006/relationships/image" Target="../media/image5632.png"/><Relationship Id="rId435" Type="http://schemas.openxmlformats.org/officeDocument/2006/relationships/customXml" Target="../ink/ink5950.xml"/><Relationship Id="rId434" Type="http://schemas.openxmlformats.org/officeDocument/2006/relationships/image" Target="../media/image5631.png"/><Relationship Id="rId433" Type="http://schemas.openxmlformats.org/officeDocument/2006/relationships/customXml" Target="../ink/ink5949.xml"/><Relationship Id="rId432" Type="http://schemas.openxmlformats.org/officeDocument/2006/relationships/image" Target="../media/image2140.png"/><Relationship Id="rId431" Type="http://schemas.openxmlformats.org/officeDocument/2006/relationships/customXml" Target="../ink/ink5948.xml"/><Relationship Id="rId430" Type="http://schemas.openxmlformats.org/officeDocument/2006/relationships/image" Target="../media/image5630.png"/><Relationship Id="rId43" Type="http://schemas.openxmlformats.org/officeDocument/2006/relationships/customXml" Target="../ink/ink5752.xml"/><Relationship Id="rId429" Type="http://schemas.openxmlformats.org/officeDocument/2006/relationships/customXml" Target="../ink/ink5947.xml"/><Relationship Id="rId428" Type="http://schemas.openxmlformats.org/officeDocument/2006/relationships/image" Target="../media/image5629.png"/><Relationship Id="rId427" Type="http://schemas.openxmlformats.org/officeDocument/2006/relationships/customXml" Target="../ink/ink5946.xml"/><Relationship Id="rId426" Type="http://schemas.openxmlformats.org/officeDocument/2006/relationships/image" Target="../media/image5628.png"/><Relationship Id="rId425" Type="http://schemas.openxmlformats.org/officeDocument/2006/relationships/customXml" Target="../ink/ink5945.xml"/><Relationship Id="rId424" Type="http://schemas.openxmlformats.org/officeDocument/2006/relationships/image" Target="../media/image5627.png"/><Relationship Id="rId423" Type="http://schemas.openxmlformats.org/officeDocument/2006/relationships/customXml" Target="../ink/ink5944.xml"/><Relationship Id="rId422" Type="http://schemas.openxmlformats.org/officeDocument/2006/relationships/image" Target="../media/image5626.png"/><Relationship Id="rId421" Type="http://schemas.openxmlformats.org/officeDocument/2006/relationships/customXml" Target="../ink/ink5943.xml"/><Relationship Id="rId420" Type="http://schemas.openxmlformats.org/officeDocument/2006/relationships/image" Target="../media/image5625.png"/><Relationship Id="rId42" Type="http://schemas.openxmlformats.org/officeDocument/2006/relationships/image" Target="../media/image5451.png"/><Relationship Id="rId419" Type="http://schemas.openxmlformats.org/officeDocument/2006/relationships/customXml" Target="../ink/ink5942.xml"/><Relationship Id="rId418" Type="http://schemas.openxmlformats.org/officeDocument/2006/relationships/image" Target="../media/image5624.png"/><Relationship Id="rId417" Type="http://schemas.openxmlformats.org/officeDocument/2006/relationships/customXml" Target="../ink/ink5941.xml"/><Relationship Id="rId416" Type="http://schemas.openxmlformats.org/officeDocument/2006/relationships/image" Target="../media/image5623.png"/><Relationship Id="rId415" Type="http://schemas.openxmlformats.org/officeDocument/2006/relationships/customXml" Target="../ink/ink5940.xml"/><Relationship Id="rId414" Type="http://schemas.openxmlformats.org/officeDocument/2006/relationships/image" Target="../media/image5622.png"/><Relationship Id="rId413" Type="http://schemas.openxmlformats.org/officeDocument/2006/relationships/customXml" Target="../ink/ink5939.xml"/><Relationship Id="rId412" Type="http://schemas.openxmlformats.org/officeDocument/2006/relationships/image" Target="../media/image5621.png"/><Relationship Id="rId411" Type="http://schemas.openxmlformats.org/officeDocument/2006/relationships/customXml" Target="../ink/ink5938.xml"/><Relationship Id="rId410" Type="http://schemas.openxmlformats.org/officeDocument/2006/relationships/image" Target="../media/image5620.png"/><Relationship Id="rId41" Type="http://schemas.openxmlformats.org/officeDocument/2006/relationships/customXml" Target="../ink/ink5751.xml"/><Relationship Id="rId409" Type="http://schemas.openxmlformats.org/officeDocument/2006/relationships/customXml" Target="../ink/ink5937.xml"/><Relationship Id="rId408" Type="http://schemas.openxmlformats.org/officeDocument/2006/relationships/image" Target="../media/image5619.png"/><Relationship Id="rId407" Type="http://schemas.openxmlformats.org/officeDocument/2006/relationships/customXml" Target="../ink/ink5936.xml"/><Relationship Id="rId406" Type="http://schemas.openxmlformats.org/officeDocument/2006/relationships/image" Target="../media/image5618.png"/><Relationship Id="rId405" Type="http://schemas.openxmlformats.org/officeDocument/2006/relationships/customXml" Target="../ink/ink5935.xml"/><Relationship Id="rId404" Type="http://schemas.openxmlformats.org/officeDocument/2006/relationships/image" Target="../media/image5617.png"/><Relationship Id="rId403" Type="http://schemas.openxmlformats.org/officeDocument/2006/relationships/customXml" Target="../ink/ink5934.xml"/><Relationship Id="rId402" Type="http://schemas.openxmlformats.org/officeDocument/2006/relationships/image" Target="../media/image5616.png"/><Relationship Id="rId401" Type="http://schemas.openxmlformats.org/officeDocument/2006/relationships/customXml" Target="../ink/ink5933.xml"/><Relationship Id="rId400" Type="http://schemas.openxmlformats.org/officeDocument/2006/relationships/image" Target="../media/image5615.png"/><Relationship Id="rId40" Type="http://schemas.openxmlformats.org/officeDocument/2006/relationships/image" Target="../media/image5450.png"/><Relationship Id="rId4" Type="http://schemas.openxmlformats.org/officeDocument/2006/relationships/image" Target="../media/image5435.png"/><Relationship Id="rId399" Type="http://schemas.openxmlformats.org/officeDocument/2006/relationships/customXml" Target="../ink/ink5932.xml"/><Relationship Id="rId398" Type="http://schemas.openxmlformats.org/officeDocument/2006/relationships/image" Target="../media/image5614.png"/><Relationship Id="rId397" Type="http://schemas.openxmlformats.org/officeDocument/2006/relationships/customXml" Target="../ink/ink5931.xml"/><Relationship Id="rId396" Type="http://schemas.openxmlformats.org/officeDocument/2006/relationships/image" Target="../media/image5613.png"/><Relationship Id="rId395" Type="http://schemas.openxmlformats.org/officeDocument/2006/relationships/customXml" Target="../ink/ink5930.xml"/><Relationship Id="rId394" Type="http://schemas.openxmlformats.org/officeDocument/2006/relationships/image" Target="../media/image5612.png"/><Relationship Id="rId393" Type="http://schemas.openxmlformats.org/officeDocument/2006/relationships/customXml" Target="../ink/ink5929.xml"/><Relationship Id="rId392" Type="http://schemas.openxmlformats.org/officeDocument/2006/relationships/image" Target="../media/image5611.png"/><Relationship Id="rId391" Type="http://schemas.openxmlformats.org/officeDocument/2006/relationships/customXml" Target="../ink/ink5928.xml"/><Relationship Id="rId390" Type="http://schemas.openxmlformats.org/officeDocument/2006/relationships/image" Target="../media/image5610.png"/><Relationship Id="rId39" Type="http://schemas.openxmlformats.org/officeDocument/2006/relationships/customXml" Target="../ink/ink5750.xml"/><Relationship Id="rId389" Type="http://schemas.openxmlformats.org/officeDocument/2006/relationships/customXml" Target="../ink/ink5927.xml"/><Relationship Id="rId388" Type="http://schemas.openxmlformats.org/officeDocument/2006/relationships/image" Target="../media/image5609.png"/><Relationship Id="rId387" Type="http://schemas.openxmlformats.org/officeDocument/2006/relationships/customXml" Target="../ink/ink5926.xml"/><Relationship Id="rId386" Type="http://schemas.openxmlformats.org/officeDocument/2006/relationships/image" Target="../media/image5608.png"/><Relationship Id="rId385" Type="http://schemas.openxmlformats.org/officeDocument/2006/relationships/customXml" Target="../ink/ink5925.xml"/><Relationship Id="rId384" Type="http://schemas.openxmlformats.org/officeDocument/2006/relationships/image" Target="../media/image5607.png"/><Relationship Id="rId383" Type="http://schemas.openxmlformats.org/officeDocument/2006/relationships/customXml" Target="../ink/ink5924.xml"/><Relationship Id="rId382" Type="http://schemas.openxmlformats.org/officeDocument/2006/relationships/image" Target="../media/image5606.png"/><Relationship Id="rId381" Type="http://schemas.openxmlformats.org/officeDocument/2006/relationships/customXml" Target="../ink/ink5923.xml"/><Relationship Id="rId380" Type="http://schemas.openxmlformats.org/officeDocument/2006/relationships/image" Target="../media/image5605.png"/><Relationship Id="rId38" Type="http://schemas.openxmlformats.org/officeDocument/2006/relationships/image" Target="../media/image5449.png"/><Relationship Id="rId379" Type="http://schemas.openxmlformats.org/officeDocument/2006/relationships/customXml" Target="../ink/ink5922.xml"/><Relationship Id="rId378" Type="http://schemas.openxmlformats.org/officeDocument/2006/relationships/image" Target="../media/image5604.png"/><Relationship Id="rId377" Type="http://schemas.openxmlformats.org/officeDocument/2006/relationships/customXml" Target="../ink/ink5921.xml"/><Relationship Id="rId376" Type="http://schemas.openxmlformats.org/officeDocument/2006/relationships/image" Target="../media/image5603.png"/><Relationship Id="rId375" Type="http://schemas.openxmlformats.org/officeDocument/2006/relationships/customXml" Target="../ink/ink5920.xml"/><Relationship Id="rId374" Type="http://schemas.openxmlformats.org/officeDocument/2006/relationships/image" Target="../media/image5602.png"/><Relationship Id="rId373" Type="http://schemas.openxmlformats.org/officeDocument/2006/relationships/customXml" Target="../ink/ink5919.xml"/><Relationship Id="rId372" Type="http://schemas.openxmlformats.org/officeDocument/2006/relationships/image" Target="../media/image5601.png"/><Relationship Id="rId371" Type="http://schemas.openxmlformats.org/officeDocument/2006/relationships/customXml" Target="../ink/ink5918.xml"/><Relationship Id="rId370" Type="http://schemas.openxmlformats.org/officeDocument/2006/relationships/image" Target="../media/image5600.png"/><Relationship Id="rId37" Type="http://schemas.openxmlformats.org/officeDocument/2006/relationships/customXml" Target="../ink/ink5749.xml"/><Relationship Id="rId369" Type="http://schemas.openxmlformats.org/officeDocument/2006/relationships/customXml" Target="../ink/ink5917.xml"/><Relationship Id="rId368" Type="http://schemas.openxmlformats.org/officeDocument/2006/relationships/image" Target="../media/image5599.png"/><Relationship Id="rId367" Type="http://schemas.openxmlformats.org/officeDocument/2006/relationships/customXml" Target="../ink/ink5916.xml"/><Relationship Id="rId366" Type="http://schemas.openxmlformats.org/officeDocument/2006/relationships/image" Target="../media/image5598.png"/><Relationship Id="rId365" Type="http://schemas.openxmlformats.org/officeDocument/2006/relationships/customXml" Target="../ink/ink5915.xml"/><Relationship Id="rId364" Type="http://schemas.openxmlformats.org/officeDocument/2006/relationships/image" Target="../media/image5597.png"/><Relationship Id="rId363" Type="http://schemas.openxmlformats.org/officeDocument/2006/relationships/customXml" Target="../ink/ink5914.xml"/><Relationship Id="rId362" Type="http://schemas.openxmlformats.org/officeDocument/2006/relationships/image" Target="../media/image5596.png"/><Relationship Id="rId361" Type="http://schemas.openxmlformats.org/officeDocument/2006/relationships/customXml" Target="../ink/ink5913.xml"/><Relationship Id="rId360" Type="http://schemas.openxmlformats.org/officeDocument/2006/relationships/image" Target="../media/image5595.png"/><Relationship Id="rId36" Type="http://schemas.openxmlformats.org/officeDocument/2006/relationships/image" Target="../media/image5448.png"/><Relationship Id="rId359" Type="http://schemas.openxmlformats.org/officeDocument/2006/relationships/customXml" Target="../ink/ink5912.xml"/><Relationship Id="rId358" Type="http://schemas.openxmlformats.org/officeDocument/2006/relationships/image" Target="../media/image5594.png"/><Relationship Id="rId357" Type="http://schemas.openxmlformats.org/officeDocument/2006/relationships/customXml" Target="../ink/ink5911.xml"/><Relationship Id="rId356" Type="http://schemas.openxmlformats.org/officeDocument/2006/relationships/image" Target="../media/image5593.png"/><Relationship Id="rId355" Type="http://schemas.openxmlformats.org/officeDocument/2006/relationships/customXml" Target="../ink/ink5910.xml"/><Relationship Id="rId354" Type="http://schemas.openxmlformats.org/officeDocument/2006/relationships/image" Target="../media/image5592.png"/><Relationship Id="rId353" Type="http://schemas.openxmlformats.org/officeDocument/2006/relationships/customXml" Target="../ink/ink5909.xml"/><Relationship Id="rId352" Type="http://schemas.openxmlformats.org/officeDocument/2006/relationships/image" Target="../media/image5591.png"/><Relationship Id="rId351" Type="http://schemas.openxmlformats.org/officeDocument/2006/relationships/customXml" Target="../ink/ink5908.xml"/><Relationship Id="rId350" Type="http://schemas.openxmlformats.org/officeDocument/2006/relationships/image" Target="../media/image5590.png"/><Relationship Id="rId35" Type="http://schemas.openxmlformats.org/officeDocument/2006/relationships/customXml" Target="../ink/ink5748.xml"/><Relationship Id="rId349" Type="http://schemas.openxmlformats.org/officeDocument/2006/relationships/customXml" Target="../ink/ink5907.xml"/><Relationship Id="rId348" Type="http://schemas.openxmlformats.org/officeDocument/2006/relationships/image" Target="../media/image5589.png"/><Relationship Id="rId347" Type="http://schemas.openxmlformats.org/officeDocument/2006/relationships/customXml" Target="../ink/ink5906.xml"/><Relationship Id="rId346" Type="http://schemas.openxmlformats.org/officeDocument/2006/relationships/image" Target="../media/image5588.png"/><Relationship Id="rId345" Type="http://schemas.openxmlformats.org/officeDocument/2006/relationships/customXml" Target="../ink/ink5905.xml"/><Relationship Id="rId344" Type="http://schemas.openxmlformats.org/officeDocument/2006/relationships/image" Target="../media/image5587.png"/><Relationship Id="rId343" Type="http://schemas.openxmlformats.org/officeDocument/2006/relationships/customXml" Target="../ink/ink5904.xml"/><Relationship Id="rId342" Type="http://schemas.openxmlformats.org/officeDocument/2006/relationships/image" Target="../media/image5586.png"/><Relationship Id="rId341" Type="http://schemas.openxmlformats.org/officeDocument/2006/relationships/customXml" Target="../ink/ink5903.xml"/><Relationship Id="rId340" Type="http://schemas.openxmlformats.org/officeDocument/2006/relationships/image" Target="../media/image5585.png"/><Relationship Id="rId34" Type="http://schemas.openxmlformats.org/officeDocument/2006/relationships/image" Target="../media/image5447.png"/><Relationship Id="rId339" Type="http://schemas.openxmlformats.org/officeDocument/2006/relationships/customXml" Target="../ink/ink5902.xml"/><Relationship Id="rId338" Type="http://schemas.openxmlformats.org/officeDocument/2006/relationships/image" Target="../media/image5584.png"/><Relationship Id="rId337" Type="http://schemas.openxmlformats.org/officeDocument/2006/relationships/customXml" Target="../ink/ink5901.xml"/><Relationship Id="rId336" Type="http://schemas.openxmlformats.org/officeDocument/2006/relationships/image" Target="../media/image5583.png"/><Relationship Id="rId335" Type="http://schemas.openxmlformats.org/officeDocument/2006/relationships/customXml" Target="../ink/ink5900.xml"/><Relationship Id="rId334" Type="http://schemas.openxmlformats.org/officeDocument/2006/relationships/image" Target="../media/image5582.png"/><Relationship Id="rId333" Type="http://schemas.openxmlformats.org/officeDocument/2006/relationships/customXml" Target="../ink/ink5899.xml"/><Relationship Id="rId332" Type="http://schemas.openxmlformats.org/officeDocument/2006/relationships/image" Target="../media/image5581.png"/><Relationship Id="rId331" Type="http://schemas.openxmlformats.org/officeDocument/2006/relationships/customXml" Target="../ink/ink5898.xml"/><Relationship Id="rId330" Type="http://schemas.openxmlformats.org/officeDocument/2006/relationships/image" Target="../media/image4115.png"/><Relationship Id="rId33" Type="http://schemas.openxmlformats.org/officeDocument/2006/relationships/customXml" Target="../ink/ink5747.xml"/><Relationship Id="rId329" Type="http://schemas.openxmlformats.org/officeDocument/2006/relationships/customXml" Target="../ink/ink5897.xml"/><Relationship Id="rId328" Type="http://schemas.openxmlformats.org/officeDocument/2006/relationships/image" Target="../media/image5580.png"/><Relationship Id="rId327" Type="http://schemas.openxmlformats.org/officeDocument/2006/relationships/customXml" Target="../ink/ink5896.xml"/><Relationship Id="rId326" Type="http://schemas.openxmlformats.org/officeDocument/2006/relationships/image" Target="../media/image5579.png"/><Relationship Id="rId325" Type="http://schemas.openxmlformats.org/officeDocument/2006/relationships/customXml" Target="../ink/ink5895.xml"/><Relationship Id="rId324" Type="http://schemas.openxmlformats.org/officeDocument/2006/relationships/image" Target="../media/image5578.png"/><Relationship Id="rId323" Type="http://schemas.openxmlformats.org/officeDocument/2006/relationships/customXml" Target="../ink/ink5894.xml"/><Relationship Id="rId322" Type="http://schemas.openxmlformats.org/officeDocument/2006/relationships/image" Target="../media/image5577.png"/><Relationship Id="rId321" Type="http://schemas.openxmlformats.org/officeDocument/2006/relationships/customXml" Target="../ink/ink5893.xml"/><Relationship Id="rId320" Type="http://schemas.openxmlformats.org/officeDocument/2006/relationships/image" Target="../media/image5576.png"/><Relationship Id="rId32" Type="http://schemas.openxmlformats.org/officeDocument/2006/relationships/image" Target="../media/image5446.png"/><Relationship Id="rId319" Type="http://schemas.openxmlformats.org/officeDocument/2006/relationships/customXml" Target="../ink/ink5892.xml"/><Relationship Id="rId318" Type="http://schemas.openxmlformats.org/officeDocument/2006/relationships/image" Target="../media/image5575.png"/><Relationship Id="rId317" Type="http://schemas.openxmlformats.org/officeDocument/2006/relationships/customXml" Target="../ink/ink5891.xml"/><Relationship Id="rId316" Type="http://schemas.openxmlformats.org/officeDocument/2006/relationships/image" Target="../media/image5574.png"/><Relationship Id="rId315" Type="http://schemas.openxmlformats.org/officeDocument/2006/relationships/customXml" Target="../ink/ink5890.xml"/><Relationship Id="rId314" Type="http://schemas.openxmlformats.org/officeDocument/2006/relationships/image" Target="../media/image5573.png"/><Relationship Id="rId313" Type="http://schemas.openxmlformats.org/officeDocument/2006/relationships/customXml" Target="../ink/ink5889.xml"/><Relationship Id="rId312" Type="http://schemas.openxmlformats.org/officeDocument/2006/relationships/image" Target="../media/image5572.png"/><Relationship Id="rId311" Type="http://schemas.openxmlformats.org/officeDocument/2006/relationships/customXml" Target="../ink/ink5888.xml"/><Relationship Id="rId310" Type="http://schemas.openxmlformats.org/officeDocument/2006/relationships/image" Target="../media/image5571.png"/><Relationship Id="rId31" Type="http://schemas.openxmlformats.org/officeDocument/2006/relationships/customXml" Target="../ink/ink5746.xml"/><Relationship Id="rId309" Type="http://schemas.openxmlformats.org/officeDocument/2006/relationships/customXml" Target="../ink/ink5887.xml"/><Relationship Id="rId308" Type="http://schemas.openxmlformats.org/officeDocument/2006/relationships/image" Target="../media/image5570.png"/><Relationship Id="rId307" Type="http://schemas.openxmlformats.org/officeDocument/2006/relationships/customXml" Target="../ink/ink5886.xml"/><Relationship Id="rId306" Type="http://schemas.openxmlformats.org/officeDocument/2006/relationships/image" Target="../media/image5569.png"/><Relationship Id="rId305" Type="http://schemas.openxmlformats.org/officeDocument/2006/relationships/customXml" Target="../ink/ink5885.xml"/><Relationship Id="rId304" Type="http://schemas.openxmlformats.org/officeDocument/2006/relationships/image" Target="../media/image5568.png"/><Relationship Id="rId303" Type="http://schemas.openxmlformats.org/officeDocument/2006/relationships/customXml" Target="../ink/ink5884.xml"/><Relationship Id="rId302" Type="http://schemas.openxmlformats.org/officeDocument/2006/relationships/image" Target="../media/image5567.png"/><Relationship Id="rId301" Type="http://schemas.openxmlformats.org/officeDocument/2006/relationships/customXml" Target="../ink/ink5883.xml"/><Relationship Id="rId300" Type="http://schemas.openxmlformats.org/officeDocument/2006/relationships/image" Target="../media/image5566.png"/><Relationship Id="rId30" Type="http://schemas.openxmlformats.org/officeDocument/2006/relationships/image" Target="../media/image5445.png"/><Relationship Id="rId3" Type="http://schemas.openxmlformats.org/officeDocument/2006/relationships/customXml" Target="../ink/ink5732.xml"/><Relationship Id="rId299" Type="http://schemas.openxmlformats.org/officeDocument/2006/relationships/customXml" Target="../ink/ink5882.xml"/><Relationship Id="rId298" Type="http://schemas.openxmlformats.org/officeDocument/2006/relationships/image" Target="../media/image5565.png"/><Relationship Id="rId297" Type="http://schemas.openxmlformats.org/officeDocument/2006/relationships/customXml" Target="../ink/ink5881.xml"/><Relationship Id="rId296" Type="http://schemas.openxmlformats.org/officeDocument/2006/relationships/image" Target="../media/image5564.png"/><Relationship Id="rId295" Type="http://schemas.openxmlformats.org/officeDocument/2006/relationships/customXml" Target="../ink/ink5880.xml"/><Relationship Id="rId294" Type="http://schemas.openxmlformats.org/officeDocument/2006/relationships/image" Target="../media/image5563.png"/><Relationship Id="rId293" Type="http://schemas.openxmlformats.org/officeDocument/2006/relationships/customXml" Target="../ink/ink5879.xml"/><Relationship Id="rId292" Type="http://schemas.openxmlformats.org/officeDocument/2006/relationships/image" Target="../media/image5562.png"/><Relationship Id="rId291" Type="http://schemas.openxmlformats.org/officeDocument/2006/relationships/customXml" Target="../ink/ink5878.xml"/><Relationship Id="rId290" Type="http://schemas.openxmlformats.org/officeDocument/2006/relationships/image" Target="../media/image5561.png"/><Relationship Id="rId29" Type="http://schemas.openxmlformats.org/officeDocument/2006/relationships/customXml" Target="../ink/ink5745.xml"/><Relationship Id="rId289" Type="http://schemas.openxmlformats.org/officeDocument/2006/relationships/customXml" Target="../ink/ink5877.xml"/><Relationship Id="rId288" Type="http://schemas.openxmlformats.org/officeDocument/2006/relationships/image" Target="../media/image5560.png"/><Relationship Id="rId287" Type="http://schemas.openxmlformats.org/officeDocument/2006/relationships/customXml" Target="../ink/ink5876.xml"/><Relationship Id="rId286" Type="http://schemas.openxmlformats.org/officeDocument/2006/relationships/image" Target="../media/image5559.png"/><Relationship Id="rId285" Type="http://schemas.openxmlformats.org/officeDocument/2006/relationships/customXml" Target="../ink/ink5875.xml"/><Relationship Id="rId284" Type="http://schemas.openxmlformats.org/officeDocument/2006/relationships/image" Target="../media/image5558.png"/><Relationship Id="rId283" Type="http://schemas.openxmlformats.org/officeDocument/2006/relationships/customXml" Target="../ink/ink5874.xml"/><Relationship Id="rId282" Type="http://schemas.openxmlformats.org/officeDocument/2006/relationships/image" Target="../media/image5557.png"/><Relationship Id="rId281" Type="http://schemas.openxmlformats.org/officeDocument/2006/relationships/customXml" Target="../ink/ink5873.xml"/><Relationship Id="rId280" Type="http://schemas.openxmlformats.org/officeDocument/2006/relationships/customXml" Target="../ink/ink5872.xml"/><Relationship Id="rId28" Type="http://schemas.openxmlformats.org/officeDocument/2006/relationships/image" Target="../media/image5444.png"/><Relationship Id="rId279" Type="http://schemas.openxmlformats.org/officeDocument/2006/relationships/image" Target="../media/image5556.png"/><Relationship Id="rId278" Type="http://schemas.openxmlformats.org/officeDocument/2006/relationships/customXml" Target="../ink/ink5871.xml"/><Relationship Id="rId277" Type="http://schemas.openxmlformats.org/officeDocument/2006/relationships/image" Target="../media/image5555.png"/><Relationship Id="rId276" Type="http://schemas.openxmlformats.org/officeDocument/2006/relationships/customXml" Target="../ink/ink5870.xml"/><Relationship Id="rId275" Type="http://schemas.openxmlformats.org/officeDocument/2006/relationships/image" Target="../media/image5554.png"/><Relationship Id="rId274" Type="http://schemas.openxmlformats.org/officeDocument/2006/relationships/customXml" Target="../ink/ink5869.xml"/><Relationship Id="rId273" Type="http://schemas.openxmlformats.org/officeDocument/2006/relationships/image" Target="../media/image5553.png"/><Relationship Id="rId272" Type="http://schemas.openxmlformats.org/officeDocument/2006/relationships/customXml" Target="../ink/ink5868.xml"/><Relationship Id="rId271" Type="http://schemas.openxmlformats.org/officeDocument/2006/relationships/image" Target="../media/image5552.png"/><Relationship Id="rId270" Type="http://schemas.openxmlformats.org/officeDocument/2006/relationships/customXml" Target="../ink/ink5867.xml"/><Relationship Id="rId27" Type="http://schemas.openxmlformats.org/officeDocument/2006/relationships/customXml" Target="../ink/ink5744.xml"/><Relationship Id="rId269" Type="http://schemas.openxmlformats.org/officeDocument/2006/relationships/image" Target="../media/image5551.png"/><Relationship Id="rId268" Type="http://schemas.openxmlformats.org/officeDocument/2006/relationships/customXml" Target="../ink/ink5866.xml"/><Relationship Id="rId267" Type="http://schemas.openxmlformats.org/officeDocument/2006/relationships/image" Target="../media/image5550.png"/><Relationship Id="rId266" Type="http://schemas.openxmlformats.org/officeDocument/2006/relationships/customXml" Target="../ink/ink5865.xml"/><Relationship Id="rId265" Type="http://schemas.openxmlformats.org/officeDocument/2006/relationships/image" Target="../media/image5549.png"/><Relationship Id="rId264" Type="http://schemas.openxmlformats.org/officeDocument/2006/relationships/customXml" Target="../ink/ink5864.xml"/><Relationship Id="rId263" Type="http://schemas.openxmlformats.org/officeDocument/2006/relationships/image" Target="../media/image5548.png"/><Relationship Id="rId262" Type="http://schemas.openxmlformats.org/officeDocument/2006/relationships/customXml" Target="../ink/ink5863.xml"/><Relationship Id="rId261" Type="http://schemas.openxmlformats.org/officeDocument/2006/relationships/image" Target="../media/image5547.png"/><Relationship Id="rId260" Type="http://schemas.openxmlformats.org/officeDocument/2006/relationships/customXml" Target="../ink/ink5862.xml"/><Relationship Id="rId26" Type="http://schemas.openxmlformats.org/officeDocument/2006/relationships/image" Target="../media/image5443.png"/><Relationship Id="rId259" Type="http://schemas.openxmlformats.org/officeDocument/2006/relationships/image" Target="../media/image5546.png"/><Relationship Id="rId258" Type="http://schemas.openxmlformats.org/officeDocument/2006/relationships/customXml" Target="../ink/ink5861.xml"/><Relationship Id="rId257" Type="http://schemas.openxmlformats.org/officeDocument/2006/relationships/image" Target="../media/image3216.png"/><Relationship Id="rId256" Type="http://schemas.openxmlformats.org/officeDocument/2006/relationships/customXml" Target="../ink/ink5860.xml"/><Relationship Id="rId255" Type="http://schemas.openxmlformats.org/officeDocument/2006/relationships/image" Target="../media/image1926.png"/><Relationship Id="rId254" Type="http://schemas.openxmlformats.org/officeDocument/2006/relationships/customXml" Target="../ink/ink5859.xml"/><Relationship Id="rId253" Type="http://schemas.openxmlformats.org/officeDocument/2006/relationships/image" Target="../media/image5545.png"/><Relationship Id="rId252" Type="http://schemas.openxmlformats.org/officeDocument/2006/relationships/customXml" Target="../ink/ink5858.xml"/><Relationship Id="rId251" Type="http://schemas.openxmlformats.org/officeDocument/2006/relationships/image" Target="../media/image5544.png"/><Relationship Id="rId250" Type="http://schemas.openxmlformats.org/officeDocument/2006/relationships/customXml" Target="../ink/ink5857.xml"/><Relationship Id="rId25" Type="http://schemas.openxmlformats.org/officeDocument/2006/relationships/customXml" Target="../ink/ink5743.xml"/><Relationship Id="rId249" Type="http://schemas.openxmlformats.org/officeDocument/2006/relationships/image" Target="../media/image5543.png"/><Relationship Id="rId248" Type="http://schemas.openxmlformats.org/officeDocument/2006/relationships/customXml" Target="../ink/ink5856.xml"/><Relationship Id="rId247" Type="http://schemas.openxmlformats.org/officeDocument/2006/relationships/image" Target="../media/image5542.png"/><Relationship Id="rId246" Type="http://schemas.openxmlformats.org/officeDocument/2006/relationships/customXml" Target="../ink/ink5855.xml"/><Relationship Id="rId245" Type="http://schemas.openxmlformats.org/officeDocument/2006/relationships/image" Target="../media/image5541.png"/><Relationship Id="rId244" Type="http://schemas.openxmlformats.org/officeDocument/2006/relationships/customXml" Target="../ink/ink5854.xml"/><Relationship Id="rId243" Type="http://schemas.openxmlformats.org/officeDocument/2006/relationships/image" Target="../media/image5540.png"/><Relationship Id="rId242" Type="http://schemas.openxmlformats.org/officeDocument/2006/relationships/customXml" Target="../ink/ink5853.xml"/><Relationship Id="rId241" Type="http://schemas.openxmlformats.org/officeDocument/2006/relationships/image" Target="../media/image5539.png"/><Relationship Id="rId240" Type="http://schemas.openxmlformats.org/officeDocument/2006/relationships/customXml" Target="../ink/ink5852.xml"/><Relationship Id="rId24" Type="http://schemas.openxmlformats.org/officeDocument/2006/relationships/image" Target="../media/image915.png"/><Relationship Id="rId239" Type="http://schemas.openxmlformats.org/officeDocument/2006/relationships/image" Target="../media/image5538.png"/><Relationship Id="rId238" Type="http://schemas.openxmlformats.org/officeDocument/2006/relationships/customXml" Target="../ink/ink5851.xml"/><Relationship Id="rId237" Type="http://schemas.openxmlformats.org/officeDocument/2006/relationships/image" Target="../media/image5537.png"/><Relationship Id="rId236" Type="http://schemas.openxmlformats.org/officeDocument/2006/relationships/customXml" Target="../ink/ink5850.xml"/><Relationship Id="rId235" Type="http://schemas.openxmlformats.org/officeDocument/2006/relationships/image" Target="../media/image5536.png"/><Relationship Id="rId234" Type="http://schemas.openxmlformats.org/officeDocument/2006/relationships/customXml" Target="../ink/ink5849.xml"/><Relationship Id="rId233" Type="http://schemas.openxmlformats.org/officeDocument/2006/relationships/image" Target="../media/image5535.png"/><Relationship Id="rId232" Type="http://schemas.openxmlformats.org/officeDocument/2006/relationships/customXml" Target="../ink/ink5848.xml"/><Relationship Id="rId231" Type="http://schemas.openxmlformats.org/officeDocument/2006/relationships/image" Target="../media/image1823.png"/><Relationship Id="rId230" Type="http://schemas.openxmlformats.org/officeDocument/2006/relationships/customXml" Target="../ink/ink5847.xml"/><Relationship Id="rId23" Type="http://schemas.openxmlformats.org/officeDocument/2006/relationships/customXml" Target="../ink/ink5742.xml"/><Relationship Id="rId229" Type="http://schemas.openxmlformats.org/officeDocument/2006/relationships/image" Target="../media/image5534.png"/><Relationship Id="rId228" Type="http://schemas.openxmlformats.org/officeDocument/2006/relationships/customXml" Target="../ink/ink5846.xml"/><Relationship Id="rId227" Type="http://schemas.openxmlformats.org/officeDocument/2006/relationships/image" Target="../media/image5533.png"/><Relationship Id="rId226" Type="http://schemas.openxmlformats.org/officeDocument/2006/relationships/customXml" Target="../ink/ink5845.xml"/><Relationship Id="rId225" Type="http://schemas.openxmlformats.org/officeDocument/2006/relationships/image" Target="../media/image5532.png"/><Relationship Id="rId224" Type="http://schemas.openxmlformats.org/officeDocument/2006/relationships/customXml" Target="../ink/ink5844.xml"/><Relationship Id="rId223" Type="http://schemas.openxmlformats.org/officeDocument/2006/relationships/image" Target="../media/image5531.png"/><Relationship Id="rId222" Type="http://schemas.openxmlformats.org/officeDocument/2006/relationships/customXml" Target="../ink/ink5843.xml"/><Relationship Id="rId221" Type="http://schemas.openxmlformats.org/officeDocument/2006/relationships/image" Target="../media/image5530.png"/><Relationship Id="rId220" Type="http://schemas.openxmlformats.org/officeDocument/2006/relationships/customXml" Target="../ink/ink5842.xml"/><Relationship Id="rId22" Type="http://schemas.openxmlformats.org/officeDocument/2006/relationships/image" Target="../media/image2061.png"/><Relationship Id="rId219" Type="http://schemas.openxmlformats.org/officeDocument/2006/relationships/image" Target="../media/image5529.png"/><Relationship Id="rId218" Type="http://schemas.openxmlformats.org/officeDocument/2006/relationships/customXml" Target="../ink/ink5841.xml"/><Relationship Id="rId217" Type="http://schemas.openxmlformats.org/officeDocument/2006/relationships/image" Target="../media/image5528.png"/><Relationship Id="rId216" Type="http://schemas.openxmlformats.org/officeDocument/2006/relationships/customXml" Target="../ink/ink5840.xml"/><Relationship Id="rId215" Type="http://schemas.openxmlformats.org/officeDocument/2006/relationships/image" Target="../media/image1103.png"/><Relationship Id="rId214" Type="http://schemas.openxmlformats.org/officeDocument/2006/relationships/customXml" Target="../ink/ink5839.xml"/><Relationship Id="rId213" Type="http://schemas.openxmlformats.org/officeDocument/2006/relationships/image" Target="../media/image5527.png"/><Relationship Id="rId212" Type="http://schemas.openxmlformats.org/officeDocument/2006/relationships/customXml" Target="../ink/ink5838.xml"/><Relationship Id="rId211" Type="http://schemas.openxmlformats.org/officeDocument/2006/relationships/image" Target="../media/image5526.png"/><Relationship Id="rId210" Type="http://schemas.openxmlformats.org/officeDocument/2006/relationships/customXml" Target="../ink/ink5837.xml"/><Relationship Id="rId21" Type="http://schemas.openxmlformats.org/officeDocument/2006/relationships/customXml" Target="../ink/ink5741.xml"/><Relationship Id="rId209" Type="http://schemas.openxmlformats.org/officeDocument/2006/relationships/image" Target="../media/image5525.png"/><Relationship Id="rId208" Type="http://schemas.openxmlformats.org/officeDocument/2006/relationships/customXml" Target="../ink/ink5836.xml"/><Relationship Id="rId207" Type="http://schemas.openxmlformats.org/officeDocument/2006/relationships/image" Target="../media/image5524.png"/><Relationship Id="rId206" Type="http://schemas.openxmlformats.org/officeDocument/2006/relationships/customXml" Target="../ink/ink5835.xml"/><Relationship Id="rId205" Type="http://schemas.openxmlformats.org/officeDocument/2006/relationships/image" Target="../media/image5523.png"/><Relationship Id="rId204" Type="http://schemas.openxmlformats.org/officeDocument/2006/relationships/customXml" Target="../ink/ink5834.xml"/><Relationship Id="rId203" Type="http://schemas.openxmlformats.org/officeDocument/2006/relationships/image" Target="../media/image5522.png"/><Relationship Id="rId202" Type="http://schemas.openxmlformats.org/officeDocument/2006/relationships/customXml" Target="../ink/ink5833.xml"/><Relationship Id="rId201" Type="http://schemas.openxmlformats.org/officeDocument/2006/relationships/image" Target="../media/image2678.png"/><Relationship Id="rId200" Type="http://schemas.openxmlformats.org/officeDocument/2006/relationships/customXml" Target="../ink/ink5832.xml"/><Relationship Id="rId20" Type="http://schemas.openxmlformats.org/officeDocument/2006/relationships/image" Target="../media/image5442.png"/><Relationship Id="rId2" Type="http://schemas.openxmlformats.org/officeDocument/2006/relationships/image" Target="../media/image5434.png"/><Relationship Id="rId199" Type="http://schemas.openxmlformats.org/officeDocument/2006/relationships/image" Target="../media/image5521.png"/><Relationship Id="rId198" Type="http://schemas.openxmlformats.org/officeDocument/2006/relationships/customXml" Target="../ink/ink5831.xml"/><Relationship Id="rId197" Type="http://schemas.openxmlformats.org/officeDocument/2006/relationships/image" Target="../media/image5520.png"/><Relationship Id="rId196" Type="http://schemas.openxmlformats.org/officeDocument/2006/relationships/customXml" Target="../ink/ink5830.xml"/><Relationship Id="rId195" Type="http://schemas.openxmlformats.org/officeDocument/2006/relationships/image" Target="../media/image5519.png"/><Relationship Id="rId194" Type="http://schemas.openxmlformats.org/officeDocument/2006/relationships/customXml" Target="../ink/ink5829.xml"/><Relationship Id="rId193" Type="http://schemas.openxmlformats.org/officeDocument/2006/relationships/image" Target="../media/image5518.png"/><Relationship Id="rId192" Type="http://schemas.openxmlformats.org/officeDocument/2006/relationships/customXml" Target="../ink/ink5828.xml"/><Relationship Id="rId191" Type="http://schemas.openxmlformats.org/officeDocument/2006/relationships/image" Target="../media/image5517.png"/><Relationship Id="rId190" Type="http://schemas.openxmlformats.org/officeDocument/2006/relationships/customXml" Target="../ink/ink5827.xml"/><Relationship Id="rId19" Type="http://schemas.openxmlformats.org/officeDocument/2006/relationships/customXml" Target="../ink/ink5740.xml"/><Relationship Id="rId189" Type="http://schemas.openxmlformats.org/officeDocument/2006/relationships/image" Target="../media/image5516.png"/><Relationship Id="rId188" Type="http://schemas.openxmlformats.org/officeDocument/2006/relationships/customXml" Target="../ink/ink5826.xml"/><Relationship Id="rId187" Type="http://schemas.openxmlformats.org/officeDocument/2006/relationships/image" Target="../media/image5515.png"/><Relationship Id="rId186" Type="http://schemas.openxmlformats.org/officeDocument/2006/relationships/customXml" Target="../ink/ink5825.xml"/><Relationship Id="rId185" Type="http://schemas.openxmlformats.org/officeDocument/2006/relationships/image" Target="../media/image5514.png"/><Relationship Id="rId184" Type="http://schemas.openxmlformats.org/officeDocument/2006/relationships/customXml" Target="../ink/ink5824.xml"/><Relationship Id="rId183" Type="http://schemas.openxmlformats.org/officeDocument/2006/relationships/customXml" Target="../ink/ink5823.xml"/><Relationship Id="rId182" Type="http://schemas.openxmlformats.org/officeDocument/2006/relationships/image" Target="../media/image2528.png"/><Relationship Id="rId181" Type="http://schemas.openxmlformats.org/officeDocument/2006/relationships/customXml" Target="../ink/ink5822.xml"/><Relationship Id="rId180" Type="http://schemas.openxmlformats.org/officeDocument/2006/relationships/image" Target="../media/image5513.png"/><Relationship Id="rId18" Type="http://schemas.openxmlformats.org/officeDocument/2006/relationships/image" Target="../media/image5441.png"/><Relationship Id="rId179" Type="http://schemas.openxmlformats.org/officeDocument/2006/relationships/customXml" Target="../ink/ink5821.xml"/><Relationship Id="rId178" Type="http://schemas.openxmlformats.org/officeDocument/2006/relationships/image" Target="../media/image5512.png"/><Relationship Id="rId177" Type="http://schemas.openxmlformats.org/officeDocument/2006/relationships/customXml" Target="../ink/ink5820.xml"/><Relationship Id="rId176" Type="http://schemas.openxmlformats.org/officeDocument/2006/relationships/image" Target="../media/image5511.png"/><Relationship Id="rId175" Type="http://schemas.openxmlformats.org/officeDocument/2006/relationships/customXml" Target="../ink/ink5819.xml"/><Relationship Id="rId174" Type="http://schemas.openxmlformats.org/officeDocument/2006/relationships/image" Target="../media/image5510.png"/><Relationship Id="rId173" Type="http://schemas.openxmlformats.org/officeDocument/2006/relationships/customXml" Target="../ink/ink5818.xml"/><Relationship Id="rId172" Type="http://schemas.openxmlformats.org/officeDocument/2006/relationships/image" Target="../media/image5509.png"/><Relationship Id="rId171" Type="http://schemas.openxmlformats.org/officeDocument/2006/relationships/customXml" Target="../ink/ink5817.xml"/><Relationship Id="rId170" Type="http://schemas.openxmlformats.org/officeDocument/2006/relationships/image" Target="../media/image5508.png"/><Relationship Id="rId17" Type="http://schemas.openxmlformats.org/officeDocument/2006/relationships/customXml" Target="../ink/ink5739.xml"/><Relationship Id="rId169" Type="http://schemas.openxmlformats.org/officeDocument/2006/relationships/customXml" Target="../ink/ink5816.xml"/><Relationship Id="rId168" Type="http://schemas.openxmlformats.org/officeDocument/2006/relationships/image" Target="../media/image5507.png"/><Relationship Id="rId167" Type="http://schemas.openxmlformats.org/officeDocument/2006/relationships/customXml" Target="../ink/ink5815.xml"/><Relationship Id="rId166" Type="http://schemas.openxmlformats.org/officeDocument/2006/relationships/image" Target="../media/image5506.png"/><Relationship Id="rId165" Type="http://schemas.openxmlformats.org/officeDocument/2006/relationships/customXml" Target="../ink/ink5814.xml"/><Relationship Id="rId164" Type="http://schemas.openxmlformats.org/officeDocument/2006/relationships/image" Target="../media/image907.png"/><Relationship Id="rId163" Type="http://schemas.openxmlformats.org/officeDocument/2006/relationships/customXml" Target="../ink/ink5813.xml"/><Relationship Id="rId162" Type="http://schemas.openxmlformats.org/officeDocument/2006/relationships/image" Target="../media/image3323.png"/><Relationship Id="rId161" Type="http://schemas.openxmlformats.org/officeDocument/2006/relationships/customXml" Target="../ink/ink5812.xml"/><Relationship Id="rId160" Type="http://schemas.openxmlformats.org/officeDocument/2006/relationships/image" Target="../media/image823.png"/><Relationship Id="rId16" Type="http://schemas.openxmlformats.org/officeDocument/2006/relationships/image" Target="../media/image5440.png"/><Relationship Id="rId159" Type="http://schemas.openxmlformats.org/officeDocument/2006/relationships/customXml" Target="../ink/ink5811.xml"/><Relationship Id="rId158" Type="http://schemas.openxmlformats.org/officeDocument/2006/relationships/customXml" Target="../ink/ink5810.xml"/><Relationship Id="rId157" Type="http://schemas.openxmlformats.org/officeDocument/2006/relationships/image" Target="../media/image5505.png"/><Relationship Id="rId156" Type="http://schemas.openxmlformats.org/officeDocument/2006/relationships/customXml" Target="../ink/ink5809.xml"/><Relationship Id="rId155" Type="http://schemas.openxmlformats.org/officeDocument/2006/relationships/image" Target="../media/image5504.png"/><Relationship Id="rId154" Type="http://schemas.openxmlformats.org/officeDocument/2006/relationships/customXml" Target="../ink/ink5808.xml"/><Relationship Id="rId153" Type="http://schemas.openxmlformats.org/officeDocument/2006/relationships/image" Target="../media/image5503.png"/><Relationship Id="rId152" Type="http://schemas.openxmlformats.org/officeDocument/2006/relationships/customXml" Target="../ink/ink5807.xml"/><Relationship Id="rId151" Type="http://schemas.openxmlformats.org/officeDocument/2006/relationships/image" Target="../media/image5502.png"/><Relationship Id="rId150" Type="http://schemas.openxmlformats.org/officeDocument/2006/relationships/customXml" Target="../ink/ink5806.xml"/><Relationship Id="rId15" Type="http://schemas.openxmlformats.org/officeDocument/2006/relationships/customXml" Target="../ink/ink5738.xml"/><Relationship Id="rId149" Type="http://schemas.openxmlformats.org/officeDocument/2006/relationships/image" Target="../media/image5501.png"/><Relationship Id="rId148" Type="http://schemas.openxmlformats.org/officeDocument/2006/relationships/customXml" Target="../ink/ink5805.xml"/><Relationship Id="rId147" Type="http://schemas.openxmlformats.org/officeDocument/2006/relationships/image" Target="../media/image5500.png"/><Relationship Id="rId146" Type="http://schemas.openxmlformats.org/officeDocument/2006/relationships/customXml" Target="../ink/ink5804.xml"/><Relationship Id="rId145" Type="http://schemas.openxmlformats.org/officeDocument/2006/relationships/image" Target="../media/image5499.png"/><Relationship Id="rId144" Type="http://schemas.openxmlformats.org/officeDocument/2006/relationships/customXml" Target="../ink/ink5803.xml"/><Relationship Id="rId143" Type="http://schemas.openxmlformats.org/officeDocument/2006/relationships/image" Target="../media/image5498.png"/><Relationship Id="rId142" Type="http://schemas.openxmlformats.org/officeDocument/2006/relationships/customXml" Target="../ink/ink5802.xml"/><Relationship Id="rId141" Type="http://schemas.openxmlformats.org/officeDocument/2006/relationships/image" Target="../media/image5497.png"/><Relationship Id="rId140" Type="http://schemas.openxmlformats.org/officeDocument/2006/relationships/customXml" Target="../ink/ink5801.xml"/><Relationship Id="rId14" Type="http://schemas.openxmlformats.org/officeDocument/2006/relationships/image" Target="../media/image5287.png"/><Relationship Id="rId139" Type="http://schemas.openxmlformats.org/officeDocument/2006/relationships/image" Target="../media/image5496.png"/><Relationship Id="rId138" Type="http://schemas.openxmlformats.org/officeDocument/2006/relationships/customXml" Target="../ink/ink5800.xml"/><Relationship Id="rId137" Type="http://schemas.openxmlformats.org/officeDocument/2006/relationships/image" Target="../media/image5495.png"/><Relationship Id="rId136" Type="http://schemas.openxmlformats.org/officeDocument/2006/relationships/customXml" Target="../ink/ink5799.xml"/><Relationship Id="rId135" Type="http://schemas.openxmlformats.org/officeDocument/2006/relationships/image" Target="../media/image5494.png"/><Relationship Id="rId134" Type="http://schemas.openxmlformats.org/officeDocument/2006/relationships/customXml" Target="../ink/ink5798.xml"/><Relationship Id="rId133" Type="http://schemas.openxmlformats.org/officeDocument/2006/relationships/image" Target="../media/image3617.png"/><Relationship Id="rId132" Type="http://schemas.openxmlformats.org/officeDocument/2006/relationships/customXml" Target="../ink/ink5797.xml"/><Relationship Id="rId131" Type="http://schemas.openxmlformats.org/officeDocument/2006/relationships/image" Target="../media/image5493.png"/><Relationship Id="rId130" Type="http://schemas.openxmlformats.org/officeDocument/2006/relationships/customXml" Target="../ink/ink5796.xml"/><Relationship Id="rId13" Type="http://schemas.openxmlformats.org/officeDocument/2006/relationships/customXml" Target="../ink/ink5737.xml"/><Relationship Id="rId129" Type="http://schemas.openxmlformats.org/officeDocument/2006/relationships/image" Target="../media/image5492.png"/><Relationship Id="rId128" Type="http://schemas.openxmlformats.org/officeDocument/2006/relationships/customXml" Target="../ink/ink5795.xml"/><Relationship Id="rId127" Type="http://schemas.openxmlformats.org/officeDocument/2006/relationships/image" Target="../media/image5491.png"/><Relationship Id="rId126" Type="http://schemas.openxmlformats.org/officeDocument/2006/relationships/customXml" Target="../ink/ink5794.xml"/><Relationship Id="rId125" Type="http://schemas.openxmlformats.org/officeDocument/2006/relationships/image" Target="../media/image5490.png"/><Relationship Id="rId124" Type="http://schemas.openxmlformats.org/officeDocument/2006/relationships/customXml" Target="../ink/ink5793.xml"/><Relationship Id="rId123" Type="http://schemas.openxmlformats.org/officeDocument/2006/relationships/image" Target="../media/image5489.png"/><Relationship Id="rId122" Type="http://schemas.openxmlformats.org/officeDocument/2006/relationships/customXml" Target="../ink/ink5792.xml"/><Relationship Id="rId121" Type="http://schemas.openxmlformats.org/officeDocument/2006/relationships/customXml" Target="../ink/ink5791.xml"/><Relationship Id="rId120" Type="http://schemas.openxmlformats.org/officeDocument/2006/relationships/image" Target="../media/image5488.png"/><Relationship Id="rId12" Type="http://schemas.openxmlformats.org/officeDocument/2006/relationships/image" Target="../media/image5439.png"/><Relationship Id="rId119" Type="http://schemas.openxmlformats.org/officeDocument/2006/relationships/customXml" Target="../ink/ink5790.xml"/><Relationship Id="rId118" Type="http://schemas.openxmlformats.org/officeDocument/2006/relationships/image" Target="../media/image5487.png"/><Relationship Id="rId117" Type="http://schemas.openxmlformats.org/officeDocument/2006/relationships/customXml" Target="../ink/ink5789.xml"/><Relationship Id="rId116" Type="http://schemas.openxmlformats.org/officeDocument/2006/relationships/image" Target="../media/image5486.png"/><Relationship Id="rId115" Type="http://schemas.openxmlformats.org/officeDocument/2006/relationships/customXml" Target="../ink/ink5788.xml"/><Relationship Id="rId114" Type="http://schemas.openxmlformats.org/officeDocument/2006/relationships/image" Target="../media/image5485.png"/><Relationship Id="rId113" Type="http://schemas.openxmlformats.org/officeDocument/2006/relationships/customXml" Target="../ink/ink5787.xml"/><Relationship Id="rId112" Type="http://schemas.openxmlformats.org/officeDocument/2006/relationships/image" Target="../media/image5484.png"/><Relationship Id="rId111" Type="http://schemas.openxmlformats.org/officeDocument/2006/relationships/customXml" Target="../ink/ink5786.xml"/><Relationship Id="rId110" Type="http://schemas.openxmlformats.org/officeDocument/2006/relationships/image" Target="../media/image5483.png"/><Relationship Id="rId11" Type="http://schemas.openxmlformats.org/officeDocument/2006/relationships/customXml" Target="../ink/ink5736.xml"/><Relationship Id="rId109" Type="http://schemas.openxmlformats.org/officeDocument/2006/relationships/customXml" Target="../ink/ink5785.xml"/><Relationship Id="rId108" Type="http://schemas.openxmlformats.org/officeDocument/2006/relationships/image" Target="../media/image5482.png"/><Relationship Id="rId107" Type="http://schemas.openxmlformats.org/officeDocument/2006/relationships/customXml" Target="../ink/ink5784.xml"/><Relationship Id="rId106" Type="http://schemas.openxmlformats.org/officeDocument/2006/relationships/image" Target="../media/image5481.png"/><Relationship Id="rId105" Type="http://schemas.openxmlformats.org/officeDocument/2006/relationships/customXml" Target="../ink/ink5783.xml"/><Relationship Id="rId104" Type="http://schemas.openxmlformats.org/officeDocument/2006/relationships/image" Target="../media/image5480.png"/><Relationship Id="rId103" Type="http://schemas.openxmlformats.org/officeDocument/2006/relationships/customXml" Target="../ink/ink5782.xml"/><Relationship Id="rId102" Type="http://schemas.openxmlformats.org/officeDocument/2006/relationships/image" Target="../media/image5479.png"/><Relationship Id="rId101" Type="http://schemas.openxmlformats.org/officeDocument/2006/relationships/customXml" Target="../ink/ink5781.xml"/><Relationship Id="rId100" Type="http://schemas.openxmlformats.org/officeDocument/2006/relationships/image" Target="../media/image1797.png"/><Relationship Id="rId10" Type="http://schemas.openxmlformats.org/officeDocument/2006/relationships/image" Target="../media/image5438.png"/><Relationship Id="rId1" Type="http://schemas.openxmlformats.org/officeDocument/2006/relationships/customXml" Target="../ink/ink5731.xml"/></Relationships>
</file>

<file path=ppt/slides/_rels/slide7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14.png"/><Relationship Id="rId98" Type="http://schemas.openxmlformats.org/officeDocument/2006/relationships/customXml" Target="../ink/ink557.xml"/><Relationship Id="rId97" Type="http://schemas.openxmlformats.org/officeDocument/2006/relationships/image" Target="../media/image513.png"/><Relationship Id="rId96" Type="http://schemas.openxmlformats.org/officeDocument/2006/relationships/customXml" Target="../ink/ink556.xml"/><Relationship Id="rId95" Type="http://schemas.openxmlformats.org/officeDocument/2006/relationships/customXml" Target="../ink/ink555.xml"/><Relationship Id="rId94" Type="http://schemas.openxmlformats.org/officeDocument/2006/relationships/image" Target="../media/image512.png"/><Relationship Id="rId93" Type="http://schemas.openxmlformats.org/officeDocument/2006/relationships/customXml" Target="../ink/ink554.xml"/><Relationship Id="rId92" Type="http://schemas.openxmlformats.org/officeDocument/2006/relationships/image" Target="../media/image511.png"/><Relationship Id="rId91" Type="http://schemas.openxmlformats.org/officeDocument/2006/relationships/customXml" Target="../ink/ink553.xml"/><Relationship Id="rId90" Type="http://schemas.openxmlformats.org/officeDocument/2006/relationships/image" Target="../media/image510.png"/><Relationship Id="rId9" Type="http://schemas.openxmlformats.org/officeDocument/2006/relationships/customXml" Target="../ink/ink510.xml"/><Relationship Id="rId89" Type="http://schemas.openxmlformats.org/officeDocument/2006/relationships/customXml" Target="../ink/ink552.xml"/><Relationship Id="rId88" Type="http://schemas.openxmlformats.org/officeDocument/2006/relationships/image" Target="../media/image509.png"/><Relationship Id="rId87" Type="http://schemas.openxmlformats.org/officeDocument/2006/relationships/customXml" Target="../ink/ink551.xml"/><Relationship Id="rId86" Type="http://schemas.openxmlformats.org/officeDocument/2006/relationships/image" Target="../media/image508.png"/><Relationship Id="rId85" Type="http://schemas.openxmlformats.org/officeDocument/2006/relationships/customXml" Target="../ink/ink550.xml"/><Relationship Id="rId84" Type="http://schemas.openxmlformats.org/officeDocument/2006/relationships/image" Target="../media/image507.png"/><Relationship Id="rId83" Type="http://schemas.openxmlformats.org/officeDocument/2006/relationships/customXml" Target="../ink/ink549.xml"/><Relationship Id="rId82" Type="http://schemas.openxmlformats.org/officeDocument/2006/relationships/image" Target="../media/image506.png"/><Relationship Id="rId81" Type="http://schemas.openxmlformats.org/officeDocument/2006/relationships/customXml" Target="../ink/ink548.xml"/><Relationship Id="rId80" Type="http://schemas.openxmlformats.org/officeDocument/2006/relationships/image" Target="../media/image505.png"/><Relationship Id="rId8" Type="http://schemas.openxmlformats.org/officeDocument/2006/relationships/image" Target="../media/image472.png"/><Relationship Id="rId79" Type="http://schemas.openxmlformats.org/officeDocument/2006/relationships/customXml" Target="../ink/ink547.xml"/><Relationship Id="rId78" Type="http://schemas.openxmlformats.org/officeDocument/2006/relationships/image" Target="../media/image504.png"/><Relationship Id="rId77" Type="http://schemas.openxmlformats.org/officeDocument/2006/relationships/customXml" Target="../ink/ink546.xml"/><Relationship Id="rId76" Type="http://schemas.openxmlformats.org/officeDocument/2006/relationships/image" Target="../media/image503.png"/><Relationship Id="rId75" Type="http://schemas.openxmlformats.org/officeDocument/2006/relationships/customXml" Target="../ink/ink545.xml"/><Relationship Id="rId74" Type="http://schemas.openxmlformats.org/officeDocument/2006/relationships/image" Target="../media/image502.png"/><Relationship Id="rId73" Type="http://schemas.openxmlformats.org/officeDocument/2006/relationships/customXml" Target="../ink/ink544.xml"/><Relationship Id="rId72" Type="http://schemas.openxmlformats.org/officeDocument/2006/relationships/image" Target="../media/image501.png"/><Relationship Id="rId71" Type="http://schemas.openxmlformats.org/officeDocument/2006/relationships/customXml" Target="../ink/ink543.xml"/><Relationship Id="rId70" Type="http://schemas.openxmlformats.org/officeDocument/2006/relationships/image" Target="../media/image500.png"/><Relationship Id="rId7" Type="http://schemas.openxmlformats.org/officeDocument/2006/relationships/customXml" Target="../ink/ink509.xml"/><Relationship Id="rId69" Type="http://schemas.openxmlformats.org/officeDocument/2006/relationships/customXml" Target="../ink/ink542.xml"/><Relationship Id="rId68" Type="http://schemas.openxmlformats.org/officeDocument/2006/relationships/image" Target="../media/image499.png"/><Relationship Id="rId67" Type="http://schemas.openxmlformats.org/officeDocument/2006/relationships/customXml" Target="../ink/ink541.xml"/><Relationship Id="rId66" Type="http://schemas.openxmlformats.org/officeDocument/2006/relationships/image" Target="../media/image498.png"/><Relationship Id="rId65" Type="http://schemas.openxmlformats.org/officeDocument/2006/relationships/customXml" Target="../ink/ink540.xml"/><Relationship Id="rId64" Type="http://schemas.openxmlformats.org/officeDocument/2006/relationships/image" Target="../media/image497.png"/><Relationship Id="rId63" Type="http://schemas.openxmlformats.org/officeDocument/2006/relationships/customXml" Target="../ink/ink539.xml"/><Relationship Id="rId62" Type="http://schemas.openxmlformats.org/officeDocument/2006/relationships/customXml" Target="../ink/ink538.xml"/><Relationship Id="rId61" Type="http://schemas.openxmlformats.org/officeDocument/2006/relationships/image" Target="../media/image496.png"/><Relationship Id="rId60" Type="http://schemas.openxmlformats.org/officeDocument/2006/relationships/customXml" Target="../ink/ink537.xml"/><Relationship Id="rId6" Type="http://schemas.openxmlformats.org/officeDocument/2006/relationships/image" Target="../media/image471.png"/><Relationship Id="rId59" Type="http://schemas.openxmlformats.org/officeDocument/2006/relationships/image" Target="../media/image495.png"/><Relationship Id="rId58" Type="http://schemas.openxmlformats.org/officeDocument/2006/relationships/customXml" Target="../ink/ink536.xml"/><Relationship Id="rId57" Type="http://schemas.openxmlformats.org/officeDocument/2006/relationships/image" Target="../media/image494.png"/><Relationship Id="rId56" Type="http://schemas.openxmlformats.org/officeDocument/2006/relationships/customXml" Target="../ink/ink535.xml"/><Relationship Id="rId55" Type="http://schemas.openxmlformats.org/officeDocument/2006/relationships/image" Target="../media/image493.png"/><Relationship Id="rId54" Type="http://schemas.openxmlformats.org/officeDocument/2006/relationships/customXml" Target="../ink/ink534.xml"/><Relationship Id="rId53" Type="http://schemas.openxmlformats.org/officeDocument/2006/relationships/image" Target="../media/image492.png"/><Relationship Id="rId52" Type="http://schemas.openxmlformats.org/officeDocument/2006/relationships/customXml" Target="../ink/ink533.xml"/><Relationship Id="rId51" Type="http://schemas.openxmlformats.org/officeDocument/2006/relationships/image" Target="../media/image491.png"/><Relationship Id="rId50" Type="http://schemas.openxmlformats.org/officeDocument/2006/relationships/customXml" Target="../ink/ink532.xml"/><Relationship Id="rId5" Type="http://schemas.openxmlformats.org/officeDocument/2006/relationships/customXml" Target="../ink/ink508.xml"/><Relationship Id="rId49" Type="http://schemas.openxmlformats.org/officeDocument/2006/relationships/image" Target="../media/image490.png"/><Relationship Id="rId48" Type="http://schemas.openxmlformats.org/officeDocument/2006/relationships/customXml" Target="../ink/ink531.xml"/><Relationship Id="rId47" Type="http://schemas.openxmlformats.org/officeDocument/2006/relationships/image" Target="../media/image489.png"/><Relationship Id="rId46" Type="http://schemas.openxmlformats.org/officeDocument/2006/relationships/customXml" Target="../ink/ink530.xml"/><Relationship Id="rId45" Type="http://schemas.openxmlformats.org/officeDocument/2006/relationships/image" Target="../media/image488.png"/><Relationship Id="rId44" Type="http://schemas.openxmlformats.org/officeDocument/2006/relationships/customXml" Target="../ink/ink529.xml"/><Relationship Id="rId43" Type="http://schemas.openxmlformats.org/officeDocument/2006/relationships/image" Target="../media/image487.png"/><Relationship Id="rId42" Type="http://schemas.openxmlformats.org/officeDocument/2006/relationships/customXml" Target="../ink/ink528.xml"/><Relationship Id="rId41" Type="http://schemas.openxmlformats.org/officeDocument/2006/relationships/image" Target="../media/image486.png"/><Relationship Id="rId40" Type="http://schemas.openxmlformats.org/officeDocument/2006/relationships/customXml" Target="../ink/ink527.xml"/><Relationship Id="rId4" Type="http://schemas.openxmlformats.org/officeDocument/2006/relationships/image" Target="../media/image102.png"/><Relationship Id="rId39" Type="http://schemas.openxmlformats.org/officeDocument/2006/relationships/image" Target="../media/image485.png"/><Relationship Id="rId38" Type="http://schemas.openxmlformats.org/officeDocument/2006/relationships/customXml" Target="../ink/ink526.xml"/><Relationship Id="rId37" Type="http://schemas.openxmlformats.org/officeDocument/2006/relationships/customXml" Target="../ink/ink525.xml"/><Relationship Id="rId36" Type="http://schemas.openxmlformats.org/officeDocument/2006/relationships/customXml" Target="../ink/ink524.xml"/><Relationship Id="rId35" Type="http://schemas.openxmlformats.org/officeDocument/2006/relationships/image" Target="../media/image484.png"/><Relationship Id="rId34" Type="http://schemas.openxmlformats.org/officeDocument/2006/relationships/customXml" Target="../ink/ink523.xml"/><Relationship Id="rId33" Type="http://schemas.openxmlformats.org/officeDocument/2006/relationships/image" Target="../media/image483.png"/><Relationship Id="rId32" Type="http://schemas.openxmlformats.org/officeDocument/2006/relationships/customXml" Target="../ink/ink522.xml"/><Relationship Id="rId31" Type="http://schemas.openxmlformats.org/officeDocument/2006/relationships/image" Target="../media/image482.png"/><Relationship Id="rId30" Type="http://schemas.openxmlformats.org/officeDocument/2006/relationships/customXml" Target="../ink/ink521.xml"/><Relationship Id="rId3" Type="http://schemas.openxmlformats.org/officeDocument/2006/relationships/tags" Target="../tags/tag10.xml"/><Relationship Id="rId29" Type="http://schemas.openxmlformats.org/officeDocument/2006/relationships/customXml" Target="../ink/ink520.xml"/><Relationship Id="rId28" Type="http://schemas.openxmlformats.org/officeDocument/2006/relationships/image" Target="../media/image481.png"/><Relationship Id="rId27" Type="http://schemas.openxmlformats.org/officeDocument/2006/relationships/customXml" Target="../ink/ink519.xml"/><Relationship Id="rId26" Type="http://schemas.openxmlformats.org/officeDocument/2006/relationships/image" Target="../media/image480.png"/><Relationship Id="rId25" Type="http://schemas.openxmlformats.org/officeDocument/2006/relationships/customXml" Target="../ink/ink518.xml"/><Relationship Id="rId24" Type="http://schemas.openxmlformats.org/officeDocument/2006/relationships/image" Target="../media/image479.png"/><Relationship Id="rId23" Type="http://schemas.openxmlformats.org/officeDocument/2006/relationships/customXml" Target="../ink/ink517.xml"/><Relationship Id="rId22" Type="http://schemas.openxmlformats.org/officeDocument/2006/relationships/image" Target="../media/image478.png"/><Relationship Id="rId21" Type="http://schemas.openxmlformats.org/officeDocument/2006/relationships/customXml" Target="../ink/ink516.xml"/><Relationship Id="rId20" Type="http://schemas.openxmlformats.org/officeDocument/2006/relationships/image" Target="../media/image477.png"/><Relationship Id="rId2" Type="http://schemas.openxmlformats.org/officeDocument/2006/relationships/image" Target="../media/image103.png"/><Relationship Id="rId19" Type="http://schemas.openxmlformats.org/officeDocument/2006/relationships/customXml" Target="../ink/ink515.xml"/><Relationship Id="rId18" Type="http://schemas.openxmlformats.org/officeDocument/2006/relationships/image" Target="../media/image476.png"/><Relationship Id="rId17" Type="http://schemas.openxmlformats.org/officeDocument/2006/relationships/customXml" Target="../ink/ink514.xml"/><Relationship Id="rId16" Type="http://schemas.openxmlformats.org/officeDocument/2006/relationships/image" Target="../media/image475.png"/><Relationship Id="rId153" Type="http://schemas.openxmlformats.org/officeDocument/2006/relationships/slideLayout" Target="../slideLayouts/slideLayout7.xml"/><Relationship Id="rId152" Type="http://schemas.openxmlformats.org/officeDocument/2006/relationships/image" Target="../media/image540.png"/><Relationship Id="rId151" Type="http://schemas.openxmlformats.org/officeDocument/2006/relationships/customXml" Target="../ink/ink584.xml"/><Relationship Id="rId150" Type="http://schemas.openxmlformats.org/officeDocument/2006/relationships/image" Target="../media/image539.png"/><Relationship Id="rId15" Type="http://schemas.openxmlformats.org/officeDocument/2006/relationships/customXml" Target="../ink/ink513.xml"/><Relationship Id="rId149" Type="http://schemas.openxmlformats.org/officeDocument/2006/relationships/customXml" Target="../ink/ink583.xml"/><Relationship Id="rId148" Type="http://schemas.openxmlformats.org/officeDocument/2006/relationships/image" Target="../media/image538.png"/><Relationship Id="rId147" Type="http://schemas.openxmlformats.org/officeDocument/2006/relationships/customXml" Target="../ink/ink582.xml"/><Relationship Id="rId146" Type="http://schemas.openxmlformats.org/officeDocument/2006/relationships/image" Target="../media/image537.png"/><Relationship Id="rId145" Type="http://schemas.openxmlformats.org/officeDocument/2006/relationships/customXml" Target="../ink/ink581.xml"/><Relationship Id="rId144" Type="http://schemas.openxmlformats.org/officeDocument/2006/relationships/image" Target="../media/image536.png"/><Relationship Id="rId143" Type="http://schemas.openxmlformats.org/officeDocument/2006/relationships/customXml" Target="../ink/ink580.xml"/><Relationship Id="rId142" Type="http://schemas.openxmlformats.org/officeDocument/2006/relationships/image" Target="../media/image535.png"/><Relationship Id="rId141" Type="http://schemas.openxmlformats.org/officeDocument/2006/relationships/customXml" Target="../ink/ink579.xml"/><Relationship Id="rId140" Type="http://schemas.openxmlformats.org/officeDocument/2006/relationships/image" Target="../media/image534.png"/><Relationship Id="rId14" Type="http://schemas.openxmlformats.org/officeDocument/2006/relationships/image" Target="../media/image108.png"/><Relationship Id="rId139" Type="http://schemas.openxmlformats.org/officeDocument/2006/relationships/customXml" Target="../ink/ink578.xml"/><Relationship Id="rId138" Type="http://schemas.openxmlformats.org/officeDocument/2006/relationships/image" Target="../media/image533.png"/><Relationship Id="rId137" Type="http://schemas.openxmlformats.org/officeDocument/2006/relationships/customXml" Target="../ink/ink577.xml"/><Relationship Id="rId136" Type="http://schemas.openxmlformats.org/officeDocument/2006/relationships/image" Target="../media/image532.png"/><Relationship Id="rId135" Type="http://schemas.openxmlformats.org/officeDocument/2006/relationships/customXml" Target="../ink/ink576.xml"/><Relationship Id="rId134" Type="http://schemas.openxmlformats.org/officeDocument/2006/relationships/image" Target="../media/image531.png"/><Relationship Id="rId133" Type="http://schemas.openxmlformats.org/officeDocument/2006/relationships/customXml" Target="../ink/ink575.xml"/><Relationship Id="rId132" Type="http://schemas.openxmlformats.org/officeDocument/2006/relationships/customXml" Target="../ink/ink574.xml"/><Relationship Id="rId131" Type="http://schemas.openxmlformats.org/officeDocument/2006/relationships/image" Target="../media/image530.png"/><Relationship Id="rId130" Type="http://schemas.openxmlformats.org/officeDocument/2006/relationships/customXml" Target="../ink/ink573.xml"/><Relationship Id="rId13" Type="http://schemas.openxmlformats.org/officeDocument/2006/relationships/customXml" Target="../ink/ink512.xml"/><Relationship Id="rId129" Type="http://schemas.openxmlformats.org/officeDocument/2006/relationships/image" Target="../media/image529.png"/><Relationship Id="rId128" Type="http://schemas.openxmlformats.org/officeDocument/2006/relationships/customXml" Target="../ink/ink572.xml"/><Relationship Id="rId127" Type="http://schemas.openxmlformats.org/officeDocument/2006/relationships/image" Target="../media/image528.png"/><Relationship Id="rId126" Type="http://schemas.openxmlformats.org/officeDocument/2006/relationships/customXml" Target="../ink/ink571.xml"/><Relationship Id="rId125" Type="http://schemas.openxmlformats.org/officeDocument/2006/relationships/image" Target="../media/image527.png"/><Relationship Id="rId124" Type="http://schemas.openxmlformats.org/officeDocument/2006/relationships/customXml" Target="../ink/ink570.xml"/><Relationship Id="rId123" Type="http://schemas.openxmlformats.org/officeDocument/2006/relationships/image" Target="../media/image526.png"/><Relationship Id="rId122" Type="http://schemas.openxmlformats.org/officeDocument/2006/relationships/customXml" Target="../ink/ink569.xml"/><Relationship Id="rId121" Type="http://schemas.openxmlformats.org/officeDocument/2006/relationships/image" Target="../media/image525.png"/><Relationship Id="rId120" Type="http://schemas.openxmlformats.org/officeDocument/2006/relationships/customXml" Target="../ink/ink568.xml"/><Relationship Id="rId12" Type="http://schemas.openxmlformats.org/officeDocument/2006/relationships/image" Target="../media/image474.png"/><Relationship Id="rId119" Type="http://schemas.openxmlformats.org/officeDocument/2006/relationships/image" Target="../media/image524.png"/><Relationship Id="rId118" Type="http://schemas.openxmlformats.org/officeDocument/2006/relationships/customXml" Target="../ink/ink567.xml"/><Relationship Id="rId117" Type="http://schemas.openxmlformats.org/officeDocument/2006/relationships/image" Target="../media/image523.png"/><Relationship Id="rId116" Type="http://schemas.openxmlformats.org/officeDocument/2006/relationships/customXml" Target="../ink/ink566.xml"/><Relationship Id="rId115" Type="http://schemas.openxmlformats.org/officeDocument/2006/relationships/image" Target="../media/image522.png"/><Relationship Id="rId114" Type="http://schemas.openxmlformats.org/officeDocument/2006/relationships/customXml" Target="../ink/ink565.xml"/><Relationship Id="rId113" Type="http://schemas.openxmlformats.org/officeDocument/2006/relationships/image" Target="../media/image521.png"/><Relationship Id="rId112" Type="http://schemas.openxmlformats.org/officeDocument/2006/relationships/customXml" Target="../ink/ink564.xml"/><Relationship Id="rId111" Type="http://schemas.openxmlformats.org/officeDocument/2006/relationships/image" Target="../media/image520.png"/><Relationship Id="rId110" Type="http://schemas.openxmlformats.org/officeDocument/2006/relationships/customXml" Target="../ink/ink563.xml"/><Relationship Id="rId11" Type="http://schemas.openxmlformats.org/officeDocument/2006/relationships/customXml" Target="../ink/ink511.xml"/><Relationship Id="rId109" Type="http://schemas.openxmlformats.org/officeDocument/2006/relationships/image" Target="../media/image519.png"/><Relationship Id="rId108" Type="http://schemas.openxmlformats.org/officeDocument/2006/relationships/customXml" Target="../ink/ink562.xml"/><Relationship Id="rId107" Type="http://schemas.openxmlformats.org/officeDocument/2006/relationships/image" Target="../media/image518.png"/><Relationship Id="rId106" Type="http://schemas.openxmlformats.org/officeDocument/2006/relationships/customXml" Target="../ink/ink561.xml"/><Relationship Id="rId105" Type="http://schemas.openxmlformats.org/officeDocument/2006/relationships/image" Target="../media/image517.png"/><Relationship Id="rId104" Type="http://schemas.openxmlformats.org/officeDocument/2006/relationships/customXml" Target="../ink/ink560.xml"/><Relationship Id="rId103" Type="http://schemas.openxmlformats.org/officeDocument/2006/relationships/image" Target="../media/image516.png"/><Relationship Id="rId102" Type="http://schemas.openxmlformats.org/officeDocument/2006/relationships/customXml" Target="../ink/ink559.xml"/><Relationship Id="rId101" Type="http://schemas.openxmlformats.org/officeDocument/2006/relationships/image" Target="../media/image515.png"/><Relationship Id="rId100" Type="http://schemas.openxmlformats.org/officeDocument/2006/relationships/customXml" Target="../ink/ink558.xml"/><Relationship Id="rId10" Type="http://schemas.openxmlformats.org/officeDocument/2006/relationships/image" Target="../media/image473.png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customXml" Target="../ink/ink587.xml"/><Relationship Id="rId8" Type="http://schemas.openxmlformats.org/officeDocument/2006/relationships/image" Target="../media/image542.png"/><Relationship Id="rId72" Type="http://schemas.openxmlformats.org/officeDocument/2006/relationships/slideLayout" Target="../slideLayouts/slideLayout7.xml"/><Relationship Id="rId71" Type="http://schemas.openxmlformats.org/officeDocument/2006/relationships/image" Target="../media/image571.png"/><Relationship Id="rId70" Type="http://schemas.openxmlformats.org/officeDocument/2006/relationships/customXml" Target="../ink/ink619.xml"/><Relationship Id="rId7" Type="http://schemas.openxmlformats.org/officeDocument/2006/relationships/customXml" Target="../ink/ink586.xml"/><Relationship Id="rId69" Type="http://schemas.openxmlformats.org/officeDocument/2006/relationships/image" Target="../media/image570.png"/><Relationship Id="rId68" Type="http://schemas.openxmlformats.org/officeDocument/2006/relationships/customXml" Target="../ink/ink618.xml"/><Relationship Id="rId67" Type="http://schemas.openxmlformats.org/officeDocument/2006/relationships/image" Target="../media/image569.png"/><Relationship Id="rId66" Type="http://schemas.openxmlformats.org/officeDocument/2006/relationships/customXml" Target="../ink/ink617.xml"/><Relationship Id="rId65" Type="http://schemas.openxmlformats.org/officeDocument/2006/relationships/image" Target="../media/image568.png"/><Relationship Id="rId64" Type="http://schemas.openxmlformats.org/officeDocument/2006/relationships/customXml" Target="../ink/ink616.xml"/><Relationship Id="rId63" Type="http://schemas.openxmlformats.org/officeDocument/2006/relationships/image" Target="../media/image567.png"/><Relationship Id="rId62" Type="http://schemas.openxmlformats.org/officeDocument/2006/relationships/customXml" Target="../ink/ink615.xml"/><Relationship Id="rId61" Type="http://schemas.openxmlformats.org/officeDocument/2006/relationships/image" Target="../media/image566.png"/><Relationship Id="rId60" Type="http://schemas.openxmlformats.org/officeDocument/2006/relationships/customXml" Target="../ink/ink614.xml"/><Relationship Id="rId6" Type="http://schemas.openxmlformats.org/officeDocument/2006/relationships/image" Target="../media/image541.png"/><Relationship Id="rId59" Type="http://schemas.openxmlformats.org/officeDocument/2006/relationships/image" Target="../media/image565.png"/><Relationship Id="rId58" Type="http://schemas.openxmlformats.org/officeDocument/2006/relationships/customXml" Target="../ink/ink613.xml"/><Relationship Id="rId57" Type="http://schemas.openxmlformats.org/officeDocument/2006/relationships/image" Target="../media/image564.png"/><Relationship Id="rId56" Type="http://schemas.openxmlformats.org/officeDocument/2006/relationships/customXml" Target="../ink/ink612.xml"/><Relationship Id="rId55" Type="http://schemas.openxmlformats.org/officeDocument/2006/relationships/image" Target="../media/image563.png"/><Relationship Id="rId54" Type="http://schemas.openxmlformats.org/officeDocument/2006/relationships/customXml" Target="../ink/ink611.xml"/><Relationship Id="rId53" Type="http://schemas.openxmlformats.org/officeDocument/2006/relationships/image" Target="../media/image562.png"/><Relationship Id="rId52" Type="http://schemas.openxmlformats.org/officeDocument/2006/relationships/customXml" Target="../ink/ink610.xml"/><Relationship Id="rId51" Type="http://schemas.openxmlformats.org/officeDocument/2006/relationships/image" Target="../media/image561.png"/><Relationship Id="rId50" Type="http://schemas.openxmlformats.org/officeDocument/2006/relationships/customXml" Target="../ink/ink609.xml"/><Relationship Id="rId5" Type="http://schemas.openxmlformats.org/officeDocument/2006/relationships/customXml" Target="../ink/ink585.xml"/><Relationship Id="rId49" Type="http://schemas.openxmlformats.org/officeDocument/2006/relationships/image" Target="../media/image560.png"/><Relationship Id="rId48" Type="http://schemas.openxmlformats.org/officeDocument/2006/relationships/customXml" Target="../ink/ink608.xml"/><Relationship Id="rId47" Type="http://schemas.openxmlformats.org/officeDocument/2006/relationships/image" Target="../media/image559.png"/><Relationship Id="rId46" Type="http://schemas.openxmlformats.org/officeDocument/2006/relationships/customXml" Target="../ink/ink607.xml"/><Relationship Id="rId45" Type="http://schemas.openxmlformats.org/officeDocument/2006/relationships/image" Target="../media/image558.png"/><Relationship Id="rId44" Type="http://schemas.openxmlformats.org/officeDocument/2006/relationships/customXml" Target="../ink/ink606.xml"/><Relationship Id="rId43" Type="http://schemas.openxmlformats.org/officeDocument/2006/relationships/customXml" Target="../ink/ink605.xml"/><Relationship Id="rId42" Type="http://schemas.openxmlformats.org/officeDocument/2006/relationships/image" Target="../media/image557.png"/><Relationship Id="rId41" Type="http://schemas.openxmlformats.org/officeDocument/2006/relationships/customXml" Target="../ink/ink604.xml"/><Relationship Id="rId40" Type="http://schemas.openxmlformats.org/officeDocument/2006/relationships/image" Target="../media/image556.png"/><Relationship Id="rId4" Type="http://schemas.openxmlformats.org/officeDocument/2006/relationships/image" Target="../media/image102.png"/><Relationship Id="rId39" Type="http://schemas.openxmlformats.org/officeDocument/2006/relationships/customXml" Target="../ink/ink603.xml"/><Relationship Id="rId38" Type="http://schemas.openxmlformats.org/officeDocument/2006/relationships/image" Target="../media/image555.png"/><Relationship Id="rId37" Type="http://schemas.openxmlformats.org/officeDocument/2006/relationships/customXml" Target="../ink/ink602.xml"/><Relationship Id="rId36" Type="http://schemas.openxmlformats.org/officeDocument/2006/relationships/image" Target="../media/image554.png"/><Relationship Id="rId35" Type="http://schemas.openxmlformats.org/officeDocument/2006/relationships/customXml" Target="../ink/ink601.xml"/><Relationship Id="rId34" Type="http://schemas.openxmlformats.org/officeDocument/2006/relationships/image" Target="../media/image553.png"/><Relationship Id="rId33" Type="http://schemas.openxmlformats.org/officeDocument/2006/relationships/customXml" Target="../ink/ink600.xml"/><Relationship Id="rId32" Type="http://schemas.openxmlformats.org/officeDocument/2006/relationships/image" Target="../media/image552.png"/><Relationship Id="rId31" Type="http://schemas.openxmlformats.org/officeDocument/2006/relationships/customXml" Target="../ink/ink599.xml"/><Relationship Id="rId30" Type="http://schemas.openxmlformats.org/officeDocument/2006/relationships/image" Target="../media/image551.png"/><Relationship Id="rId3" Type="http://schemas.openxmlformats.org/officeDocument/2006/relationships/tags" Target="../tags/tag12.xml"/><Relationship Id="rId29" Type="http://schemas.openxmlformats.org/officeDocument/2006/relationships/customXml" Target="../ink/ink598.xml"/><Relationship Id="rId28" Type="http://schemas.openxmlformats.org/officeDocument/2006/relationships/image" Target="../media/image550.png"/><Relationship Id="rId27" Type="http://schemas.openxmlformats.org/officeDocument/2006/relationships/customXml" Target="../ink/ink597.xml"/><Relationship Id="rId26" Type="http://schemas.openxmlformats.org/officeDocument/2006/relationships/image" Target="../media/image549.png"/><Relationship Id="rId25" Type="http://schemas.openxmlformats.org/officeDocument/2006/relationships/customXml" Target="../ink/ink596.xml"/><Relationship Id="rId24" Type="http://schemas.openxmlformats.org/officeDocument/2006/relationships/customXml" Target="../ink/ink595.xml"/><Relationship Id="rId23" Type="http://schemas.openxmlformats.org/officeDocument/2006/relationships/image" Target="../media/image548.png"/><Relationship Id="rId22" Type="http://schemas.openxmlformats.org/officeDocument/2006/relationships/customXml" Target="../ink/ink594.xml"/><Relationship Id="rId21" Type="http://schemas.openxmlformats.org/officeDocument/2006/relationships/image" Target="../media/image547.png"/><Relationship Id="rId20" Type="http://schemas.openxmlformats.org/officeDocument/2006/relationships/customXml" Target="../ink/ink593.xml"/><Relationship Id="rId2" Type="http://schemas.openxmlformats.org/officeDocument/2006/relationships/image" Target="../media/image103.png"/><Relationship Id="rId19" Type="http://schemas.openxmlformats.org/officeDocument/2006/relationships/customXml" Target="../ink/ink592.xml"/><Relationship Id="rId18" Type="http://schemas.openxmlformats.org/officeDocument/2006/relationships/image" Target="../media/image546.png"/><Relationship Id="rId17" Type="http://schemas.openxmlformats.org/officeDocument/2006/relationships/customXml" Target="../ink/ink591.xml"/><Relationship Id="rId16" Type="http://schemas.openxmlformats.org/officeDocument/2006/relationships/image" Target="../media/image545.png"/><Relationship Id="rId15" Type="http://schemas.openxmlformats.org/officeDocument/2006/relationships/customXml" Target="../ink/ink590.xml"/><Relationship Id="rId14" Type="http://schemas.openxmlformats.org/officeDocument/2006/relationships/image" Target="../media/image544.png"/><Relationship Id="rId13" Type="http://schemas.openxmlformats.org/officeDocument/2006/relationships/customXml" Target="../ink/ink589.xml"/><Relationship Id="rId12" Type="http://schemas.openxmlformats.org/officeDocument/2006/relationships/image" Target="../media/image543.png"/><Relationship Id="rId11" Type="http://schemas.openxmlformats.org/officeDocument/2006/relationships/customXml" Target="../ink/ink588.xml"/><Relationship Id="rId10" Type="http://schemas.openxmlformats.org/officeDocument/2006/relationships/image" Target="../media/image108.png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85.png"/><Relationship Id="rId98" Type="http://schemas.openxmlformats.org/officeDocument/2006/relationships/customXml" Target="../ink/ink668.xml"/><Relationship Id="rId97" Type="http://schemas.openxmlformats.org/officeDocument/2006/relationships/image" Target="../media/image584.png"/><Relationship Id="rId96" Type="http://schemas.openxmlformats.org/officeDocument/2006/relationships/customXml" Target="../ink/ink667.xml"/><Relationship Id="rId95" Type="http://schemas.openxmlformats.org/officeDocument/2006/relationships/image" Target="../media/image583.png"/><Relationship Id="rId94" Type="http://schemas.openxmlformats.org/officeDocument/2006/relationships/customXml" Target="../ink/ink666.xml"/><Relationship Id="rId93" Type="http://schemas.openxmlformats.org/officeDocument/2006/relationships/image" Target="../media/image582.png"/><Relationship Id="rId92" Type="http://schemas.openxmlformats.org/officeDocument/2006/relationships/customXml" Target="../ink/ink665.xml"/><Relationship Id="rId91" Type="http://schemas.openxmlformats.org/officeDocument/2006/relationships/image" Target="../media/image581.png"/><Relationship Id="rId90" Type="http://schemas.openxmlformats.org/officeDocument/2006/relationships/customXml" Target="../ink/ink664.xml"/><Relationship Id="rId9" Type="http://schemas.openxmlformats.org/officeDocument/2006/relationships/customXml" Target="../ink/ink622.xml"/><Relationship Id="rId89" Type="http://schemas.openxmlformats.org/officeDocument/2006/relationships/image" Target="../media/image580.png"/><Relationship Id="rId88" Type="http://schemas.openxmlformats.org/officeDocument/2006/relationships/customXml" Target="../ink/ink663.xml"/><Relationship Id="rId87" Type="http://schemas.openxmlformats.org/officeDocument/2006/relationships/image" Target="../media/image579.png"/><Relationship Id="rId86" Type="http://schemas.openxmlformats.org/officeDocument/2006/relationships/customXml" Target="../ink/ink662.xml"/><Relationship Id="rId85" Type="http://schemas.openxmlformats.org/officeDocument/2006/relationships/image" Target="../media/image578.png"/><Relationship Id="rId84" Type="http://schemas.openxmlformats.org/officeDocument/2006/relationships/customXml" Target="../ink/ink661.xml"/><Relationship Id="rId83" Type="http://schemas.openxmlformats.org/officeDocument/2006/relationships/image" Target="../media/image577.png"/><Relationship Id="rId82" Type="http://schemas.openxmlformats.org/officeDocument/2006/relationships/customXml" Target="../ink/ink660.xml"/><Relationship Id="rId81" Type="http://schemas.openxmlformats.org/officeDocument/2006/relationships/image" Target="../media/image576.png"/><Relationship Id="rId80" Type="http://schemas.openxmlformats.org/officeDocument/2006/relationships/customXml" Target="../ink/ink659.xml"/><Relationship Id="rId8" Type="http://schemas.openxmlformats.org/officeDocument/2006/relationships/image" Target="../media/image542.png"/><Relationship Id="rId79" Type="http://schemas.openxmlformats.org/officeDocument/2006/relationships/image" Target="../media/image575.png"/><Relationship Id="rId78" Type="http://schemas.openxmlformats.org/officeDocument/2006/relationships/customXml" Target="../ink/ink658.xml"/><Relationship Id="rId77" Type="http://schemas.openxmlformats.org/officeDocument/2006/relationships/image" Target="../media/image574.png"/><Relationship Id="rId76" Type="http://schemas.openxmlformats.org/officeDocument/2006/relationships/customXml" Target="../ink/ink657.xml"/><Relationship Id="rId75" Type="http://schemas.openxmlformats.org/officeDocument/2006/relationships/image" Target="../media/image573.png"/><Relationship Id="rId74" Type="http://schemas.openxmlformats.org/officeDocument/2006/relationships/customXml" Target="../ink/ink656.xml"/><Relationship Id="rId73" Type="http://schemas.openxmlformats.org/officeDocument/2006/relationships/image" Target="../media/image572.png"/><Relationship Id="rId72" Type="http://schemas.openxmlformats.org/officeDocument/2006/relationships/customXml" Target="../ink/ink655.xml"/><Relationship Id="rId71" Type="http://schemas.openxmlformats.org/officeDocument/2006/relationships/image" Target="../media/image571.png"/><Relationship Id="rId70" Type="http://schemas.openxmlformats.org/officeDocument/2006/relationships/customXml" Target="../ink/ink654.xml"/><Relationship Id="rId7" Type="http://schemas.openxmlformats.org/officeDocument/2006/relationships/customXml" Target="../ink/ink621.xml"/><Relationship Id="rId69" Type="http://schemas.openxmlformats.org/officeDocument/2006/relationships/image" Target="../media/image570.png"/><Relationship Id="rId68" Type="http://schemas.openxmlformats.org/officeDocument/2006/relationships/customXml" Target="../ink/ink653.xml"/><Relationship Id="rId67" Type="http://schemas.openxmlformats.org/officeDocument/2006/relationships/image" Target="../media/image569.png"/><Relationship Id="rId66" Type="http://schemas.openxmlformats.org/officeDocument/2006/relationships/customXml" Target="../ink/ink652.xml"/><Relationship Id="rId65" Type="http://schemas.openxmlformats.org/officeDocument/2006/relationships/image" Target="../media/image568.png"/><Relationship Id="rId64" Type="http://schemas.openxmlformats.org/officeDocument/2006/relationships/customXml" Target="../ink/ink651.xml"/><Relationship Id="rId63" Type="http://schemas.openxmlformats.org/officeDocument/2006/relationships/image" Target="../media/image567.png"/><Relationship Id="rId62" Type="http://schemas.openxmlformats.org/officeDocument/2006/relationships/customXml" Target="../ink/ink650.xml"/><Relationship Id="rId61" Type="http://schemas.openxmlformats.org/officeDocument/2006/relationships/image" Target="../media/image566.png"/><Relationship Id="rId60" Type="http://schemas.openxmlformats.org/officeDocument/2006/relationships/customXml" Target="../ink/ink649.xml"/><Relationship Id="rId6" Type="http://schemas.openxmlformats.org/officeDocument/2006/relationships/image" Target="../media/image541.png"/><Relationship Id="rId59" Type="http://schemas.openxmlformats.org/officeDocument/2006/relationships/image" Target="../media/image565.png"/><Relationship Id="rId58" Type="http://schemas.openxmlformats.org/officeDocument/2006/relationships/customXml" Target="../ink/ink648.xml"/><Relationship Id="rId57" Type="http://schemas.openxmlformats.org/officeDocument/2006/relationships/image" Target="../media/image564.png"/><Relationship Id="rId56" Type="http://schemas.openxmlformats.org/officeDocument/2006/relationships/customXml" Target="../ink/ink647.xml"/><Relationship Id="rId55" Type="http://schemas.openxmlformats.org/officeDocument/2006/relationships/image" Target="../media/image563.png"/><Relationship Id="rId54" Type="http://schemas.openxmlformats.org/officeDocument/2006/relationships/customXml" Target="../ink/ink646.xml"/><Relationship Id="rId53" Type="http://schemas.openxmlformats.org/officeDocument/2006/relationships/image" Target="../media/image562.png"/><Relationship Id="rId52" Type="http://schemas.openxmlformats.org/officeDocument/2006/relationships/customXml" Target="../ink/ink645.xml"/><Relationship Id="rId51" Type="http://schemas.openxmlformats.org/officeDocument/2006/relationships/image" Target="../media/image561.png"/><Relationship Id="rId50" Type="http://schemas.openxmlformats.org/officeDocument/2006/relationships/customXml" Target="../ink/ink644.xml"/><Relationship Id="rId5" Type="http://schemas.openxmlformats.org/officeDocument/2006/relationships/customXml" Target="../ink/ink620.xml"/><Relationship Id="rId49" Type="http://schemas.openxmlformats.org/officeDocument/2006/relationships/image" Target="../media/image560.png"/><Relationship Id="rId48" Type="http://schemas.openxmlformats.org/officeDocument/2006/relationships/customXml" Target="../ink/ink643.xml"/><Relationship Id="rId47" Type="http://schemas.openxmlformats.org/officeDocument/2006/relationships/image" Target="../media/image559.png"/><Relationship Id="rId46" Type="http://schemas.openxmlformats.org/officeDocument/2006/relationships/customXml" Target="../ink/ink642.xml"/><Relationship Id="rId45" Type="http://schemas.openxmlformats.org/officeDocument/2006/relationships/image" Target="../media/image558.png"/><Relationship Id="rId44" Type="http://schemas.openxmlformats.org/officeDocument/2006/relationships/customXml" Target="../ink/ink641.xml"/><Relationship Id="rId43" Type="http://schemas.openxmlformats.org/officeDocument/2006/relationships/customXml" Target="../ink/ink640.xml"/><Relationship Id="rId42" Type="http://schemas.openxmlformats.org/officeDocument/2006/relationships/image" Target="../media/image557.png"/><Relationship Id="rId41" Type="http://schemas.openxmlformats.org/officeDocument/2006/relationships/customXml" Target="../ink/ink639.xml"/><Relationship Id="rId40" Type="http://schemas.openxmlformats.org/officeDocument/2006/relationships/image" Target="../media/image556.png"/><Relationship Id="rId4" Type="http://schemas.openxmlformats.org/officeDocument/2006/relationships/image" Target="../media/image102.png"/><Relationship Id="rId39" Type="http://schemas.openxmlformats.org/officeDocument/2006/relationships/customXml" Target="../ink/ink638.xml"/><Relationship Id="rId38" Type="http://schemas.openxmlformats.org/officeDocument/2006/relationships/image" Target="../media/image555.png"/><Relationship Id="rId37" Type="http://schemas.openxmlformats.org/officeDocument/2006/relationships/customXml" Target="../ink/ink637.xml"/><Relationship Id="rId36" Type="http://schemas.openxmlformats.org/officeDocument/2006/relationships/image" Target="../media/image554.png"/><Relationship Id="rId35" Type="http://schemas.openxmlformats.org/officeDocument/2006/relationships/customXml" Target="../ink/ink636.xml"/><Relationship Id="rId34" Type="http://schemas.openxmlformats.org/officeDocument/2006/relationships/image" Target="../media/image553.png"/><Relationship Id="rId33" Type="http://schemas.openxmlformats.org/officeDocument/2006/relationships/customXml" Target="../ink/ink635.xml"/><Relationship Id="rId32" Type="http://schemas.openxmlformats.org/officeDocument/2006/relationships/image" Target="../media/image552.png"/><Relationship Id="rId31" Type="http://schemas.openxmlformats.org/officeDocument/2006/relationships/customXml" Target="../ink/ink634.xml"/><Relationship Id="rId30" Type="http://schemas.openxmlformats.org/officeDocument/2006/relationships/image" Target="../media/image551.png"/><Relationship Id="rId3" Type="http://schemas.openxmlformats.org/officeDocument/2006/relationships/tags" Target="../tags/tag14.xml"/><Relationship Id="rId29" Type="http://schemas.openxmlformats.org/officeDocument/2006/relationships/customXml" Target="../ink/ink633.xml"/><Relationship Id="rId28" Type="http://schemas.openxmlformats.org/officeDocument/2006/relationships/image" Target="../media/image550.png"/><Relationship Id="rId27" Type="http://schemas.openxmlformats.org/officeDocument/2006/relationships/customXml" Target="../ink/ink632.xml"/><Relationship Id="rId26" Type="http://schemas.openxmlformats.org/officeDocument/2006/relationships/image" Target="../media/image549.png"/><Relationship Id="rId25" Type="http://schemas.openxmlformats.org/officeDocument/2006/relationships/customXml" Target="../ink/ink631.xml"/><Relationship Id="rId24" Type="http://schemas.openxmlformats.org/officeDocument/2006/relationships/customXml" Target="../ink/ink630.xml"/><Relationship Id="rId23" Type="http://schemas.openxmlformats.org/officeDocument/2006/relationships/image" Target="../media/image548.png"/><Relationship Id="rId22" Type="http://schemas.openxmlformats.org/officeDocument/2006/relationships/customXml" Target="../ink/ink629.xml"/><Relationship Id="rId216" Type="http://schemas.openxmlformats.org/officeDocument/2006/relationships/slideLayout" Target="../slideLayouts/slideLayout7.xml"/><Relationship Id="rId215" Type="http://schemas.openxmlformats.org/officeDocument/2006/relationships/image" Target="../media/image642.png"/><Relationship Id="rId214" Type="http://schemas.openxmlformats.org/officeDocument/2006/relationships/customXml" Target="../ink/ink726.xml"/><Relationship Id="rId213" Type="http://schemas.openxmlformats.org/officeDocument/2006/relationships/image" Target="../media/image641.png"/><Relationship Id="rId212" Type="http://schemas.openxmlformats.org/officeDocument/2006/relationships/customXml" Target="../ink/ink725.xml"/><Relationship Id="rId211" Type="http://schemas.openxmlformats.org/officeDocument/2006/relationships/image" Target="../media/image640.png"/><Relationship Id="rId210" Type="http://schemas.openxmlformats.org/officeDocument/2006/relationships/customXml" Target="../ink/ink724.xml"/><Relationship Id="rId21" Type="http://schemas.openxmlformats.org/officeDocument/2006/relationships/image" Target="../media/image547.png"/><Relationship Id="rId209" Type="http://schemas.openxmlformats.org/officeDocument/2006/relationships/image" Target="../media/image639.png"/><Relationship Id="rId208" Type="http://schemas.openxmlformats.org/officeDocument/2006/relationships/customXml" Target="../ink/ink723.xml"/><Relationship Id="rId207" Type="http://schemas.openxmlformats.org/officeDocument/2006/relationships/image" Target="../media/image638.png"/><Relationship Id="rId206" Type="http://schemas.openxmlformats.org/officeDocument/2006/relationships/customXml" Target="../ink/ink722.xml"/><Relationship Id="rId205" Type="http://schemas.openxmlformats.org/officeDocument/2006/relationships/image" Target="../media/image637.png"/><Relationship Id="rId204" Type="http://schemas.openxmlformats.org/officeDocument/2006/relationships/customXml" Target="../ink/ink721.xml"/><Relationship Id="rId203" Type="http://schemas.openxmlformats.org/officeDocument/2006/relationships/image" Target="../media/image636.png"/><Relationship Id="rId202" Type="http://schemas.openxmlformats.org/officeDocument/2006/relationships/customXml" Target="../ink/ink720.xml"/><Relationship Id="rId201" Type="http://schemas.openxmlformats.org/officeDocument/2006/relationships/image" Target="../media/image635.png"/><Relationship Id="rId200" Type="http://schemas.openxmlformats.org/officeDocument/2006/relationships/customXml" Target="../ink/ink719.xml"/><Relationship Id="rId20" Type="http://schemas.openxmlformats.org/officeDocument/2006/relationships/customXml" Target="../ink/ink628.xml"/><Relationship Id="rId2" Type="http://schemas.openxmlformats.org/officeDocument/2006/relationships/image" Target="../media/image103.png"/><Relationship Id="rId199" Type="http://schemas.openxmlformats.org/officeDocument/2006/relationships/image" Target="../media/image634.png"/><Relationship Id="rId198" Type="http://schemas.openxmlformats.org/officeDocument/2006/relationships/customXml" Target="../ink/ink718.xml"/><Relationship Id="rId197" Type="http://schemas.openxmlformats.org/officeDocument/2006/relationships/image" Target="../media/image633.png"/><Relationship Id="rId196" Type="http://schemas.openxmlformats.org/officeDocument/2006/relationships/customXml" Target="../ink/ink717.xml"/><Relationship Id="rId195" Type="http://schemas.openxmlformats.org/officeDocument/2006/relationships/image" Target="../media/image632.png"/><Relationship Id="rId194" Type="http://schemas.openxmlformats.org/officeDocument/2006/relationships/customXml" Target="../ink/ink716.xml"/><Relationship Id="rId193" Type="http://schemas.openxmlformats.org/officeDocument/2006/relationships/image" Target="../media/image631.png"/><Relationship Id="rId192" Type="http://schemas.openxmlformats.org/officeDocument/2006/relationships/customXml" Target="../ink/ink715.xml"/><Relationship Id="rId191" Type="http://schemas.openxmlformats.org/officeDocument/2006/relationships/image" Target="../media/image630.png"/><Relationship Id="rId190" Type="http://schemas.openxmlformats.org/officeDocument/2006/relationships/customXml" Target="../ink/ink714.xml"/><Relationship Id="rId19" Type="http://schemas.openxmlformats.org/officeDocument/2006/relationships/customXml" Target="../ink/ink627.xml"/><Relationship Id="rId189" Type="http://schemas.openxmlformats.org/officeDocument/2006/relationships/image" Target="../media/image629.png"/><Relationship Id="rId188" Type="http://schemas.openxmlformats.org/officeDocument/2006/relationships/customXml" Target="../ink/ink713.xml"/><Relationship Id="rId187" Type="http://schemas.openxmlformats.org/officeDocument/2006/relationships/image" Target="../media/image628.png"/><Relationship Id="rId186" Type="http://schemas.openxmlformats.org/officeDocument/2006/relationships/customXml" Target="../ink/ink712.xml"/><Relationship Id="rId185" Type="http://schemas.openxmlformats.org/officeDocument/2006/relationships/image" Target="../media/image627.png"/><Relationship Id="rId184" Type="http://schemas.openxmlformats.org/officeDocument/2006/relationships/customXml" Target="../ink/ink711.xml"/><Relationship Id="rId183" Type="http://schemas.openxmlformats.org/officeDocument/2006/relationships/image" Target="../media/image626.png"/><Relationship Id="rId182" Type="http://schemas.openxmlformats.org/officeDocument/2006/relationships/customXml" Target="../ink/ink710.xml"/><Relationship Id="rId181" Type="http://schemas.openxmlformats.org/officeDocument/2006/relationships/image" Target="../media/image625.png"/><Relationship Id="rId180" Type="http://schemas.openxmlformats.org/officeDocument/2006/relationships/customXml" Target="../ink/ink709.xml"/><Relationship Id="rId18" Type="http://schemas.openxmlformats.org/officeDocument/2006/relationships/image" Target="../media/image546.png"/><Relationship Id="rId179" Type="http://schemas.openxmlformats.org/officeDocument/2006/relationships/image" Target="../media/image624.png"/><Relationship Id="rId178" Type="http://schemas.openxmlformats.org/officeDocument/2006/relationships/customXml" Target="../ink/ink708.xml"/><Relationship Id="rId177" Type="http://schemas.openxmlformats.org/officeDocument/2006/relationships/image" Target="../media/image623.png"/><Relationship Id="rId176" Type="http://schemas.openxmlformats.org/officeDocument/2006/relationships/customXml" Target="../ink/ink707.xml"/><Relationship Id="rId175" Type="http://schemas.openxmlformats.org/officeDocument/2006/relationships/image" Target="../media/image622.png"/><Relationship Id="rId174" Type="http://schemas.openxmlformats.org/officeDocument/2006/relationships/customXml" Target="../ink/ink706.xml"/><Relationship Id="rId173" Type="http://schemas.openxmlformats.org/officeDocument/2006/relationships/image" Target="../media/image621.png"/><Relationship Id="rId172" Type="http://schemas.openxmlformats.org/officeDocument/2006/relationships/customXml" Target="../ink/ink705.xml"/><Relationship Id="rId171" Type="http://schemas.openxmlformats.org/officeDocument/2006/relationships/image" Target="../media/image620.png"/><Relationship Id="rId170" Type="http://schemas.openxmlformats.org/officeDocument/2006/relationships/customXml" Target="../ink/ink704.xml"/><Relationship Id="rId17" Type="http://schemas.openxmlformats.org/officeDocument/2006/relationships/customXml" Target="../ink/ink626.xml"/><Relationship Id="rId169" Type="http://schemas.openxmlformats.org/officeDocument/2006/relationships/image" Target="../media/image619.png"/><Relationship Id="rId168" Type="http://schemas.openxmlformats.org/officeDocument/2006/relationships/customXml" Target="../ink/ink703.xml"/><Relationship Id="rId167" Type="http://schemas.openxmlformats.org/officeDocument/2006/relationships/image" Target="../media/image618.png"/><Relationship Id="rId166" Type="http://schemas.openxmlformats.org/officeDocument/2006/relationships/customXml" Target="../ink/ink702.xml"/><Relationship Id="rId165" Type="http://schemas.openxmlformats.org/officeDocument/2006/relationships/image" Target="../media/image617.png"/><Relationship Id="rId164" Type="http://schemas.openxmlformats.org/officeDocument/2006/relationships/customXml" Target="../ink/ink701.xml"/><Relationship Id="rId163" Type="http://schemas.openxmlformats.org/officeDocument/2006/relationships/image" Target="../media/image616.png"/><Relationship Id="rId162" Type="http://schemas.openxmlformats.org/officeDocument/2006/relationships/customXml" Target="../ink/ink700.xml"/><Relationship Id="rId161" Type="http://schemas.openxmlformats.org/officeDocument/2006/relationships/image" Target="../media/image615.png"/><Relationship Id="rId160" Type="http://schemas.openxmlformats.org/officeDocument/2006/relationships/customXml" Target="../ink/ink699.xml"/><Relationship Id="rId16" Type="http://schemas.openxmlformats.org/officeDocument/2006/relationships/image" Target="../media/image545.png"/><Relationship Id="rId159" Type="http://schemas.openxmlformats.org/officeDocument/2006/relationships/image" Target="../media/image614.png"/><Relationship Id="rId158" Type="http://schemas.openxmlformats.org/officeDocument/2006/relationships/customXml" Target="../ink/ink698.xml"/><Relationship Id="rId157" Type="http://schemas.openxmlformats.org/officeDocument/2006/relationships/image" Target="../media/image613.png"/><Relationship Id="rId156" Type="http://schemas.openxmlformats.org/officeDocument/2006/relationships/customXml" Target="../ink/ink697.xml"/><Relationship Id="rId155" Type="http://schemas.openxmlformats.org/officeDocument/2006/relationships/image" Target="../media/image612.png"/><Relationship Id="rId154" Type="http://schemas.openxmlformats.org/officeDocument/2006/relationships/customXml" Target="../ink/ink696.xml"/><Relationship Id="rId153" Type="http://schemas.openxmlformats.org/officeDocument/2006/relationships/image" Target="../media/image611.png"/><Relationship Id="rId152" Type="http://schemas.openxmlformats.org/officeDocument/2006/relationships/customXml" Target="../ink/ink695.xml"/><Relationship Id="rId151" Type="http://schemas.openxmlformats.org/officeDocument/2006/relationships/image" Target="../media/image610.png"/><Relationship Id="rId150" Type="http://schemas.openxmlformats.org/officeDocument/2006/relationships/customXml" Target="../ink/ink694.xml"/><Relationship Id="rId15" Type="http://schemas.openxmlformats.org/officeDocument/2006/relationships/customXml" Target="../ink/ink625.xml"/><Relationship Id="rId149" Type="http://schemas.openxmlformats.org/officeDocument/2006/relationships/image" Target="../media/image609.png"/><Relationship Id="rId148" Type="http://schemas.openxmlformats.org/officeDocument/2006/relationships/customXml" Target="../ink/ink693.xml"/><Relationship Id="rId147" Type="http://schemas.openxmlformats.org/officeDocument/2006/relationships/image" Target="../media/image608.png"/><Relationship Id="rId146" Type="http://schemas.openxmlformats.org/officeDocument/2006/relationships/customXml" Target="../ink/ink692.xml"/><Relationship Id="rId145" Type="http://schemas.openxmlformats.org/officeDocument/2006/relationships/image" Target="../media/image607.png"/><Relationship Id="rId144" Type="http://schemas.openxmlformats.org/officeDocument/2006/relationships/customXml" Target="../ink/ink691.xml"/><Relationship Id="rId143" Type="http://schemas.openxmlformats.org/officeDocument/2006/relationships/image" Target="../media/image606.png"/><Relationship Id="rId142" Type="http://schemas.openxmlformats.org/officeDocument/2006/relationships/customXml" Target="../ink/ink690.xml"/><Relationship Id="rId141" Type="http://schemas.openxmlformats.org/officeDocument/2006/relationships/image" Target="../media/image605.png"/><Relationship Id="rId140" Type="http://schemas.openxmlformats.org/officeDocument/2006/relationships/customXml" Target="../ink/ink689.xml"/><Relationship Id="rId14" Type="http://schemas.openxmlformats.org/officeDocument/2006/relationships/image" Target="../media/image544.png"/><Relationship Id="rId139" Type="http://schemas.openxmlformats.org/officeDocument/2006/relationships/image" Target="../media/image604.png"/><Relationship Id="rId138" Type="http://schemas.openxmlformats.org/officeDocument/2006/relationships/customXml" Target="../ink/ink688.xml"/><Relationship Id="rId137" Type="http://schemas.openxmlformats.org/officeDocument/2006/relationships/image" Target="../media/image603.png"/><Relationship Id="rId136" Type="http://schemas.openxmlformats.org/officeDocument/2006/relationships/customXml" Target="../ink/ink687.xml"/><Relationship Id="rId135" Type="http://schemas.openxmlformats.org/officeDocument/2006/relationships/image" Target="../media/image602.png"/><Relationship Id="rId134" Type="http://schemas.openxmlformats.org/officeDocument/2006/relationships/customXml" Target="../ink/ink686.xml"/><Relationship Id="rId133" Type="http://schemas.openxmlformats.org/officeDocument/2006/relationships/image" Target="../media/image601.png"/><Relationship Id="rId132" Type="http://schemas.openxmlformats.org/officeDocument/2006/relationships/customXml" Target="../ink/ink685.xml"/><Relationship Id="rId131" Type="http://schemas.openxmlformats.org/officeDocument/2006/relationships/image" Target="../media/image600.png"/><Relationship Id="rId130" Type="http://schemas.openxmlformats.org/officeDocument/2006/relationships/customXml" Target="../ink/ink684.xml"/><Relationship Id="rId13" Type="http://schemas.openxmlformats.org/officeDocument/2006/relationships/customXml" Target="../ink/ink624.xml"/><Relationship Id="rId129" Type="http://schemas.openxmlformats.org/officeDocument/2006/relationships/image" Target="../media/image599.png"/><Relationship Id="rId128" Type="http://schemas.openxmlformats.org/officeDocument/2006/relationships/customXml" Target="../ink/ink683.xml"/><Relationship Id="rId127" Type="http://schemas.openxmlformats.org/officeDocument/2006/relationships/image" Target="../media/image598.png"/><Relationship Id="rId126" Type="http://schemas.openxmlformats.org/officeDocument/2006/relationships/customXml" Target="../ink/ink682.xml"/><Relationship Id="rId125" Type="http://schemas.openxmlformats.org/officeDocument/2006/relationships/image" Target="../media/image597.png"/><Relationship Id="rId124" Type="http://schemas.openxmlformats.org/officeDocument/2006/relationships/customXml" Target="../ink/ink681.xml"/><Relationship Id="rId123" Type="http://schemas.openxmlformats.org/officeDocument/2006/relationships/image" Target="../media/image596.png"/><Relationship Id="rId122" Type="http://schemas.openxmlformats.org/officeDocument/2006/relationships/customXml" Target="../ink/ink680.xml"/><Relationship Id="rId121" Type="http://schemas.openxmlformats.org/officeDocument/2006/relationships/image" Target="../media/image595.png"/><Relationship Id="rId120" Type="http://schemas.openxmlformats.org/officeDocument/2006/relationships/customXml" Target="../ink/ink679.xml"/><Relationship Id="rId12" Type="http://schemas.openxmlformats.org/officeDocument/2006/relationships/image" Target="../media/image543.png"/><Relationship Id="rId119" Type="http://schemas.openxmlformats.org/officeDocument/2006/relationships/image" Target="../media/image594.png"/><Relationship Id="rId118" Type="http://schemas.openxmlformats.org/officeDocument/2006/relationships/customXml" Target="../ink/ink678.xml"/><Relationship Id="rId117" Type="http://schemas.openxmlformats.org/officeDocument/2006/relationships/image" Target="../media/image593.png"/><Relationship Id="rId116" Type="http://schemas.openxmlformats.org/officeDocument/2006/relationships/customXml" Target="../ink/ink677.xml"/><Relationship Id="rId115" Type="http://schemas.openxmlformats.org/officeDocument/2006/relationships/image" Target="../media/image592.png"/><Relationship Id="rId114" Type="http://schemas.openxmlformats.org/officeDocument/2006/relationships/customXml" Target="../ink/ink676.xml"/><Relationship Id="rId113" Type="http://schemas.openxmlformats.org/officeDocument/2006/relationships/image" Target="../media/image355.png"/><Relationship Id="rId112" Type="http://schemas.openxmlformats.org/officeDocument/2006/relationships/customXml" Target="../ink/ink675.xml"/><Relationship Id="rId111" Type="http://schemas.openxmlformats.org/officeDocument/2006/relationships/image" Target="../media/image591.png"/><Relationship Id="rId110" Type="http://schemas.openxmlformats.org/officeDocument/2006/relationships/customXml" Target="../ink/ink674.xml"/><Relationship Id="rId11" Type="http://schemas.openxmlformats.org/officeDocument/2006/relationships/customXml" Target="../ink/ink623.xml"/><Relationship Id="rId109" Type="http://schemas.openxmlformats.org/officeDocument/2006/relationships/image" Target="../media/image590.png"/><Relationship Id="rId108" Type="http://schemas.openxmlformats.org/officeDocument/2006/relationships/customXml" Target="../ink/ink673.xml"/><Relationship Id="rId107" Type="http://schemas.openxmlformats.org/officeDocument/2006/relationships/image" Target="../media/image589.png"/><Relationship Id="rId106" Type="http://schemas.openxmlformats.org/officeDocument/2006/relationships/customXml" Target="../ink/ink672.xml"/><Relationship Id="rId105" Type="http://schemas.openxmlformats.org/officeDocument/2006/relationships/image" Target="../media/image588.png"/><Relationship Id="rId104" Type="http://schemas.openxmlformats.org/officeDocument/2006/relationships/customXml" Target="../ink/ink671.xml"/><Relationship Id="rId103" Type="http://schemas.openxmlformats.org/officeDocument/2006/relationships/image" Target="../media/image587.png"/><Relationship Id="rId102" Type="http://schemas.openxmlformats.org/officeDocument/2006/relationships/customXml" Target="../ink/ink670.xml"/><Relationship Id="rId101" Type="http://schemas.openxmlformats.org/officeDocument/2006/relationships/image" Target="../media/image586.png"/><Relationship Id="rId100" Type="http://schemas.openxmlformats.org/officeDocument/2006/relationships/customXml" Target="../ink/ink669.xml"/><Relationship Id="rId10" Type="http://schemas.openxmlformats.org/officeDocument/2006/relationships/image" Target="../media/image108.png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文本框 3073"/>
          <p:cNvSpPr txBox="1"/>
          <p:nvPr/>
        </p:nvSpPr>
        <p:spPr>
          <a:xfrm>
            <a:off x="4572000" y="1371600"/>
            <a:ext cx="4572000" cy="3386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800" b="1">
                <a:solidFill>
                  <a:srgbClr val="660066"/>
                </a:solidFill>
                <a:latin typeface="Calisto MT" panose="02040603050505030304" pitchFamily="18" charset="0"/>
              </a:rPr>
              <a:t>Chapter 2</a:t>
            </a:r>
            <a:endParaRPr lang="en-US" altLang="zh-CN" sz="4800" b="1">
              <a:solidFill>
                <a:srgbClr val="660066"/>
              </a:solidFill>
              <a:latin typeface="Calisto MT" panose="02040603050505030304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4800" b="1">
                <a:solidFill>
                  <a:srgbClr val="660066"/>
                </a:solidFill>
                <a:latin typeface="Calisto MT" panose="02040603050505030304" pitchFamily="18" charset="0"/>
              </a:rPr>
              <a:t>A Simple Syntax-Directed Translator</a:t>
            </a:r>
            <a:endParaRPr lang="en-US" altLang="zh-CN" sz="4800" b="1">
              <a:solidFill>
                <a:srgbClr val="660066"/>
              </a:solidFill>
              <a:latin typeface="Calisto MT" panose="02040603050505030304" pitchFamily="18" charset="0"/>
            </a:endParaRPr>
          </a:p>
        </p:txBody>
      </p:sp>
      <p:pic>
        <p:nvPicPr>
          <p:cNvPr id="3075" name="图片 3074" descr="dragonboo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228600"/>
            <a:ext cx="4200525" cy="63627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982210" y="5464810"/>
              <a:ext cx="27305" cy="889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982210" y="5464810"/>
                <a:ext cx="2730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4875530" y="5652135"/>
              <a:ext cx="178435" cy="23241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4875530" y="5652135"/>
                <a:ext cx="17843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5080635" y="5473700"/>
              <a:ext cx="205740" cy="444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5080635" y="5473700"/>
                <a:ext cx="20574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5152390" y="5482590"/>
              <a:ext cx="53340" cy="21399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5152390" y="5482590"/>
                <a:ext cx="5334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5080635" y="5553710"/>
              <a:ext cx="205740" cy="13398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5080635" y="5553710"/>
                <a:ext cx="20574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5143500" y="5643245"/>
              <a:ext cx="88900" cy="17843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5143500" y="5643245"/>
                <a:ext cx="8890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5313045" y="5544820"/>
              <a:ext cx="62230" cy="539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5313045" y="5544820"/>
                <a:ext cx="6223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5339715" y="5634355"/>
              <a:ext cx="8890" cy="16065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5339715" y="5634355"/>
                <a:ext cx="88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5384165" y="5553710"/>
              <a:ext cx="125095" cy="7175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5384165" y="5553710"/>
                <a:ext cx="12509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5366385" y="5518150"/>
              <a:ext cx="133985" cy="29464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5366385" y="5518150"/>
                <a:ext cx="13398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5607685" y="5500370"/>
              <a:ext cx="35560" cy="15176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5607685" y="5500370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5634355" y="5527040"/>
              <a:ext cx="116205" cy="355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5634355" y="5527040"/>
                <a:ext cx="1162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5652135" y="5589905"/>
              <a:ext cx="89535" cy="355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5652135" y="5589905"/>
                <a:ext cx="895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5625465" y="5634355"/>
              <a:ext cx="26670" cy="17843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5625465" y="5634355"/>
                <a:ext cx="2667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5643245" y="5616575"/>
              <a:ext cx="178435" cy="12509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5643245" y="5616575"/>
                <a:ext cx="1784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5669915" y="5518150"/>
              <a:ext cx="35560" cy="31242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5669915" y="5518150"/>
                <a:ext cx="3556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5812790" y="5544820"/>
              <a:ext cx="17780" cy="16065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5812790" y="5544820"/>
                <a:ext cx="177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5786120" y="5464810"/>
              <a:ext cx="151765" cy="3746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5786120" y="5464810"/>
                <a:ext cx="15176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6098540" y="5527040"/>
              <a:ext cx="107315" cy="8953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6098540" y="5527040"/>
                <a:ext cx="1073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6071870" y="5544820"/>
              <a:ext cx="107315" cy="12509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6071870" y="5544820"/>
                <a:ext cx="1073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6018530" y="5669915"/>
              <a:ext cx="187325" cy="22352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6018530" y="5669915"/>
                <a:ext cx="18732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6339840" y="5589905"/>
              <a:ext cx="17780" cy="8001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6339840" y="5589905"/>
                <a:ext cx="1778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6304280" y="5696585"/>
              <a:ext cx="17780" cy="16129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6304280" y="5696585"/>
                <a:ext cx="1778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6330950" y="5581015"/>
              <a:ext cx="213995" cy="29464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6330950" y="5581015"/>
                <a:ext cx="21399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6625590" y="5491480"/>
              <a:ext cx="125095" cy="10731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6625590" y="5491480"/>
                <a:ext cx="12509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6643370" y="5589905"/>
              <a:ext cx="26670" cy="8001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6643370" y="5589905"/>
                <a:ext cx="266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6616700" y="5553710"/>
              <a:ext cx="169545" cy="23241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6616700" y="5553710"/>
                <a:ext cx="16954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6607810" y="5661025"/>
              <a:ext cx="80010" cy="1428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6607810" y="5661025"/>
                <a:ext cx="8001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6652260" y="5661025"/>
              <a:ext cx="133985" cy="6286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6652260" y="5661025"/>
                <a:ext cx="13398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6652260" y="5723890"/>
              <a:ext cx="8890" cy="16065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6652260" y="5723890"/>
                <a:ext cx="88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6661150" y="5715000"/>
              <a:ext cx="133985" cy="1428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6661150" y="5715000"/>
                <a:ext cx="1339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6670040" y="5768340"/>
              <a:ext cx="71755" cy="6223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6670040" y="5768340"/>
                <a:ext cx="7175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6696710" y="5715000"/>
              <a:ext cx="45085" cy="15176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6696710" y="5715000"/>
                <a:ext cx="450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6839585" y="5553710"/>
              <a:ext cx="89535" cy="31305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6839585" y="5553710"/>
                <a:ext cx="8953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6795135" y="5669915"/>
              <a:ext cx="133985" cy="8953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6795135" y="5669915"/>
                <a:ext cx="1339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6964680" y="5535930"/>
              <a:ext cx="98425" cy="37528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6964680" y="5535930"/>
                <a:ext cx="9842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6929120" y="5661025"/>
              <a:ext cx="89535" cy="2667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6929120" y="5661025"/>
                <a:ext cx="895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6973570" y="5732780"/>
              <a:ext cx="80645" cy="2667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6973570" y="5732780"/>
                <a:ext cx="806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7161530" y="5581015"/>
              <a:ext cx="44450" cy="5334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7161530" y="5581015"/>
                <a:ext cx="4445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7134225" y="5696585"/>
              <a:ext cx="62865" cy="12509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7134225" y="5696585"/>
                <a:ext cx="6286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7250430" y="5535930"/>
              <a:ext cx="116205" cy="16065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7250430" y="5535930"/>
                <a:ext cx="11620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7241540" y="5607685"/>
              <a:ext cx="196850" cy="2667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7241540" y="5607685"/>
                <a:ext cx="19685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7250430" y="5669915"/>
              <a:ext cx="160655" cy="12509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7250430" y="5669915"/>
                <a:ext cx="16065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7313295" y="5625465"/>
              <a:ext cx="35560" cy="34798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7313295" y="5625465"/>
                <a:ext cx="3556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7482840" y="5527040"/>
              <a:ext cx="17780" cy="10731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7482840" y="5527040"/>
                <a:ext cx="1778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7509510" y="5535930"/>
              <a:ext cx="44450" cy="8064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7509510" y="5535930"/>
                <a:ext cx="4445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7572375" y="5518150"/>
              <a:ext cx="80010" cy="984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7572375" y="5518150"/>
                <a:ext cx="8001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7465060" y="5643245"/>
              <a:ext cx="160655" cy="7175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7465060" y="5643245"/>
                <a:ext cx="16065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7500620" y="5625465"/>
              <a:ext cx="62230" cy="19621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7500620" y="5625465"/>
                <a:ext cx="6223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7553960" y="5696585"/>
              <a:ext cx="80645" cy="3619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7553960" y="5696585"/>
                <a:ext cx="8064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7634605" y="5607685"/>
              <a:ext cx="35560" cy="5334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7634605" y="5607685"/>
                <a:ext cx="355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7438390" y="5741670"/>
              <a:ext cx="294640" cy="1428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7438390" y="5741670"/>
                <a:ext cx="29464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5205730" y="3241040"/>
              <a:ext cx="455295" cy="29464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5205730" y="3241040"/>
                <a:ext cx="45529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4732655" y="3009265"/>
              <a:ext cx="53340" cy="8001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4732655" y="3009265"/>
                <a:ext cx="5334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4678680" y="3161030"/>
              <a:ext cx="125095" cy="19621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4678680" y="3161030"/>
                <a:ext cx="1250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4848225" y="3027045"/>
              <a:ext cx="152400" cy="355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4848225" y="3027045"/>
                <a:ext cx="15240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4902200" y="3062605"/>
              <a:ext cx="35560" cy="16065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4902200" y="3062605"/>
                <a:ext cx="355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4848225" y="3115945"/>
              <a:ext cx="196850" cy="11620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4848225" y="3115945"/>
                <a:ext cx="19685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4911090" y="3232150"/>
              <a:ext cx="8890" cy="13398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4911090" y="3232150"/>
                <a:ext cx="889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4911090" y="3276600"/>
              <a:ext cx="160655" cy="10731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4911090" y="3276600"/>
                <a:ext cx="16065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5071745" y="3044825"/>
              <a:ext cx="44450" cy="5334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5071745" y="3044825"/>
                <a:ext cx="4445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5089525" y="3161030"/>
              <a:ext cx="80645" cy="1428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5089525" y="3161030"/>
                <a:ext cx="806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5179060" y="3044825"/>
              <a:ext cx="160655" cy="444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5179060" y="3044825"/>
                <a:ext cx="1606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5187950" y="3027045"/>
              <a:ext cx="53340" cy="16065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5187950" y="3027045"/>
                <a:ext cx="5334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5170170" y="3143250"/>
              <a:ext cx="142875" cy="17843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5170170" y="3143250"/>
                <a:ext cx="1428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5116195" y="4152265"/>
              <a:ext cx="553720" cy="16954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5116195" y="4152265"/>
                <a:ext cx="55372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4625340" y="3866515"/>
              <a:ext cx="133985" cy="13398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4625340" y="3866515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4616450" y="3919855"/>
              <a:ext cx="142875" cy="16954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4616450" y="3919855"/>
                <a:ext cx="1428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4643120" y="4089400"/>
              <a:ext cx="133985" cy="444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4643120" y="4089400"/>
                <a:ext cx="13398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4607560" y="4053840"/>
              <a:ext cx="151765" cy="2413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4607560" y="4053840"/>
                <a:ext cx="15176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4857750" y="3928745"/>
              <a:ext cx="133350" cy="2857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4857750" y="3928745"/>
                <a:ext cx="1333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5000625" y="3902075"/>
              <a:ext cx="62230" cy="4730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5000625" y="3902075"/>
                <a:ext cx="6223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4643120" y="4455795"/>
              <a:ext cx="116205" cy="30353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4643120" y="4455795"/>
                <a:ext cx="11620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4812665" y="4446905"/>
              <a:ext cx="360" cy="33909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4812665" y="4446905"/>
                <a:ext cx="36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4875530" y="4446905"/>
              <a:ext cx="178435" cy="36576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4875530" y="4446905"/>
                <a:ext cx="17843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4607560" y="4884420"/>
              <a:ext cx="142875" cy="12509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4607560" y="4884420"/>
                <a:ext cx="1428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4643120" y="4991100"/>
              <a:ext cx="142875" cy="984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4643120" y="4991100"/>
                <a:ext cx="1428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4696460" y="4884420"/>
              <a:ext cx="8890" cy="19621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4696460" y="4884420"/>
                <a:ext cx="889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4768215" y="4964430"/>
              <a:ext cx="26670" cy="8953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4768215" y="4964430"/>
                <a:ext cx="2667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4839335" y="4911090"/>
              <a:ext cx="18415" cy="27686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4839335" y="4911090"/>
                <a:ext cx="1841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4875530" y="4839335"/>
              <a:ext cx="151765" cy="35750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4875530" y="4839335"/>
                <a:ext cx="151765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4455795" y="3875405"/>
              <a:ext cx="910590" cy="135699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4455795" y="3875405"/>
                <a:ext cx="910590" cy="135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4482465" y="4348480"/>
              <a:ext cx="669925" cy="5334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4482465" y="4348480"/>
                <a:ext cx="66992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4446905" y="4750435"/>
              <a:ext cx="687070" cy="889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4446905" y="4750435"/>
                <a:ext cx="68707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8063230" y="5330825"/>
              <a:ext cx="160655" cy="30353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8063230" y="5330825"/>
                <a:ext cx="16065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8250555" y="5491480"/>
              <a:ext cx="133985" cy="984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8250555" y="5491480"/>
                <a:ext cx="13398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8241665" y="5581015"/>
              <a:ext cx="35560" cy="10668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8241665" y="5581015"/>
                <a:ext cx="3556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8286750" y="5581015"/>
              <a:ext cx="115570" cy="9779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8286750" y="5581015"/>
                <a:ext cx="11557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8250555" y="5661025"/>
              <a:ext cx="133985" cy="444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8250555" y="5661025"/>
                <a:ext cx="13398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8304530" y="5607685"/>
              <a:ext cx="35560" cy="20510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8304530" y="5607685"/>
                <a:ext cx="3556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8206105" y="5687695"/>
              <a:ext cx="213995" cy="13398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8206105" y="5687695"/>
                <a:ext cx="21399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8277225" y="5768340"/>
              <a:ext cx="27305" cy="13398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8277225" y="5768340"/>
                <a:ext cx="2730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8295640" y="5759450"/>
              <a:ext cx="124460" cy="16065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8295640" y="5759450"/>
                <a:ext cx="1244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8491855" y="5562600"/>
              <a:ext cx="125095" cy="27686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8491855" y="5562600"/>
                <a:ext cx="12509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8491855" y="5678805"/>
              <a:ext cx="133985" cy="10731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8491855" y="5678805"/>
                <a:ext cx="13398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8661400" y="5572125"/>
              <a:ext cx="116205" cy="26733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8661400" y="5572125"/>
                <a:ext cx="11620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8661400" y="5643245"/>
              <a:ext cx="98425" cy="8064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8661400" y="5643245"/>
                <a:ext cx="9842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8277225" y="6036310"/>
              <a:ext cx="36195" cy="3556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8277225" y="6036310"/>
                <a:ext cx="3619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8250555" y="6125210"/>
              <a:ext cx="80645" cy="10731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8250555" y="6125210"/>
                <a:ext cx="8064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8366760" y="5973445"/>
              <a:ext cx="196215" cy="44640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8366760" y="5973445"/>
                <a:ext cx="196215" cy="4464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图片 51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26030" y="1495425"/>
            <a:ext cx="8509000" cy="4983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409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5260" y="129540"/>
            <a:ext cx="5158740" cy="275082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5711825" y="387350"/>
              <a:ext cx="203200" cy="3492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5711825" y="387350"/>
                <a:ext cx="2032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5892800" y="317500"/>
              <a:ext cx="187325" cy="3460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5892800" y="317500"/>
                <a:ext cx="1873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4" name="墨迹 3"/>
              <p14:cNvContentPartPr/>
              <p14:nvPr/>
            </p14:nvContentPartPr>
            <p14:xfrm>
              <a:off x="6108700" y="381000"/>
              <a:ext cx="635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0"/>
            </p:blipFill>
            <p:spPr>
              <a:xfrm>
                <a:off x="6108700" y="381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5" name="墨迹 4"/>
              <p14:cNvContentPartPr/>
              <p14:nvPr/>
            </p14:nvContentPartPr>
            <p14:xfrm>
              <a:off x="6086475" y="381000"/>
              <a:ext cx="285750" cy="3968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2"/>
            </p:blipFill>
            <p:spPr>
              <a:xfrm>
                <a:off x="6086475" y="381000"/>
                <a:ext cx="2857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6" name="墨迹 5"/>
              <p14:cNvContentPartPr/>
              <p14:nvPr/>
            </p14:nvContentPartPr>
            <p14:xfrm>
              <a:off x="6445250" y="387350"/>
              <a:ext cx="19050" cy="3651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4"/>
            </p:blipFill>
            <p:spPr>
              <a:xfrm>
                <a:off x="6445250" y="387350"/>
                <a:ext cx="190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7" name="墨迹 6"/>
              <p14:cNvContentPartPr/>
              <p14:nvPr/>
            </p14:nvContentPartPr>
            <p14:xfrm>
              <a:off x="6473825" y="349250"/>
              <a:ext cx="285750" cy="3365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6"/>
            </p:blipFill>
            <p:spPr>
              <a:xfrm>
                <a:off x="6473825" y="349250"/>
                <a:ext cx="2857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8" name="墨迹 7"/>
              <p14:cNvContentPartPr/>
              <p14:nvPr/>
            </p14:nvContentPartPr>
            <p14:xfrm>
              <a:off x="6467475" y="396875"/>
              <a:ext cx="254000" cy="44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8"/>
            </p:blipFill>
            <p:spPr>
              <a:xfrm>
                <a:off x="6467475" y="396875"/>
                <a:ext cx="2540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9" name="墨迹 8"/>
              <p14:cNvContentPartPr/>
              <p14:nvPr/>
            </p14:nvContentPartPr>
            <p14:xfrm>
              <a:off x="6838950" y="419100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6838950" y="419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0" name="墨迹 9"/>
              <p14:cNvContentPartPr/>
              <p14:nvPr/>
            </p14:nvContentPartPr>
            <p14:xfrm>
              <a:off x="6832600" y="419100"/>
              <a:ext cx="22225" cy="2889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1"/>
            </p:blipFill>
            <p:spPr>
              <a:xfrm>
                <a:off x="6832600" y="419100"/>
                <a:ext cx="222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1" name="墨迹 10"/>
              <p14:cNvContentPartPr/>
              <p14:nvPr/>
            </p14:nvContentPartPr>
            <p14:xfrm>
              <a:off x="6842125" y="365125"/>
              <a:ext cx="254000" cy="276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3"/>
            </p:blipFill>
            <p:spPr>
              <a:xfrm>
                <a:off x="6842125" y="365125"/>
                <a:ext cx="2540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2" name="墨迹 11"/>
              <p14:cNvContentPartPr/>
              <p14:nvPr/>
            </p14:nvContentPartPr>
            <p14:xfrm>
              <a:off x="6950075" y="393700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6950075" y="393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3" name="墨迹 12"/>
              <p14:cNvContentPartPr/>
              <p14:nvPr/>
            </p14:nvContentPartPr>
            <p14:xfrm>
              <a:off x="6861175" y="393700"/>
              <a:ext cx="190500" cy="304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6"/>
            </p:blipFill>
            <p:spPr>
              <a:xfrm>
                <a:off x="6861175" y="393700"/>
                <a:ext cx="190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" name="墨迹 13"/>
              <p14:cNvContentPartPr/>
              <p14:nvPr/>
            </p14:nvContentPartPr>
            <p14:xfrm>
              <a:off x="5746750" y="863600"/>
              <a:ext cx="193675" cy="1238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8"/>
            </p:blipFill>
            <p:spPr>
              <a:xfrm>
                <a:off x="5746750" y="863600"/>
                <a:ext cx="1936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5" name="墨迹 14"/>
              <p14:cNvContentPartPr/>
              <p14:nvPr/>
            </p14:nvContentPartPr>
            <p14:xfrm>
              <a:off x="5791200" y="815975"/>
              <a:ext cx="28575" cy="3841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0"/>
            </p:blipFill>
            <p:spPr>
              <a:xfrm>
                <a:off x="5791200" y="815975"/>
                <a:ext cx="285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6" name="墨迹 15"/>
              <p14:cNvContentPartPr/>
              <p14:nvPr/>
            </p14:nvContentPartPr>
            <p14:xfrm>
              <a:off x="5699125" y="873125"/>
              <a:ext cx="257175" cy="469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2"/>
            </p:blipFill>
            <p:spPr>
              <a:xfrm>
                <a:off x="5699125" y="873125"/>
                <a:ext cx="2571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7" name="墨迹 16"/>
              <p14:cNvContentPartPr/>
              <p14:nvPr/>
            </p14:nvContentPartPr>
            <p14:xfrm>
              <a:off x="5981700" y="933450"/>
              <a:ext cx="155575" cy="438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4"/>
            </p:blipFill>
            <p:spPr>
              <a:xfrm>
                <a:off x="5981700" y="933450"/>
                <a:ext cx="1555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8" name="墨迹 17"/>
              <p14:cNvContentPartPr/>
              <p14:nvPr/>
            </p14:nvContentPartPr>
            <p14:xfrm>
              <a:off x="6092825" y="1085850"/>
              <a:ext cx="88900" cy="152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6"/>
            </p:blipFill>
            <p:spPr>
              <a:xfrm>
                <a:off x="6092825" y="108585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9" name="墨迹 18"/>
              <p14:cNvContentPartPr/>
              <p14:nvPr/>
            </p14:nvContentPartPr>
            <p14:xfrm>
              <a:off x="6032500" y="1069975"/>
              <a:ext cx="60325" cy="1873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8"/>
            </p:blipFill>
            <p:spPr>
              <a:xfrm>
                <a:off x="6032500" y="1069975"/>
                <a:ext cx="603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0" name="墨迹 19"/>
              <p14:cNvContentPartPr/>
              <p14:nvPr/>
            </p14:nvContentPartPr>
            <p14:xfrm>
              <a:off x="6111875" y="1111250"/>
              <a:ext cx="133350" cy="984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0"/>
            </p:blipFill>
            <p:spPr>
              <a:xfrm>
                <a:off x="6111875" y="1111250"/>
                <a:ext cx="1333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1" name="墨迹 20"/>
              <p14:cNvContentPartPr/>
              <p14:nvPr/>
            </p14:nvContentPartPr>
            <p14:xfrm>
              <a:off x="6264275" y="974725"/>
              <a:ext cx="282575" cy="3079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2"/>
            </p:blipFill>
            <p:spPr>
              <a:xfrm>
                <a:off x="6264275" y="974725"/>
                <a:ext cx="2825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2" name="墨迹 21"/>
              <p14:cNvContentPartPr/>
              <p14:nvPr/>
            </p14:nvContentPartPr>
            <p14:xfrm>
              <a:off x="6416675" y="1184275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0"/>
            </p:blipFill>
            <p:spPr>
              <a:xfrm>
                <a:off x="6416675" y="1184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6419850" y="1152525"/>
              <a:ext cx="225425" cy="152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6419850" y="1152525"/>
                <a:ext cx="2254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5175250" y="2397125"/>
              <a:ext cx="2924175" cy="730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5175250" y="2397125"/>
                <a:ext cx="29241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5210175" y="3213100"/>
              <a:ext cx="2968625" cy="1174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5210175" y="3213100"/>
                <a:ext cx="29686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5241925" y="3533775"/>
              <a:ext cx="3397250" cy="168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5241925" y="3533775"/>
                <a:ext cx="33972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5232400" y="3822700"/>
              <a:ext cx="2060575" cy="1524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5232400" y="3822700"/>
                <a:ext cx="20605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5159375" y="5381625"/>
              <a:ext cx="2295525" cy="539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5159375" y="5381625"/>
                <a:ext cx="22955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7702550" y="1543050"/>
              <a:ext cx="317500" cy="3238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7702550" y="1543050"/>
                <a:ext cx="3175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7820025" y="1590675"/>
              <a:ext cx="34925" cy="2032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7820025" y="1590675"/>
                <a:ext cx="349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7785100" y="2613025"/>
              <a:ext cx="206375" cy="2413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7785100" y="2613025"/>
                <a:ext cx="2063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8616950" y="3222625"/>
              <a:ext cx="247650" cy="333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8616950" y="3222625"/>
                <a:ext cx="2476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8629650" y="3314700"/>
              <a:ext cx="117475" cy="2095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8629650" y="3314700"/>
                <a:ext cx="1174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7658100" y="4302125"/>
              <a:ext cx="314325" cy="403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7658100" y="4302125"/>
                <a:ext cx="3143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7699375" y="4346575"/>
              <a:ext cx="193675" cy="1555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7699375" y="4346575"/>
                <a:ext cx="1936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7791450" y="4324350"/>
              <a:ext cx="31750" cy="3111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7791450" y="4324350"/>
                <a:ext cx="31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7334250" y="3663950"/>
              <a:ext cx="200025" cy="152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7334250" y="3663950"/>
                <a:ext cx="2000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7404100" y="3667125"/>
              <a:ext cx="44450" cy="2063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7404100" y="3667125"/>
                <a:ext cx="444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7258050" y="3644900"/>
              <a:ext cx="292100" cy="2698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7258050" y="3644900"/>
                <a:ext cx="2921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7610475" y="4210050"/>
              <a:ext cx="412750" cy="6826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7610475" y="4210050"/>
                <a:ext cx="412750" cy="682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8150225" y="4448175"/>
              <a:ext cx="174625" cy="4222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8150225" y="4448175"/>
                <a:ext cx="1746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8159750" y="4502150"/>
              <a:ext cx="196850" cy="635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8159750" y="4502150"/>
                <a:ext cx="1968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8039100" y="4381500"/>
              <a:ext cx="393700" cy="5746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8039100" y="4381500"/>
                <a:ext cx="393700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7642225" y="4092575"/>
              <a:ext cx="238125" cy="7620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7642225" y="4092575"/>
                <a:ext cx="238125" cy="76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7635875" y="4095750"/>
              <a:ext cx="209550" cy="701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7635875" y="4095750"/>
                <a:ext cx="209550" cy="701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7750175" y="4200525"/>
              <a:ext cx="127000" cy="5969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7750175" y="4200525"/>
                <a:ext cx="12700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730250" y="2994025"/>
              <a:ext cx="282575" cy="3079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730250" y="2994025"/>
                <a:ext cx="2825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860425" y="3022600"/>
              <a:ext cx="50800" cy="2730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860425" y="3022600"/>
                <a:ext cx="508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1273175" y="3009900"/>
              <a:ext cx="177800" cy="2921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1273175" y="3009900"/>
                <a:ext cx="1778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1254125" y="3098800"/>
              <a:ext cx="92075" cy="215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1254125" y="3098800"/>
                <a:ext cx="920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1501775" y="3028950"/>
              <a:ext cx="161925" cy="1873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1501775" y="3028950"/>
                <a:ext cx="1619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1800225" y="3082925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1800225" y="3082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1803400" y="3178175"/>
              <a:ext cx="63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3"/>
            </p:blipFill>
            <p:spPr>
              <a:xfrm>
                <a:off x="1803400" y="3178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2111375" y="2971800"/>
              <a:ext cx="171450" cy="3492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2111375" y="2971800"/>
                <a:ext cx="1714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2374900" y="3219450"/>
              <a:ext cx="22225" cy="2857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2374900" y="3219450"/>
                <a:ext cx="222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6" name="墨迹 55"/>
              <p14:cNvContentPartPr/>
              <p14:nvPr/>
            </p14:nvContentPartPr>
            <p14:xfrm>
              <a:off x="5124450" y="1482725"/>
              <a:ext cx="174625" cy="3048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0"/>
            </p:blipFill>
            <p:spPr>
              <a:xfrm>
                <a:off x="5124450" y="1482725"/>
                <a:ext cx="1746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7" name="墨迹 56"/>
              <p14:cNvContentPartPr/>
              <p14:nvPr/>
            </p14:nvContentPartPr>
            <p14:xfrm>
              <a:off x="1377950" y="3489325"/>
              <a:ext cx="60325" cy="2984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2"/>
            </p:blipFill>
            <p:spPr>
              <a:xfrm>
                <a:off x="1377950" y="3489325"/>
                <a:ext cx="603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8" name="墨迹 57"/>
              <p14:cNvContentPartPr/>
              <p14:nvPr/>
            </p14:nvContentPartPr>
            <p14:xfrm>
              <a:off x="1320800" y="3584575"/>
              <a:ext cx="193675" cy="3079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4"/>
            </p:blipFill>
            <p:spPr>
              <a:xfrm>
                <a:off x="1320800" y="3584575"/>
                <a:ext cx="1936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9" name="墨迹 58"/>
              <p14:cNvContentPartPr/>
              <p14:nvPr/>
            </p14:nvContentPartPr>
            <p14:xfrm>
              <a:off x="1622425" y="3632200"/>
              <a:ext cx="212725" cy="1555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6"/>
            </p:blipFill>
            <p:spPr>
              <a:xfrm>
                <a:off x="1622425" y="3632200"/>
                <a:ext cx="2127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0" name="墨迹 59"/>
              <p14:cNvContentPartPr/>
              <p14:nvPr/>
            </p14:nvContentPartPr>
            <p14:xfrm>
              <a:off x="2120900" y="3559175"/>
              <a:ext cx="180975" cy="3429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8"/>
            </p:blipFill>
            <p:spPr>
              <a:xfrm>
                <a:off x="2120900" y="3559175"/>
                <a:ext cx="1809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1" name="墨迹 60"/>
              <p14:cNvContentPartPr/>
              <p14:nvPr/>
            </p14:nvContentPartPr>
            <p14:xfrm>
              <a:off x="2346325" y="3810000"/>
              <a:ext cx="165100" cy="2794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0"/>
            </p:blipFill>
            <p:spPr>
              <a:xfrm>
                <a:off x="2346325" y="3810000"/>
                <a:ext cx="1651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2" name="墨迹 61"/>
              <p14:cNvContentPartPr/>
              <p14:nvPr/>
            </p14:nvContentPartPr>
            <p14:xfrm>
              <a:off x="5073650" y="2143125"/>
              <a:ext cx="158750" cy="1841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2"/>
            </p:blipFill>
            <p:spPr>
              <a:xfrm>
                <a:off x="5073650" y="2143125"/>
                <a:ext cx="158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3" name="墨迹 62"/>
              <p14:cNvContentPartPr/>
              <p14:nvPr/>
            </p14:nvContentPartPr>
            <p14:xfrm>
              <a:off x="752475" y="4178300"/>
              <a:ext cx="374650" cy="3143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4"/>
            </p:blipFill>
            <p:spPr>
              <a:xfrm>
                <a:off x="752475" y="4178300"/>
                <a:ext cx="3746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4" name="墨迹 63"/>
              <p14:cNvContentPartPr/>
              <p14:nvPr/>
            </p14:nvContentPartPr>
            <p14:xfrm>
              <a:off x="1339850" y="4206875"/>
              <a:ext cx="209550" cy="2794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6"/>
            </p:blipFill>
            <p:spPr>
              <a:xfrm>
                <a:off x="1339850" y="4206875"/>
                <a:ext cx="2095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5" name="墨迹 64"/>
              <p14:cNvContentPartPr/>
              <p14:nvPr/>
            </p14:nvContentPartPr>
            <p14:xfrm>
              <a:off x="1327150" y="4232275"/>
              <a:ext cx="120650" cy="2952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8"/>
            </p:blipFill>
            <p:spPr>
              <a:xfrm>
                <a:off x="1327150" y="4232275"/>
                <a:ext cx="1206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6" name="墨迹 65"/>
              <p14:cNvContentPartPr/>
              <p14:nvPr/>
            </p14:nvContentPartPr>
            <p14:xfrm>
              <a:off x="1616075" y="4244975"/>
              <a:ext cx="158750" cy="1682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0"/>
            </p:blipFill>
            <p:spPr>
              <a:xfrm>
                <a:off x="1616075" y="4244975"/>
                <a:ext cx="1587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7" name="墨迹 66"/>
              <p14:cNvContentPartPr/>
              <p14:nvPr/>
            </p14:nvContentPartPr>
            <p14:xfrm>
              <a:off x="1939925" y="4283075"/>
              <a:ext cx="396875" cy="476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2"/>
            </p:blipFill>
            <p:spPr>
              <a:xfrm>
                <a:off x="1939925" y="4283075"/>
                <a:ext cx="3968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8" name="墨迹 67"/>
              <p14:cNvContentPartPr/>
              <p14:nvPr/>
            </p14:nvContentPartPr>
            <p14:xfrm>
              <a:off x="2511425" y="4187825"/>
              <a:ext cx="222250" cy="2349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4"/>
            </p:blipFill>
            <p:spPr>
              <a:xfrm>
                <a:off x="2511425" y="4187825"/>
                <a:ext cx="2222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9" name="墨迹 68"/>
              <p14:cNvContentPartPr/>
              <p14:nvPr/>
            </p14:nvContentPartPr>
            <p14:xfrm>
              <a:off x="2632075" y="4222750"/>
              <a:ext cx="38100" cy="298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6"/>
            </p:blipFill>
            <p:spPr>
              <a:xfrm>
                <a:off x="2632075" y="4222750"/>
                <a:ext cx="381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0" name="墨迹 69"/>
              <p14:cNvContentPartPr/>
              <p14:nvPr/>
            </p14:nvContentPartPr>
            <p14:xfrm>
              <a:off x="1397000" y="4638675"/>
              <a:ext cx="38100" cy="2508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8"/>
            </p:blipFill>
            <p:spPr>
              <a:xfrm>
                <a:off x="1397000" y="4638675"/>
                <a:ext cx="381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1" name="墨迹 70"/>
              <p14:cNvContentPartPr/>
              <p14:nvPr/>
            </p14:nvContentPartPr>
            <p14:xfrm>
              <a:off x="1314450" y="4657725"/>
              <a:ext cx="260350" cy="3556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0"/>
            </p:blipFill>
            <p:spPr>
              <a:xfrm>
                <a:off x="1314450" y="4657725"/>
                <a:ext cx="2603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2" name="墨迹 71"/>
              <p14:cNvContentPartPr/>
              <p14:nvPr/>
            </p14:nvContentPartPr>
            <p14:xfrm>
              <a:off x="1606550" y="4778375"/>
              <a:ext cx="174625" cy="2159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2"/>
            </p:blipFill>
            <p:spPr>
              <a:xfrm>
                <a:off x="1606550" y="4778375"/>
                <a:ext cx="1746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3" name="墨迹 72"/>
              <p14:cNvContentPartPr/>
              <p14:nvPr/>
            </p14:nvContentPartPr>
            <p14:xfrm>
              <a:off x="1892300" y="4810125"/>
              <a:ext cx="447675" cy="762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4"/>
            </p:blipFill>
            <p:spPr>
              <a:xfrm>
                <a:off x="1892300" y="4810125"/>
                <a:ext cx="4476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4" name="墨迹 73"/>
              <p14:cNvContentPartPr/>
              <p14:nvPr/>
            </p14:nvContentPartPr>
            <p14:xfrm>
              <a:off x="2501900" y="4591050"/>
              <a:ext cx="158750" cy="3333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6"/>
            </p:blipFill>
            <p:spPr>
              <a:xfrm>
                <a:off x="2501900" y="4591050"/>
                <a:ext cx="1587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5" name="墨迹 74"/>
              <p14:cNvContentPartPr/>
              <p14:nvPr/>
            </p14:nvContentPartPr>
            <p14:xfrm>
              <a:off x="879475" y="5248275"/>
              <a:ext cx="149225" cy="3175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8"/>
            </p:blipFill>
            <p:spPr>
              <a:xfrm>
                <a:off x="879475" y="5248275"/>
                <a:ext cx="1492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6" name="墨迹 75"/>
              <p14:cNvContentPartPr/>
              <p14:nvPr/>
            </p14:nvContentPartPr>
            <p14:xfrm>
              <a:off x="793750" y="5238750"/>
              <a:ext cx="288925" cy="4159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0"/>
            </p:blipFill>
            <p:spPr>
              <a:xfrm>
                <a:off x="793750" y="5238750"/>
                <a:ext cx="2889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7" name="墨迹 76"/>
              <p14:cNvContentPartPr/>
              <p14:nvPr/>
            </p14:nvContentPartPr>
            <p14:xfrm>
              <a:off x="1304925" y="5349875"/>
              <a:ext cx="247650" cy="2794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2"/>
            </p:blipFill>
            <p:spPr>
              <a:xfrm>
                <a:off x="1304925" y="5349875"/>
                <a:ext cx="2476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8" name="墨迹 77"/>
              <p14:cNvContentPartPr/>
              <p14:nvPr/>
            </p14:nvContentPartPr>
            <p14:xfrm>
              <a:off x="1625600" y="5381625"/>
              <a:ext cx="333375" cy="127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4"/>
            </p:blipFill>
            <p:spPr>
              <a:xfrm>
                <a:off x="1625600" y="5381625"/>
                <a:ext cx="3333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79" name="墨迹 78"/>
              <p14:cNvContentPartPr/>
              <p14:nvPr/>
            </p14:nvContentPartPr>
            <p14:xfrm>
              <a:off x="2155825" y="5270500"/>
              <a:ext cx="155575" cy="3397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6"/>
            </p:blipFill>
            <p:spPr>
              <a:xfrm>
                <a:off x="2155825" y="5270500"/>
                <a:ext cx="1555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0" name="墨迹 79"/>
              <p14:cNvContentPartPr/>
              <p14:nvPr/>
            </p14:nvContentPartPr>
            <p14:xfrm>
              <a:off x="2495550" y="5467350"/>
              <a:ext cx="28575" cy="1397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8"/>
            </p:blipFill>
            <p:spPr>
              <a:xfrm>
                <a:off x="2495550" y="5467350"/>
                <a:ext cx="285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1" name="墨迹 80"/>
              <p14:cNvContentPartPr/>
              <p14:nvPr/>
            </p14:nvContentPartPr>
            <p14:xfrm>
              <a:off x="2686050" y="5178425"/>
              <a:ext cx="295275" cy="4889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0"/>
            </p:blipFill>
            <p:spPr>
              <a:xfrm>
                <a:off x="2686050" y="5178425"/>
                <a:ext cx="29527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2" name="墨迹 81"/>
              <p14:cNvContentPartPr/>
              <p14:nvPr/>
            </p14:nvContentPartPr>
            <p14:xfrm>
              <a:off x="3028950" y="5413375"/>
              <a:ext cx="152400" cy="158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2"/>
            </p:blipFill>
            <p:spPr>
              <a:xfrm>
                <a:off x="3028950" y="5413375"/>
                <a:ext cx="1524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3" name="墨迹 82"/>
              <p14:cNvContentPartPr/>
              <p14:nvPr/>
            </p14:nvContentPartPr>
            <p14:xfrm>
              <a:off x="3165475" y="5254625"/>
              <a:ext cx="152400" cy="4667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4"/>
            </p:blipFill>
            <p:spPr>
              <a:xfrm>
                <a:off x="3165475" y="5254625"/>
                <a:ext cx="152400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4" name="墨迹 83"/>
              <p14:cNvContentPartPr/>
              <p14:nvPr/>
            </p14:nvContentPartPr>
            <p14:xfrm>
              <a:off x="3060700" y="2952750"/>
              <a:ext cx="320675" cy="3016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6"/>
            </p:blipFill>
            <p:spPr>
              <a:xfrm>
                <a:off x="3060700" y="2952750"/>
                <a:ext cx="3206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5" name="墨迹 84"/>
              <p14:cNvContentPartPr/>
              <p14:nvPr/>
            </p14:nvContentPartPr>
            <p14:xfrm>
              <a:off x="3136900" y="2959100"/>
              <a:ext cx="158750" cy="1397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8"/>
            </p:blipFill>
            <p:spPr>
              <a:xfrm>
                <a:off x="3136900" y="2959100"/>
                <a:ext cx="158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6" name="墨迹 85"/>
              <p14:cNvContentPartPr/>
              <p14:nvPr/>
            </p14:nvContentPartPr>
            <p14:xfrm>
              <a:off x="3216275" y="2965450"/>
              <a:ext cx="15875" cy="2349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0"/>
            </p:blipFill>
            <p:spPr>
              <a:xfrm>
                <a:off x="3216275" y="2965450"/>
                <a:ext cx="158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7" name="墨迹 86"/>
              <p14:cNvContentPartPr/>
              <p14:nvPr/>
            </p14:nvContentPartPr>
            <p14:xfrm>
              <a:off x="3514725" y="2936875"/>
              <a:ext cx="225425" cy="2349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2"/>
            </p:blipFill>
            <p:spPr>
              <a:xfrm>
                <a:off x="3514725" y="2936875"/>
                <a:ext cx="2254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8" name="墨迹 87"/>
              <p14:cNvContentPartPr/>
              <p14:nvPr/>
            </p14:nvContentPartPr>
            <p14:xfrm>
              <a:off x="3432175" y="3000375"/>
              <a:ext cx="206375" cy="2730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4"/>
            </p:blipFill>
            <p:spPr>
              <a:xfrm>
                <a:off x="3432175" y="3000375"/>
                <a:ext cx="2063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89" name="墨迹 88"/>
              <p14:cNvContentPartPr/>
              <p14:nvPr/>
            </p14:nvContentPartPr>
            <p14:xfrm>
              <a:off x="3854450" y="2933700"/>
              <a:ext cx="209550" cy="2349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6"/>
            </p:blipFill>
            <p:spPr>
              <a:xfrm>
                <a:off x="3854450" y="2933700"/>
                <a:ext cx="2095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0" name="墨迹 89"/>
              <p14:cNvContentPartPr/>
              <p14:nvPr/>
            </p14:nvContentPartPr>
            <p14:xfrm>
              <a:off x="3521075" y="3346450"/>
              <a:ext cx="63500" cy="1936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8"/>
            </p:blipFill>
            <p:spPr>
              <a:xfrm>
                <a:off x="3521075" y="3346450"/>
                <a:ext cx="635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1" name="墨迹 90"/>
              <p14:cNvContentPartPr/>
              <p14:nvPr/>
            </p14:nvContentPartPr>
            <p14:xfrm>
              <a:off x="3435350" y="3371850"/>
              <a:ext cx="263525" cy="3111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0"/>
            </p:blipFill>
            <p:spPr>
              <a:xfrm>
                <a:off x="3435350" y="3371850"/>
                <a:ext cx="2635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2" name="墨迹 91"/>
              <p14:cNvContentPartPr/>
              <p14:nvPr/>
            </p14:nvContentPartPr>
            <p14:xfrm>
              <a:off x="3781425" y="3359150"/>
              <a:ext cx="260350" cy="2825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2"/>
            </p:blipFill>
            <p:spPr>
              <a:xfrm>
                <a:off x="3781425" y="3359150"/>
                <a:ext cx="2603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3" name="墨迹 92"/>
              <p14:cNvContentPartPr/>
              <p14:nvPr/>
            </p14:nvContentPartPr>
            <p14:xfrm>
              <a:off x="3232150" y="3898900"/>
              <a:ext cx="139700" cy="2349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4"/>
            </p:blipFill>
            <p:spPr>
              <a:xfrm>
                <a:off x="3232150" y="3898900"/>
                <a:ext cx="1397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4" name="墨迹 93"/>
              <p14:cNvContentPartPr/>
              <p14:nvPr/>
            </p14:nvContentPartPr>
            <p14:xfrm>
              <a:off x="3263900" y="3975100"/>
              <a:ext cx="114300" cy="12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6"/>
            </p:blipFill>
            <p:spPr>
              <a:xfrm>
                <a:off x="3263900" y="3975100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5" name="墨迹 94"/>
              <p14:cNvContentPartPr/>
              <p14:nvPr/>
            </p14:nvContentPartPr>
            <p14:xfrm>
              <a:off x="3162300" y="3810000"/>
              <a:ext cx="317500" cy="4032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8"/>
            </p:blipFill>
            <p:spPr>
              <a:xfrm>
                <a:off x="3162300" y="3810000"/>
                <a:ext cx="3175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6" name="墨迹 95"/>
              <p14:cNvContentPartPr/>
              <p14:nvPr/>
            </p14:nvContentPartPr>
            <p14:xfrm>
              <a:off x="3629025" y="3879850"/>
              <a:ext cx="225425" cy="2984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0"/>
            </p:blipFill>
            <p:spPr>
              <a:xfrm>
                <a:off x="3629025" y="3879850"/>
                <a:ext cx="2254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7" name="墨迹 96"/>
              <p14:cNvContentPartPr/>
              <p14:nvPr/>
            </p14:nvContentPartPr>
            <p14:xfrm>
              <a:off x="3978275" y="3914775"/>
              <a:ext cx="136525" cy="3397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2"/>
            </p:blipFill>
            <p:spPr>
              <a:xfrm>
                <a:off x="3978275" y="3914775"/>
                <a:ext cx="1365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8" name="墨迹 97"/>
              <p14:cNvContentPartPr/>
              <p14:nvPr/>
            </p14:nvContentPartPr>
            <p14:xfrm>
              <a:off x="3575050" y="4384675"/>
              <a:ext cx="250825" cy="3746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4"/>
            </p:blipFill>
            <p:spPr>
              <a:xfrm>
                <a:off x="3575050" y="4384675"/>
                <a:ext cx="2508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99" name="墨迹 98"/>
              <p14:cNvContentPartPr/>
              <p14:nvPr/>
            </p14:nvContentPartPr>
            <p14:xfrm>
              <a:off x="3997325" y="4397375"/>
              <a:ext cx="139700" cy="4540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6"/>
            </p:blipFill>
            <p:spPr>
              <a:xfrm>
                <a:off x="3997325" y="4397375"/>
                <a:ext cx="13970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0" name="墨迹 99"/>
              <p14:cNvContentPartPr/>
              <p14:nvPr/>
            </p14:nvContentPartPr>
            <p14:xfrm>
              <a:off x="3870325" y="4391025"/>
              <a:ext cx="53975" cy="5397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8"/>
            </p:blipFill>
            <p:spPr>
              <a:xfrm>
                <a:off x="3870325" y="4391025"/>
                <a:ext cx="53975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1" name="墨迹 100"/>
              <p14:cNvContentPartPr/>
              <p14:nvPr/>
            </p14:nvContentPartPr>
            <p14:xfrm>
              <a:off x="3943350" y="4375150"/>
              <a:ext cx="269875" cy="5492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0"/>
            </p:blipFill>
            <p:spPr>
              <a:xfrm>
                <a:off x="3943350" y="4375150"/>
                <a:ext cx="269875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2" name="墨迹 101"/>
              <p14:cNvContentPartPr/>
              <p14:nvPr/>
            </p14:nvContentPartPr>
            <p14:xfrm>
              <a:off x="4422775" y="4721225"/>
              <a:ext cx="774700" cy="5270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2"/>
            </p:blipFill>
            <p:spPr>
              <a:xfrm>
                <a:off x="4422775" y="4721225"/>
                <a:ext cx="7747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3" name="墨迹 102"/>
              <p14:cNvContentPartPr/>
              <p14:nvPr/>
            </p14:nvContentPartPr>
            <p14:xfrm>
              <a:off x="4213225" y="4029075"/>
              <a:ext cx="1016000" cy="889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4"/>
            </p:blipFill>
            <p:spPr>
              <a:xfrm>
                <a:off x="4213225" y="4029075"/>
                <a:ext cx="10160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4" name="墨迹 103"/>
              <p14:cNvContentPartPr/>
              <p14:nvPr/>
            </p14:nvContentPartPr>
            <p14:xfrm>
              <a:off x="1416050" y="1974850"/>
              <a:ext cx="234950" cy="3238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6"/>
            </p:blipFill>
            <p:spPr>
              <a:xfrm>
                <a:off x="1416050" y="1974850"/>
                <a:ext cx="2349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5" name="墨迹 104"/>
              <p14:cNvContentPartPr/>
              <p14:nvPr/>
            </p14:nvContentPartPr>
            <p14:xfrm>
              <a:off x="1543050" y="2076450"/>
              <a:ext cx="6350" cy="1555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8"/>
            </p:blipFill>
            <p:spPr>
              <a:xfrm>
                <a:off x="1543050" y="2076450"/>
                <a:ext cx="6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6" name="墨迹 105"/>
              <p14:cNvContentPartPr/>
              <p14:nvPr/>
            </p14:nvContentPartPr>
            <p14:xfrm>
              <a:off x="1797050" y="2152650"/>
              <a:ext cx="212725" cy="254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0"/>
            </p:blipFill>
            <p:spPr>
              <a:xfrm>
                <a:off x="1797050" y="2152650"/>
                <a:ext cx="2127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7" name="墨迹 106"/>
              <p14:cNvContentPartPr/>
              <p14:nvPr/>
            </p14:nvContentPartPr>
            <p14:xfrm>
              <a:off x="2143125" y="1997075"/>
              <a:ext cx="82550" cy="2794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2"/>
            </p:blipFill>
            <p:spPr>
              <a:xfrm>
                <a:off x="2143125" y="1997075"/>
                <a:ext cx="825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08" name="墨迹 107"/>
              <p14:cNvContentPartPr/>
              <p14:nvPr/>
            </p14:nvContentPartPr>
            <p14:xfrm>
              <a:off x="2171700" y="2105025"/>
              <a:ext cx="120650" cy="19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4"/>
            </p:blipFill>
            <p:spPr>
              <a:xfrm>
                <a:off x="2171700" y="2105025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09" name="墨迹 108"/>
              <p14:cNvContentPartPr/>
              <p14:nvPr/>
            </p14:nvContentPartPr>
            <p14:xfrm>
              <a:off x="2095500" y="1974850"/>
              <a:ext cx="247650" cy="3810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6"/>
            </p:blipFill>
            <p:spPr>
              <a:xfrm>
                <a:off x="2095500" y="1974850"/>
                <a:ext cx="2476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0" name="墨迹 109"/>
              <p14:cNvContentPartPr/>
              <p14:nvPr/>
            </p14:nvContentPartPr>
            <p14:xfrm>
              <a:off x="2419350" y="2082800"/>
              <a:ext cx="9525" cy="2508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8"/>
            </p:blipFill>
            <p:spPr>
              <a:xfrm>
                <a:off x="2419350" y="2082800"/>
                <a:ext cx="95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1" name="墨迹 110"/>
              <p14:cNvContentPartPr/>
              <p14:nvPr/>
            </p14:nvContentPartPr>
            <p14:xfrm>
              <a:off x="2428875" y="2098675"/>
              <a:ext cx="282575" cy="2063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0"/>
            </p:blipFill>
            <p:spPr>
              <a:xfrm>
                <a:off x="2428875" y="2098675"/>
                <a:ext cx="2825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2" name="墨迹 111"/>
              <p14:cNvContentPartPr/>
              <p14:nvPr/>
            </p14:nvContentPartPr>
            <p14:xfrm>
              <a:off x="2511425" y="2035175"/>
              <a:ext cx="152400" cy="2349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2"/>
            </p:blipFill>
            <p:spPr>
              <a:xfrm>
                <a:off x="2511425" y="2035175"/>
                <a:ext cx="152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3" name="墨迹 112"/>
              <p14:cNvContentPartPr/>
              <p14:nvPr/>
            </p14:nvContentPartPr>
            <p14:xfrm>
              <a:off x="2762250" y="1936750"/>
              <a:ext cx="139700" cy="1365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4"/>
            </p:blipFill>
            <p:spPr>
              <a:xfrm>
                <a:off x="2762250" y="1936750"/>
                <a:ext cx="139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4" name="墨迹 113"/>
              <p14:cNvContentPartPr/>
              <p14:nvPr/>
            </p14:nvContentPartPr>
            <p14:xfrm>
              <a:off x="2851150" y="2016125"/>
              <a:ext cx="6350" cy="36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0"/>
            </p:blipFill>
            <p:spPr>
              <a:xfrm>
                <a:off x="2851150" y="2016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5" name="墨迹 114"/>
              <p14:cNvContentPartPr/>
              <p14:nvPr/>
            </p14:nvContentPartPr>
            <p14:xfrm>
              <a:off x="2759075" y="1993900"/>
              <a:ext cx="428625" cy="3683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7"/>
            </p:blipFill>
            <p:spPr>
              <a:xfrm>
                <a:off x="2759075" y="1993900"/>
                <a:ext cx="4286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6" name="墨迹 115"/>
              <p14:cNvContentPartPr/>
              <p14:nvPr/>
            </p14:nvContentPartPr>
            <p14:xfrm>
              <a:off x="2822575" y="2009775"/>
              <a:ext cx="15875" cy="1143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9"/>
            </p:blipFill>
            <p:spPr>
              <a:xfrm>
                <a:off x="2822575" y="2009775"/>
                <a:ext cx="158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7" name="墨迹 116"/>
              <p14:cNvContentPartPr/>
              <p14:nvPr/>
            </p14:nvContentPartPr>
            <p14:xfrm>
              <a:off x="3241675" y="1971675"/>
              <a:ext cx="19050" cy="4127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1"/>
            </p:blipFill>
            <p:spPr>
              <a:xfrm>
                <a:off x="3241675" y="1971675"/>
                <a:ext cx="190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8" name="墨迹 117"/>
              <p14:cNvContentPartPr/>
              <p14:nvPr/>
            </p14:nvContentPartPr>
            <p14:xfrm>
              <a:off x="3336925" y="1930400"/>
              <a:ext cx="117475" cy="2095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3"/>
            </p:blipFill>
            <p:spPr>
              <a:xfrm>
                <a:off x="3336925" y="1930400"/>
                <a:ext cx="1174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19" name="墨迹 118"/>
              <p14:cNvContentPartPr/>
              <p14:nvPr/>
            </p14:nvContentPartPr>
            <p14:xfrm>
              <a:off x="3282950" y="2117725"/>
              <a:ext cx="212725" cy="2063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5"/>
            </p:blipFill>
            <p:spPr>
              <a:xfrm>
                <a:off x="3282950" y="2117725"/>
                <a:ext cx="2127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0" name="墨迹 119"/>
              <p14:cNvContentPartPr/>
              <p14:nvPr/>
            </p14:nvContentPartPr>
            <p14:xfrm>
              <a:off x="3502025" y="1974850"/>
              <a:ext cx="193675" cy="1333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7"/>
            </p:blipFill>
            <p:spPr>
              <a:xfrm>
                <a:off x="3502025" y="1974850"/>
                <a:ext cx="1936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1" name="墨迹 120"/>
              <p14:cNvContentPartPr/>
              <p14:nvPr/>
            </p14:nvContentPartPr>
            <p14:xfrm>
              <a:off x="3527425" y="1911350"/>
              <a:ext cx="206375" cy="4857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9"/>
            </p:blipFill>
            <p:spPr>
              <a:xfrm>
                <a:off x="3527425" y="1911350"/>
                <a:ext cx="20637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2" name="墨迹 121"/>
              <p14:cNvContentPartPr/>
              <p14:nvPr/>
            </p14:nvContentPartPr>
            <p14:xfrm>
              <a:off x="3597275" y="2178050"/>
              <a:ext cx="98425" cy="1555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1"/>
            </p:blipFill>
            <p:spPr>
              <a:xfrm>
                <a:off x="3597275" y="2178050"/>
                <a:ext cx="984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3" name="墨迹 122"/>
              <p14:cNvContentPartPr/>
              <p14:nvPr/>
            </p14:nvContentPartPr>
            <p14:xfrm>
              <a:off x="3279775" y="2133600"/>
              <a:ext cx="222250" cy="2222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3"/>
            </p:blipFill>
            <p:spPr>
              <a:xfrm>
                <a:off x="3279775" y="2133600"/>
                <a:ext cx="2222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4" name="墨迹 123"/>
              <p14:cNvContentPartPr/>
              <p14:nvPr/>
            </p14:nvContentPartPr>
            <p14:xfrm>
              <a:off x="3784600" y="1917700"/>
              <a:ext cx="139700" cy="2063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5"/>
            </p:blipFill>
            <p:spPr>
              <a:xfrm>
                <a:off x="3784600" y="1917700"/>
                <a:ext cx="1397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5" name="墨迹 124"/>
              <p14:cNvContentPartPr/>
              <p14:nvPr/>
            </p14:nvContentPartPr>
            <p14:xfrm>
              <a:off x="3841750" y="1949450"/>
              <a:ext cx="9525" cy="3270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7"/>
            </p:blipFill>
            <p:spPr>
              <a:xfrm>
                <a:off x="3841750" y="1949450"/>
                <a:ext cx="95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6" name="墨迹 125"/>
              <p14:cNvContentPartPr/>
              <p14:nvPr/>
            </p14:nvContentPartPr>
            <p14:xfrm>
              <a:off x="3870325" y="1949450"/>
              <a:ext cx="161925" cy="3302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9"/>
            </p:blipFill>
            <p:spPr>
              <a:xfrm>
                <a:off x="3870325" y="1949450"/>
                <a:ext cx="1619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7" name="墨迹 126"/>
              <p14:cNvContentPartPr/>
              <p14:nvPr/>
            </p14:nvContentPartPr>
            <p14:xfrm>
              <a:off x="3870325" y="1841500"/>
              <a:ext cx="139700" cy="3016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1"/>
            </p:blipFill>
            <p:spPr>
              <a:xfrm>
                <a:off x="3870325" y="1841500"/>
                <a:ext cx="1397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8" name="墨迹 127"/>
              <p14:cNvContentPartPr/>
              <p14:nvPr/>
            </p14:nvContentPartPr>
            <p14:xfrm>
              <a:off x="4048125" y="1787525"/>
              <a:ext cx="136525" cy="1714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3"/>
            </p:blipFill>
            <p:spPr>
              <a:xfrm>
                <a:off x="4048125" y="1787525"/>
                <a:ext cx="1365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29" name="墨迹 128"/>
              <p14:cNvContentPartPr/>
              <p14:nvPr/>
            </p14:nvContentPartPr>
            <p14:xfrm>
              <a:off x="4114800" y="1936750"/>
              <a:ext cx="6350" cy="1206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5"/>
            </p:blipFill>
            <p:spPr>
              <a:xfrm>
                <a:off x="4114800" y="1936750"/>
                <a:ext cx="6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0" name="墨迹 129"/>
              <p14:cNvContentPartPr/>
              <p14:nvPr/>
            </p14:nvContentPartPr>
            <p14:xfrm>
              <a:off x="4067175" y="1946275"/>
              <a:ext cx="165100" cy="3206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7"/>
            </p:blipFill>
            <p:spPr>
              <a:xfrm>
                <a:off x="4067175" y="1946275"/>
                <a:ext cx="1651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1" name="墨迹 130"/>
              <p14:cNvContentPartPr/>
              <p14:nvPr/>
            </p14:nvContentPartPr>
            <p14:xfrm>
              <a:off x="4222750" y="1908175"/>
              <a:ext cx="152400" cy="3937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9"/>
            </p:blipFill>
            <p:spPr>
              <a:xfrm>
                <a:off x="4222750" y="1908175"/>
                <a:ext cx="1524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2" name="墨迹 131"/>
              <p14:cNvContentPartPr/>
              <p14:nvPr/>
            </p14:nvContentPartPr>
            <p14:xfrm>
              <a:off x="4384675" y="1819275"/>
              <a:ext cx="165100" cy="4794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1"/>
            </p:blipFill>
            <p:spPr>
              <a:xfrm>
                <a:off x="4384675" y="1819275"/>
                <a:ext cx="16510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3" name="墨迹 132"/>
              <p14:cNvContentPartPr/>
              <p14:nvPr/>
            </p14:nvContentPartPr>
            <p14:xfrm>
              <a:off x="4556125" y="1895475"/>
              <a:ext cx="244475" cy="3746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3"/>
            </p:blipFill>
            <p:spPr>
              <a:xfrm>
                <a:off x="4556125" y="1895475"/>
                <a:ext cx="2444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4" name="墨迹 133"/>
              <p14:cNvContentPartPr/>
              <p14:nvPr/>
            </p14:nvContentPartPr>
            <p14:xfrm>
              <a:off x="4905375" y="2933700"/>
              <a:ext cx="406400" cy="2730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5"/>
            </p:blipFill>
            <p:spPr>
              <a:xfrm>
                <a:off x="4905375" y="2933700"/>
                <a:ext cx="4064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5" name="墨迹 134"/>
              <p14:cNvContentPartPr/>
              <p14:nvPr/>
            </p14:nvContentPartPr>
            <p14:xfrm>
              <a:off x="5105400" y="2847975"/>
              <a:ext cx="158750" cy="2000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7"/>
            </p:blipFill>
            <p:spPr>
              <a:xfrm>
                <a:off x="5105400" y="2847975"/>
                <a:ext cx="1587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6" name="墨迹 135"/>
              <p14:cNvContentPartPr/>
              <p14:nvPr/>
            </p14:nvContentPartPr>
            <p14:xfrm>
              <a:off x="4933950" y="2778125"/>
              <a:ext cx="184150" cy="4064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9"/>
            </p:blipFill>
            <p:spPr>
              <a:xfrm>
                <a:off x="4933950" y="2778125"/>
                <a:ext cx="1841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7" name="墨迹 136"/>
              <p14:cNvContentPartPr/>
              <p14:nvPr/>
            </p14:nvContentPartPr>
            <p14:xfrm>
              <a:off x="4813300" y="2759075"/>
              <a:ext cx="301625" cy="5334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1"/>
            </p:blipFill>
            <p:spPr>
              <a:xfrm>
                <a:off x="4813300" y="2759075"/>
                <a:ext cx="30162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8" name="墨迹 137"/>
              <p14:cNvContentPartPr/>
              <p14:nvPr/>
            </p14:nvContentPartPr>
            <p14:xfrm>
              <a:off x="4635500" y="2286000"/>
              <a:ext cx="266700" cy="5270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3"/>
            </p:blipFill>
            <p:spPr>
              <a:xfrm>
                <a:off x="4635500" y="2286000"/>
                <a:ext cx="2667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39" name="墨迹 138"/>
              <p14:cNvContentPartPr/>
              <p14:nvPr/>
            </p14:nvContentPartPr>
            <p14:xfrm>
              <a:off x="6080125" y="5584825"/>
              <a:ext cx="266700" cy="793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5"/>
            </p:blipFill>
            <p:spPr>
              <a:xfrm>
                <a:off x="6080125" y="5584825"/>
                <a:ext cx="2667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0" name="墨迹 139"/>
              <p14:cNvContentPartPr/>
              <p14:nvPr/>
            </p14:nvContentPartPr>
            <p14:xfrm>
              <a:off x="6175375" y="5483225"/>
              <a:ext cx="60325" cy="3746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7"/>
            </p:blipFill>
            <p:spPr>
              <a:xfrm>
                <a:off x="6175375" y="5483225"/>
                <a:ext cx="603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1" name="墨迹 140"/>
              <p14:cNvContentPartPr/>
              <p14:nvPr/>
            </p14:nvContentPartPr>
            <p14:xfrm>
              <a:off x="6232525" y="5470525"/>
              <a:ext cx="60325" cy="4064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9"/>
            </p:blipFill>
            <p:spPr>
              <a:xfrm>
                <a:off x="6232525" y="5470525"/>
                <a:ext cx="603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2" name="墨迹 141"/>
              <p14:cNvContentPartPr/>
              <p14:nvPr/>
            </p14:nvContentPartPr>
            <p14:xfrm>
              <a:off x="6080125" y="5629275"/>
              <a:ext cx="257175" cy="4222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1"/>
            </p:blipFill>
            <p:spPr>
              <a:xfrm>
                <a:off x="6080125" y="5629275"/>
                <a:ext cx="2571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3" name="墨迹 142"/>
              <p14:cNvContentPartPr/>
              <p14:nvPr/>
            </p14:nvContentPartPr>
            <p14:xfrm>
              <a:off x="6251575" y="5876925"/>
              <a:ext cx="6350" cy="36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10"/>
            </p:blipFill>
            <p:spPr>
              <a:xfrm>
                <a:off x="6251575" y="5876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4" name="墨迹 143"/>
              <p14:cNvContentPartPr/>
              <p14:nvPr/>
            </p14:nvContentPartPr>
            <p14:xfrm>
              <a:off x="6245225" y="5842000"/>
              <a:ext cx="146050" cy="2413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4"/>
            </p:blipFill>
            <p:spPr>
              <a:xfrm>
                <a:off x="6245225" y="5842000"/>
                <a:ext cx="1460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5" name="墨迹 144"/>
              <p14:cNvContentPartPr/>
              <p14:nvPr/>
            </p14:nvContentPartPr>
            <p14:xfrm>
              <a:off x="6378575" y="5597525"/>
              <a:ext cx="190500" cy="1555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6"/>
            </p:blipFill>
            <p:spPr>
              <a:xfrm>
                <a:off x="6378575" y="5597525"/>
                <a:ext cx="1905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6" name="墨迹 145"/>
              <p14:cNvContentPartPr/>
              <p14:nvPr/>
            </p14:nvContentPartPr>
            <p14:xfrm>
              <a:off x="6486525" y="5524500"/>
              <a:ext cx="53975" cy="5334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8"/>
            </p:blipFill>
            <p:spPr>
              <a:xfrm>
                <a:off x="6486525" y="5524500"/>
                <a:ext cx="5397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7" name="墨迹 146"/>
              <p14:cNvContentPartPr/>
              <p14:nvPr/>
            </p14:nvContentPartPr>
            <p14:xfrm>
              <a:off x="6435725" y="5721350"/>
              <a:ext cx="146050" cy="1778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0"/>
            </p:blipFill>
            <p:spPr>
              <a:xfrm>
                <a:off x="6435725" y="57213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8" name="墨迹 147"/>
              <p14:cNvContentPartPr/>
              <p14:nvPr/>
            </p14:nvContentPartPr>
            <p14:xfrm>
              <a:off x="6257925" y="5889625"/>
              <a:ext cx="120650" cy="444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2"/>
            </p:blipFill>
            <p:spPr>
              <a:xfrm>
                <a:off x="6257925" y="5889625"/>
                <a:ext cx="1206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49" name="墨迹 148"/>
              <p14:cNvContentPartPr/>
              <p14:nvPr/>
            </p14:nvContentPartPr>
            <p14:xfrm>
              <a:off x="6604000" y="5695950"/>
              <a:ext cx="314325" cy="2444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4"/>
            </p:blipFill>
            <p:spPr>
              <a:xfrm>
                <a:off x="6604000" y="5695950"/>
                <a:ext cx="3143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0" name="墨迹 149"/>
              <p14:cNvContentPartPr/>
              <p14:nvPr/>
            </p14:nvContentPartPr>
            <p14:xfrm>
              <a:off x="6794500" y="5613400"/>
              <a:ext cx="193675" cy="3937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6"/>
            </p:blipFill>
            <p:spPr>
              <a:xfrm>
                <a:off x="6794500" y="5613400"/>
                <a:ext cx="193675" cy="3937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图片 51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26030" y="1495425"/>
            <a:ext cx="8509000" cy="4983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409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5260" y="129540"/>
            <a:ext cx="5158740" cy="275082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5711825" y="387350"/>
              <a:ext cx="203200" cy="3492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5711825" y="387350"/>
                <a:ext cx="2032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5892800" y="317500"/>
              <a:ext cx="187325" cy="3460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5892800" y="317500"/>
                <a:ext cx="1873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4" name="墨迹 3"/>
              <p14:cNvContentPartPr/>
              <p14:nvPr/>
            </p14:nvContentPartPr>
            <p14:xfrm>
              <a:off x="6108700" y="381000"/>
              <a:ext cx="635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0"/>
            </p:blipFill>
            <p:spPr>
              <a:xfrm>
                <a:off x="6108700" y="381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5" name="墨迹 4"/>
              <p14:cNvContentPartPr/>
              <p14:nvPr/>
            </p14:nvContentPartPr>
            <p14:xfrm>
              <a:off x="6086475" y="381000"/>
              <a:ext cx="285750" cy="3968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2"/>
            </p:blipFill>
            <p:spPr>
              <a:xfrm>
                <a:off x="6086475" y="381000"/>
                <a:ext cx="2857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6" name="墨迹 5"/>
              <p14:cNvContentPartPr/>
              <p14:nvPr/>
            </p14:nvContentPartPr>
            <p14:xfrm>
              <a:off x="6445250" y="387350"/>
              <a:ext cx="19050" cy="3651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4"/>
            </p:blipFill>
            <p:spPr>
              <a:xfrm>
                <a:off x="6445250" y="387350"/>
                <a:ext cx="190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7" name="墨迹 6"/>
              <p14:cNvContentPartPr/>
              <p14:nvPr/>
            </p14:nvContentPartPr>
            <p14:xfrm>
              <a:off x="6473825" y="349250"/>
              <a:ext cx="285750" cy="3365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6"/>
            </p:blipFill>
            <p:spPr>
              <a:xfrm>
                <a:off x="6473825" y="349250"/>
                <a:ext cx="2857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8" name="墨迹 7"/>
              <p14:cNvContentPartPr/>
              <p14:nvPr/>
            </p14:nvContentPartPr>
            <p14:xfrm>
              <a:off x="6467475" y="396875"/>
              <a:ext cx="254000" cy="44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8"/>
            </p:blipFill>
            <p:spPr>
              <a:xfrm>
                <a:off x="6467475" y="396875"/>
                <a:ext cx="2540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9" name="墨迹 8"/>
              <p14:cNvContentPartPr/>
              <p14:nvPr/>
            </p14:nvContentPartPr>
            <p14:xfrm>
              <a:off x="6838950" y="419100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6838950" y="419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0" name="墨迹 9"/>
              <p14:cNvContentPartPr/>
              <p14:nvPr/>
            </p14:nvContentPartPr>
            <p14:xfrm>
              <a:off x="6832600" y="419100"/>
              <a:ext cx="22225" cy="2889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1"/>
            </p:blipFill>
            <p:spPr>
              <a:xfrm>
                <a:off x="6832600" y="419100"/>
                <a:ext cx="222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1" name="墨迹 10"/>
              <p14:cNvContentPartPr/>
              <p14:nvPr/>
            </p14:nvContentPartPr>
            <p14:xfrm>
              <a:off x="6842125" y="365125"/>
              <a:ext cx="254000" cy="276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3"/>
            </p:blipFill>
            <p:spPr>
              <a:xfrm>
                <a:off x="6842125" y="365125"/>
                <a:ext cx="2540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2" name="墨迹 11"/>
              <p14:cNvContentPartPr/>
              <p14:nvPr/>
            </p14:nvContentPartPr>
            <p14:xfrm>
              <a:off x="6950075" y="393700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6950075" y="393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3" name="墨迹 12"/>
              <p14:cNvContentPartPr/>
              <p14:nvPr/>
            </p14:nvContentPartPr>
            <p14:xfrm>
              <a:off x="6861175" y="393700"/>
              <a:ext cx="190500" cy="304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6"/>
            </p:blipFill>
            <p:spPr>
              <a:xfrm>
                <a:off x="6861175" y="393700"/>
                <a:ext cx="190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" name="墨迹 13"/>
              <p14:cNvContentPartPr/>
              <p14:nvPr/>
            </p14:nvContentPartPr>
            <p14:xfrm>
              <a:off x="5746750" y="863600"/>
              <a:ext cx="193675" cy="1238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8"/>
            </p:blipFill>
            <p:spPr>
              <a:xfrm>
                <a:off x="5746750" y="863600"/>
                <a:ext cx="1936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5" name="墨迹 14"/>
              <p14:cNvContentPartPr/>
              <p14:nvPr/>
            </p14:nvContentPartPr>
            <p14:xfrm>
              <a:off x="5791200" y="815975"/>
              <a:ext cx="28575" cy="3841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0"/>
            </p:blipFill>
            <p:spPr>
              <a:xfrm>
                <a:off x="5791200" y="815975"/>
                <a:ext cx="285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6" name="墨迹 15"/>
              <p14:cNvContentPartPr/>
              <p14:nvPr/>
            </p14:nvContentPartPr>
            <p14:xfrm>
              <a:off x="5699125" y="873125"/>
              <a:ext cx="257175" cy="469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2"/>
            </p:blipFill>
            <p:spPr>
              <a:xfrm>
                <a:off x="5699125" y="873125"/>
                <a:ext cx="2571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7" name="墨迹 16"/>
              <p14:cNvContentPartPr/>
              <p14:nvPr/>
            </p14:nvContentPartPr>
            <p14:xfrm>
              <a:off x="5981700" y="933450"/>
              <a:ext cx="155575" cy="438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4"/>
            </p:blipFill>
            <p:spPr>
              <a:xfrm>
                <a:off x="5981700" y="933450"/>
                <a:ext cx="1555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8" name="墨迹 17"/>
              <p14:cNvContentPartPr/>
              <p14:nvPr/>
            </p14:nvContentPartPr>
            <p14:xfrm>
              <a:off x="6092825" y="1085850"/>
              <a:ext cx="88900" cy="152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6"/>
            </p:blipFill>
            <p:spPr>
              <a:xfrm>
                <a:off x="6092825" y="108585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9" name="墨迹 18"/>
              <p14:cNvContentPartPr/>
              <p14:nvPr/>
            </p14:nvContentPartPr>
            <p14:xfrm>
              <a:off x="6032500" y="1069975"/>
              <a:ext cx="60325" cy="1873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8"/>
            </p:blipFill>
            <p:spPr>
              <a:xfrm>
                <a:off x="6032500" y="1069975"/>
                <a:ext cx="603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0" name="墨迹 19"/>
              <p14:cNvContentPartPr/>
              <p14:nvPr/>
            </p14:nvContentPartPr>
            <p14:xfrm>
              <a:off x="6111875" y="1111250"/>
              <a:ext cx="133350" cy="984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0"/>
            </p:blipFill>
            <p:spPr>
              <a:xfrm>
                <a:off x="6111875" y="1111250"/>
                <a:ext cx="1333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1" name="墨迹 20"/>
              <p14:cNvContentPartPr/>
              <p14:nvPr/>
            </p14:nvContentPartPr>
            <p14:xfrm>
              <a:off x="6264275" y="974725"/>
              <a:ext cx="282575" cy="3079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2"/>
            </p:blipFill>
            <p:spPr>
              <a:xfrm>
                <a:off x="6264275" y="974725"/>
                <a:ext cx="2825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2" name="墨迹 21"/>
              <p14:cNvContentPartPr/>
              <p14:nvPr/>
            </p14:nvContentPartPr>
            <p14:xfrm>
              <a:off x="6416675" y="1184275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0"/>
            </p:blipFill>
            <p:spPr>
              <a:xfrm>
                <a:off x="6416675" y="1184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6419850" y="1152525"/>
              <a:ext cx="225425" cy="152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6419850" y="1152525"/>
                <a:ext cx="2254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5175250" y="2397125"/>
              <a:ext cx="2924175" cy="730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5175250" y="2397125"/>
                <a:ext cx="29241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5210175" y="3213100"/>
              <a:ext cx="2968625" cy="1174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5210175" y="3213100"/>
                <a:ext cx="29686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5241925" y="3533775"/>
              <a:ext cx="3397250" cy="168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5241925" y="3533775"/>
                <a:ext cx="33972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5232400" y="3822700"/>
              <a:ext cx="2060575" cy="1524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5232400" y="3822700"/>
                <a:ext cx="20605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5159375" y="5381625"/>
              <a:ext cx="2295525" cy="539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5159375" y="5381625"/>
                <a:ext cx="22955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7702550" y="1543050"/>
              <a:ext cx="317500" cy="3238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7702550" y="1543050"/>
                <a:ext cx="3175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7820025" y="1590675"/>
              <a:ext cx="34925" cy="2032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7820025" y="1590675"/>
                <a:ext cx="349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7785100" y="2613025"/>
              <a:ext cx="206375" cy="2413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7785100" y="2613025"/>
                <a:ext cx="2063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8616950" y="3222625"/>
              <a:ext cx="247650" cy="333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8616950" y="3222625"/>
                <a:ext cx="2476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8629650" y="3314700"/>
              <a:ext cx="117475" cy="2095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8629650" y="3314700"/>
                <a:ext cx="1174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7658100" y="4302125"/>
              <a:ext cx="314325" cy="403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7658100" y="4302125"/>
                <a:ext cx="3143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7699375" y="4346575"/>
              <a:ext cx="193675" cy="1555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7699375" y="4346575"/>
                <a:ext cx="1936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7791450" y="4324350"/>
              <a:ext cx="31750" cy="3111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7791450" y="4324350"/>
                <a:ext cx="31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1339850" y="3006725"/>
              <a:ext cx="546100" cy="3651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1339850" y="3006725"/>
                <a:ext cx="5461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1612900" y="3057525"/>
              <a:ext cx="12700" cy="2444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1612900" y="3057525"/>
                <a:ext cx="12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1946275" y="2968625"/>
              <a:ext cx="488950" cy="3714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1946275" y="2968625"/>
                <a:ext cx="4889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1968500" y="2936875"/>
              <a:ext cx="161925" cy="2540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1968500" y="2936875"/>
                <a:ext cx="1619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1619250" y="3375025"/>
              <a:ext cx="15875" cy="2952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1619250" y="3375025"/>
                <a:ext cx="158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1549400" y="3581400"/>
              <a:ext cx="184150" cy="1492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1549400" y="3581400"/>
                <a:ext cx="1841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1447800" y="3848100"/>
              <a:ext cx="352425" cy="3556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1447800" y="3848100"/>
                <a:ext cx="3524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1492250" y="3927475"/>
              <a:ext cx="190500" cy="1841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1492250" y="3927475"/>
                <a:ext cx="1905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1063625" y="3663950"/>
              <a:ext cx="117475" cy="1587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1063625" y="3663950"/>
                <a:ext cx="1174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974725" y="3673475"/>
              <a:ext cx="238125" cy="1873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974725" y="3673475"/>
                <a:ext cx="2381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1260475" y="3717925"/>
              <a:ext cx="6350" cy="3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10"/>
            </p:blipFill>
            <p:spPr>
              <a:xfrm>
                <a:off x="1260475" y="3717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8" name="墨迹 47"/>
              <p14:cNvContentPartPr/>
              <p14:nvPr/>
            </p14:nvContentPartPr>
            <p14:xfrm>
              <a:off x="1330325" y="3556000"/>
              <a:ext cx="158750" cy="2000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4"/>
            </p:blipFill>
            <p:spPr>
              <a:xfrm>
                <a:off x="1330325" y="3556000"/>
                <a:ext cx="1587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9" name="墨迹 48"/>
              <p14:cNvContentPartPr/>
              <p14:nvPr/>
            </p14:nvContentPartPr>
            <p14:xfrm>
              <a:off x="1428750" y="3616325"/>
              <a:ext cx="31750" cy="2952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6"/>
            </p:blipFill>
            <p:spPr>
              <a:xfrm>
                <a:off x="1428750" y="3616325"/>
                <a:ext cx="317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0" name="墨迹 49"/>
              <p14:cNvContentPartPr/>
              <p14:nvPr/>
            </p14:nvContentPartPr>
            <p14:xfrm>
              <a:off x="2501900" y="2847975"/>
              <a:ext cx="38100" cy="3397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8"/>
            </p:blipFill>
            <p:spPr>
              <a:xfrm>
                <a:off x="2501900" y="2847975"/>
                <a:ext cx="381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1" name="墨迹 50"/>
              <p14:cNvContentPartPr/>
              <p14:nvPr/>
            </p14:nvContentPartPr>
            <p14:xfrm>
              <a:off x="2606675" y="3022600"/>
              <a:ext cx="6350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"/>
            </p:blipFill>
            <p:spPr>
              <a:xfrm>
                <a:off x="2606675" y="3022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2" name="墨迹 51"/>
              <p14:cNvContentPartPr/>
              <p14:nvPr/>
            </p14:nvContentPartPr>
            <p14:xfrm>
              <a:off x="2727325" y="2863850"/>
              <a:ext cx="31750" cy="400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1"/>
            </p:blipFill>
            <p:spPr>
              <a:xfrm>
                <a:off x="2727325" y="2863850"/>
                <a:ext cx="317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3" name="墨迹 52"/>
              <p14:cNvContentPartPr/>
              <p14:nvPr/>
            </p14:nvContentPartPr>
            <p14:xfrm>
              <a:off x="2619375" y="3028950"/>
              <a:ext cx="63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"/>
            </p:blipFill>
            <p:spPr>
              <a:xfrm>
                <a:off x="2619375" y="3028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2616200" y="3013075"/>
              <a:ext cx="6350" cy="36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"/>
            </p:blipFill>
            <p:spPr>
              <a:xfrm>
                <a:off x="2616200" y="3013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墨迹 54"/>
              <p14:cNvContentPartPr/>
              <p14:nvPr/>
            </p14:nvContentPartPr>
            <p14:xfrm>
              <a:off x="1800225" y="3829050"/>
              <a:ext cx="304800" cy="2317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5"/>
            </p:blipFill>
            <p:spPr>
              <a:xfrm>
                <a:off x="1800225" y="3829050"/>
                <a:ext cx="304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墨迹 55"/>
              <p14:cNvContentPartPr/>
              <p14:nvPr/>
            </p14:nvContentPartPr>
            <p14:xfrm>
              <a:off x="1787525" y="3752850"/>
              <a:ext cx="123825" cy="2381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7"/>
            </p:blipFill>
            <p:spPr>
              <a:xfrm>
                <a:off x="1787525" y="3752850"/>
                <a:ext cx="1238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墨迹 56"/>
              <p14:cNvContentPartPr/>
              <p14:nvPr/>
            </p14:nvContentPartPr>
            <p14:xfrm>
              <a:off x="1568450" y="4187825"/>
              <a:ext cx="44450" cy="2794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9"/>
            </p:blipFill>
            <p:spPr>
              <a:xfrm>
                <a:off x="1568450" y="4187825"/>
                <a:ext cx="444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墨迹 57"/>
              <p14:cNvContentPartPr/>
              <p14:nvPr/>
            </p14:nvContentPartPr>
            <p14:xfrm>
              <a:off x="1489075" y="4381500"/>
              <a:ext cx="203200" cy="1651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1"/>
            </p:blipFill>
            <p:spPr>
              <a:xfrm>
                <a:off x="1489075" y="4381500"/>
                <a:ext cx="203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墨迹 58"/>
              <p14:cNvContentPartPr/>
              <p14:nvPr/>
            </p14:nvContentPartPr>
            <p14:xfrm>
              <a:off x="1473200" y="4702175"/>
              <a:ext cx="136525" cy="2032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3"/>
            </p:blipFill>
            <p:spPr>
              <a:xfrm>
                <a:off x="1473200" y="4702175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墨迹 59"/>
              <p14:cNvContentPartPr/>
              <p14:nvPr/>
            </p14:nvContentPartPr>
            <p14:xfrm>
              <a:off x="1416050" y="4584700"/>
              <a:ext cx="314325" cy="4127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5"/>
            </p:blipFill>
            <p:spPr>
              <a:xfrm>
                <a:off x="1416050" y="4584700"/>
                <a:ext cx="31432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墨迹 60"/>
              <p14:cNvContentPartPr/>
              <p14:nvPr/>
            </p14:nvContentPartPr>
            <p14:xfrm>
              <a:off x="1536700" y="5016500"/>
              <a:ext cx="19050" cy="2794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7"/>
            </p:blipFill>
            <p:spPr>
              <a:xfrm>
                <a:off x="1536700" y="5016500"/>
                <a:ext cx="190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墨迹 61"/>
              <p14:cNvContentPartPr/>
              <p14:nvPr/>
            </p14:nvContentPartPr>
            <p14:xfrm>
              <a:off x="1460500" y="5226050"/>
              <a:ext cx="180975" cy="2063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9"/>
            </p:blipFill>
            <p:spPr>
              <a:xfrm>
                <a:off x="1460500" y="5226050"/>
                <a:ext cx="180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墨迹 62"/>
              <p14:cNvContentPartPr/>
              <p14:nvPr/>
            </p14:nvContentPartPr>
            <p14:xfrm>
              <a:off x="1393825" y="5559425"/>
              <a:ext cx="133350" cy="1555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1"/>
            </p:blipFill>
            <p:spPr>
              <a:xfrm>
                <a:off x="1393825" y="5559425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墨迹 63"/>
              <p14:cNvContentPartPr/>
              <p14:nvPr/>
            </p14:nvContentPartPr>
            <p14:xfrm>
              <a:off x="1479550" y="5540375"/>
              <a:ext cx="6350" cy="1809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3"/>
            </p:blipFill>
            <p:spPr>
              <a:xfrm>
                <a:off x="1479550" y="5540375"/>
                <a:ext cx="63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墨迹 64"/>
              <p14:cNvContentPartPr/>
              <p14:nvPr/>
            </p14:nvContentPartPr>
            <p14:xfrm>
              <a:off x="1282700" y="5527675"/>
              <a:ext cx="34925" cy="3111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5"/>
            </p:blipFill>
            <p:spPr>
              <a:xfrm>
                <a:off x="1282700" y="5527675"/>
                <a:ext cx="349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墨迹 65"/>
              <p14:cNvContentPartPr/>
              <p14:nvPr/>
            </p14:nvContentPartPr>
            <p14:xfrm>
              <a:off x="7381875" y="3657600"/>
              <a:ext cx="285750" cy="2413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7"/>
            </p:blipFill>
            <p:spPr>
              <a:xfrm>
                <a:off x="7381875" y="3657600"/>
                <a:ext cx="285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墨迹 66"/>
              <p14:cNvContentPartPr/>
              <p14:nvPr/>
            </p14:nvContentPartPr>
            <p14:xfrm>
              <a:off x="7461250" y="3714750"/>
              <a:ext cx="133350" cy="1111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9"/>
            </p:blipFill>
            <p:spPr>
              <a:xfrm>
                <a:off x="7461250" y="3714750"/>
                <a:ext cx="1333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墨迹 67"/>
              <p14:cNvContentPartPr/>
              <p14:nvPr/>
            </p14:nvContentPartPr>
            <p14:xfrm>
              <a:off x="7518400" y="3692525"/>
              <a:ext cx="3175" cy="1746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1"/>
            </p:blipFill>
            <p:spPr>
              <a:xfrm>
                <a:off x="7518400" y="3692525"/>
                <a:ext cx="31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墨迹 68"/>
              <p14:cNvContentPartPr/>
              <p14:nvPr/>
            </p14:nvContentPartPr>
            <p14:xfrm>
              <a:off x="7693025" y="4181475"/>
              <a:ext cx="288925" cy="5619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3"/>
            </p:blipFill>
            <p:spPr>
              <a:xfrm>
                <a:off x="7693025" y="4181475"/>
                <a:ext cx="288925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墨迹 69"/>
              <p14:cNvContentPartPr/>
              <p14:nvPr/>
            </p14:nvContentPartPr>
            <p14:xfrm>
              <a:off x="7705725" y="4330700"/>
              <a:ext cx="200025" cy="4159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5"/>
            </p:blipFill>
            <p:spPr>
              <a:xfrm>
                <a:off x="7705725" y="4330700"/>
                <a:ext cx="2000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墨迹 70"/>
              <p14:cNvContentPartPr/>
              <p14:nvPr/>
            </p14:nvContentPartPr>
            <p14:xfrm>
              <a:off x="8185150" y="4381500"/>
              <a:ext cx="149225" cy="3524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7"/>
            </p:blipFill>
            <p:spPr>
              <a:xfrm>
                <a:off x="8185150" y="4381500"/>
                <a:ext cx="1492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墨迹 71"/>
              <p14:cNvContentPartPr/>
              <p14:nvPr/>
            </p14:nvContentPartPr>
            <p14:xfrm>
              <a:off x="8220075" y="4473575"/>
              <a:ext cx="6350" cy="36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0"/>
            </p:blipFill>
            <p:spPr>
              <a:xfrm>
                <a:off x="8220075" y="4473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墨迹 72"/>
              <p14:cNvContentPartPr/>
              <p14:nvPr/>
            </p14:nvContentPartPr>
            <p14:xfrm>
              <a:off x="8077200" y="4356100"/>
              <a:ext cx="361950" cy="5111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0"/>
            </p:blipFill>
            <p:spPr>
              <a:xfrm>
                <a:off x="8077200" y="4356100"/>
                <a:ext cx="361950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墨迹 73"/>
              <p14:cNvContentPartPr/>
              <p14:nvPr/>
            </p14:nvContentPartPr>
            <p14:xfrm>
              <a:off x="8207375" y="4454525"/>
              <a:ext cx="120650" cy="349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2"/>
            </p:blipFill>
            <p:spPr>
              <a:xfrm>
                <a:off x="8207375" y="4454525"/>
                <a:ext cx="1206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墨迹 74"/>
              <p14:cNvContentPartPr/>
              <p14:nvPr/>
            </p14:nvContentPartPr>
            <p14:xfrm>
              <a:off x="1304925" y="5530850"/>
              <a:ext cx="327025" cy="3587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4"/>
            </p:blipFill>
            <p:spPr>
              <a:xfrm>
                <a:off x="1304925" y="5530850"/>
                <a:ext cx="3270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墨迹 75"/>
              <p14:cNvContentPartPr/>
              <p14:nvPr/>
            </p14:nvContentPartPr>
            <p14:xfrm>
              <a:off x="1635125" y="4918075"/>
              <a:ext cx="587375" cy="3333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6"/>
            </p:blipFill>
            <p:spPr>
              <a:xfrm>
                <a:off x="1635125" y="4918075"/>
                <a:ext cx="5873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墨迹 76"/>
              <p14:cNvContentPartPr/>
              <p14:nvPr/>
            </p14:nvContentPartPr>
            <p14:xfrm>
              <a:off x="2117725" y="5067300"/>
              <a:ext cx="168275" cy="2571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8"/>
            </p:blipFill>
            <p:spPr>
              <a:xfrm>
                <a:off x="2117725" y="5067300"/>
                <a:ext cx="1682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墨迹 77"/>
              <p14:cNvContentPartPr/>
              <p14:nvPr/>
            </p14:nvContentPartPr>
            <p14:xfrm>
              <a:off x="2444750" y="5251450"/>
              <a:ext cx="133350" cy="3016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0"/>
            </p:blipFill>
            <p:spPr>
              <a:xfrm>
                <a:off x="2444750" y="5251450"/>
                <a:ext cx="1333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墨迹 78"/>
              <p14:cNvContentPartPr/>
              <p14:nvPr/>
            </p14:nvContentPartPr>
            <p14:xfrm>
              <a:off x="2482850" y="5327650"/>
              <a:ext cx="114300" cy="254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2"/>
            </p:blipFill>
            <p:spPr>
              <a:xfrm>
                <a:off x="2482850" y="5327650"/>
                <a:ext cx="114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墨迹 79"/>
              <p14:cNvContentPartPr/>
              <p14:nvPr/>
            </p14:nvContentPartPr>
            <p14:xfrm>
              <a:off x="2336800" y="5175250"/>
              <a:ext cx="428625" cy="5143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4"/>
            </p:blipFill>
            <p:spPr>
              <a:xfrm>
                <a:off x="2336800" y="5175250"/>
                <a:ext cx="42862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墨迹 80"/>
              <p14:cNvContentPartPr/>
              <p14:nvPr/>
            </p14:nvContentPartPr>
            <p14:xfrm>
              <a:off x="1476375" y="5822950"/>
              <a:ext cx="327025" cy="1460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6"/>
            </p:blipFill>
            <p:spPr>
              <a:xfrm>
                <a:off x="1476375" y="5822950"/>
                <a:ext cx="3270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墨迹 81"/>
              <p14:cNvContentPartPr/>
              <p14:nvPr/>
            </p14:nvContentPartPr>
            <p14:xfrm>
              <a:off x="1755775" y="5867400"/>
              <a:ext cx="44450" cy="1968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8"/>
            </p:blipFill>
            <p:spPr>
              <a:xfrm>
                <a:off x="1755775" y="5867400"/>
                <a:ext cx="444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墨迹 82"/>
              <p14:cNvContentPartPr/>
              <p14:nvPr/>
            </p14:nvContentPartPr>
            <p14:xfrm>
              <a:off x="1965325" y="5829300"/>
              <a:ext cx="25400" cy="2222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0"/>
            </p:blipFill>
            <p:spPr>
              <a:xfrm>
                <a:off x="1965325" y="5829300"/>
                <a:ext cx="25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墨迹 83"/>
              <p14:cNvContentPartPr/>
              <p14:nvPr/>
            </p14:nvContentPartPr>
            <p14:xfrm>
              <a:off x="2025650" y="5797550"/>
              <a:ext cx="165100" cy="1428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2"/>
            </p:blipFill>
            <p:spPr>
              <a:xfrm>
                <a:off x="2025650" y="5797550"/>
                <a:ext cx="1651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墨迹 84"/>
              <p14:cNvContentPartPr/>
              <p14:nvPr/>
            </p14:nvContentPartPr>
            <p14:xfrm>
              <a:off x="2124075" y="5810250"/>
              <a:ext cx="25400" cy="2222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4"/>
            </p:blipFill>
            <p:spPr>
              <a:xfrm>
                <a:off x="2124075" y="5810250"/>
                <a:ext cx="25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墨迹 85"/>
              <p14:cNvContentPartPr/>
              <p14:nvPr/>
            </p14:nvContentPartPr>
            <p14:xfrm>
              <a:off x="1882775" y="5711825"/>
              <a:ext cx="438150" cy="3524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6"/>
            </p:blipFill>
            <p:spPr>
              <a:xfrm>
                <a:off x="1882775" y="5711825"/>
                <a:ext cx="4381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墨迹 86"/>
              <p14:cNvContentPartPr/>
              <p14:nvPr/>
            </p14:nvContentPartPr>
            <p14:xfrm>
              <a:off x="1800225" y="3340100"/>
              <a:ext cx="1203325" cy="18827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8"/>
            </p:blipFill>
            <p:spPr>
              <a:xfrm>
                <a:off x="1800225" y="3340100"/>
                <a:ext cx="1203325" cy="188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墨迹 87"/>
              <p14:cNvContentPartPr/>
              <p14:nvPr/>
            </p14:nvContentPartPr>
            <p14:xfrm>
              <a:off x="3219450" y="3324225"/>
              <a:ext cx="234950" cy="2667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0"/>
            </p:blipFill>
            <p:spPr>
              <a:xfrm>
                <a:off x="3219450" y="3324225"/>
                <a:ext cx="2349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墨迹 88"/>
              <p14:cNvContentPartPr/>
              <p14:nvPr/>
            </p14:nvContentPartPr>
            <p14:xfrm>
              <a:off x="3492500" y="3429000"/>
              <a:ext cx="133350" cy="1555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2"/>
            </p:blipFill>
            <p:spPr>
              <a:xfrm>
                <a:off x="3492500" y="3429000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墨迹 89"/>
              <p14:cNvContentPartPr/>
              <p14:nvPr/>
            </p14:nvContentPartPr>
            <p14:xfrm>
              <a:off x="3435350" y="3432175"/>
              <a:ext cx="88900" cy="1619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4"/>
            </p:blipFill>
            <p:spPr>
              <a:xfrm>
                <a:off x="3435350" y="3432175"/>
                <a:ext cx="889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墨迹 90"/>
              <p14:cNvContentPartPr/>
              <p14:nvPr/>
            </p14:nvContentPartPr>
            <p14:xfrm>
              <a:off x="3600450" y="3435350"/>
              <a:ext cx="66675" cy="1333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6"/>
            </p:blipFill>
            <p:spPr>
              <a:xfrm>
                <a:off x="3600450" y="3435350"/>
                <a:ext cx="666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墨迹 91"/>
              <p14:cNvContentPartPr/>
              <p14:nvPr/>
            </p14:nvContentPartPr>
            <p14:xfrm>
              <a:off x="3641725" y="3305175"/>
              <a:ext cx="250825" cy="3048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8"/>
            </p:blipFill>
            <p:spPr>
              <a:xfrm>
                <a:off x="3641725" y="3305175"/>
                <a:ext cx="2508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墨迹 92"/>
              <p14:cNvContentPartPr/>
              <p14:nvPr/>
            </p14:nvContentPartPr>
            <p14:xfrm>
              <a:off x="3886200" y="3457575"/>
              <a:ext cx="6350" cy="36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0"/>
            </p:blipFill>
            <p:spPr>
              <a:xfrm>
                <a:off x="3886200" y="3457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3854450" y="3359150"/>
              <a:ext cx="98425" cy="1873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3854450" y="3359150"/>
                <a:ext cx="984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3990975" y="3209925"/>
              <a:ext cx="95250" cy="4159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3990975" y="3209925"/>
                <a:ext cx="952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3302000" y="3895725"/>
              <a:ext cx="149225" cy="349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3302000" y="3895725"/>
                <a:ext cx="1492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3355975" y="3765550"/>
              <a:ext cx="60325" cy="3873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3355975" y="3765550"/>
                <a:ext cx="603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3489325" y="3765550"/>
              <a:ext cx="63500" cy="3302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3489325" y="3765550"/>
                <a:ext cx="635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3549650" y="3867150"/>
              <a:ext cx="234950" cy="2222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3549650" y="3867150"/>
                <a:ext cx="2349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3308350" y="4340225"/>
              <a:ext cx="298450" cy="3905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3308350" y="4340225"/>
                <a:ext cx="2984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3556000" y="4371975"/>
              <a:ext cx="295275" cy="4349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3556000" y="4371975"/>
                <a:ext cx="29527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3870325" y="4318000"/>
              <a:ext cx="171450" cy="2286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3870325" y="4318000"/>
                <a:ext cx="1714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3879850" y="4187825"/>
              <a:ext cx="34925" cy="2984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3879850" y="4187825"/>
                <a:ext cx="349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3314700" y="4892675"/>
              <a:ext cx="285750" cy="4381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3314700" y="4892675"/>
                <a:ext cx="2857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3514725" y="4943475"/>
              <a:ext cx="177800" cy="3397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3514725" y="4943475"/>
                <a:ext cx="1778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3727450" y="4857750"/>
              <a:ext cx="358775" cy="4857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3727450" y="4857750"/>
                <a:ext cx="35877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4156075" y="4730750"/>
              <a:ext cx="50800" cy="6635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4156075" y="4730750"/>
                <a:ext cx="50800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4191000" y="4800600"/>
              <a:ext cx="314325" cy="4635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4191000" y="4800600"/>
                <a:ext cx="31432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4498975" y="4854575"/>
              <a:ext cx="53975" cy="4445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4498975" y="4854575"/>
                <a:ext cx="539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4533900" y="4800600"/>
              <a:ext cx="266700" cy="4413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4533900" y="4800600"/>
                <a:ext cx="26670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4552950" y="4968875"/>
              <a:ext cx="104775" cy="1778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4552950" y="4968875"/>
                <a:ext cx="1047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4559300" y="4867275"/>
              <a:ext cx="215900" cy="3587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4559300" y="4867275"/>
                <a:ext cx="215900" cy="3587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图片 51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26030" y="1495425"/>
            <a:ext cx="8509000" cy="4983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409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5260" y="129540"/>
            <a:ext cx="5158740" cy="275082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6536055" y="356870"/>
              <a:ext cx="26670" cy="889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6536055" y="35687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6562725" y="356870"/>
              <a:ext cx="133985" cy="266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6562725" y="356870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4" name="墨迹 3"/>
              <p14:cNvContentPartPr/>
              <p14:nvPr/>
            </p14:nvContentPartPr>
            <p14:xfrm>
              <a:off x="6572250" y="455295"/>
              <a:ext cx="106680" cy="177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0"/>
            </p:blipFill>
            <p:spPr>
              <a:xfrm>
                <a:off x="6572250" y="455295"/>
                <a:ext cx="1066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5" name="墨迹 4"/>
              <p14:cNvContentPartPr/>
              <p14:nvPr/>
            </p14:nvContentPartPr>
            <p14:xfrm>
              <a:off x="6544945" y="508635"/>
              <a:ext cx="187960" cy="355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2"/>
            </p:blipFill>
            <p:spPr>
              <a:xfrm>
                <a:off x="6544945" y="508635"/>
                <a:ext cx="18796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6" name="墨迹 5"/>
              <p14:cNvContentPartPr/>
              <p14:nvPr/>
            </p14:nvContentPartPr>
            <p14:xfrm>
              <a:off x="6786245" y="240665"/>
              <a:ext cx="160655" cy="11620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4"/>
            </p:blipFill>
            <p:spPr>
              <a:xfrm>
                <a:off x="6786245" y="240665"/>
                <a:ext cx="1606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7" name="墨迹 6"/>
              <p14:cNvContentPartPr/>
              <p14:nvPr/>
            </p14:nvContentPartPr>
            <p14:xfrm>
              <a:off x="6786245" y="419100"/>
              <a:ext cx="169545" cy="17907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6"/>
            </p:blipFill>
            <p:spPr>
              <a:xfrm>
                <a:off x="6786245" y="419100"/>
                <a:ext cx="16954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8" name="墨迹 7"/>
              <p14:cNvContentPartPr/>
              <p14:nvPr/>
            </p14:nvContentPartPr>
            <p14:xfrm>
              <a:off x="6955790" y="258445"/>
              <a:ext cx="366395" cy="40195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8"/>
            </p:blipFill>
            <p:spPr>
              <a:xfrm>
                <a:off x="6955790" y="258445"/>
                <a:ext cx="36639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9" name="墨迹 8"/>
              <p14:cNvContentPartPr/>
              <p14:nvPr/>
            </p14:nvContentPartPr>
            <p14:xfrm>
              <a:off x="7438390" y="347980"/>
              <a:ext cx="53340" cy="889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0"/>
            </p:blipFill>
            <p:spPr>
              <a:xfrm>
                <a:off x="7438390" y="347980"/>
                <a:ext cx="533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0" name="墨迹 9"/>
              <p14:cNvContentPartPr/>
              <p14:nvPr/>
            </p14:nvContentPartPr>
            <p14:xfrm>
              <a:off x="7402195" y="419100"/>
              <a:ext cx="107315" cy="95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2"/>
            </p:blipFill>
            <p:spPr>
              <a:xfrm>
                <a:off x="7402195" y="419100"/>
                <a:ext cx="10731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1" name="墨迹 10"/>
              <p14:cNvContentPartPr/>
              <p14:nvPr/>
            </p14:nvContentPartPr>
            <p14:xfrm>
              <a:off x="7366635" y="473075"/>
              <a:ext cx="160655" cy="355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4"/>
            </p:blipFill>
            <p:spPr>
              <a:xfrm>
                <a:off x="7366635" y="473075"/>
                <a:ext cx="1606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2" name="墨迹 11"/>
              <p14:cNvContentPartPr/>
              <p14:nvPr/>
            </p14:nvContentPartPr>
            <p14:xfrm>
              <a:off x="7384415" y="419100"/>
              <a:ext cx="133985" cy="285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6"/>
            </p:blipFill>
            <p:spPr>
              <a:xfrm>
                <a:off x="7384415" y="419100"/>
                <a:ext cx="13398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3" name="墨迹 12"/>
              <p14:cNvContentPartPr/>
              <p14:nvPr/>
            </p14:nvContentPartPr>
            <p14:xfrm>
              <a:off x="7482840" y="508635"/>
              <a:ext cx="98425" cy="16065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8"/>
            </p:blipFill>
            <p:spPr>
              <a:xfrm>
                <a:off x="7482840" y="508635"/>
                <a:ext cx="9842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4" name="墨迹 13"/>
              <p14:cNvContentPartPr/>
              <p14:nvPr/>
            </p14:nvContentPartPr>
            <p14:xfrm>
              <a:off x="7473950" y="561975"/>
              <a:ext cx="107315" cy="152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0"/>
            </p:blipFill>
            <p:spPr>
              <a:xfrm>
                <a:off x="7473950" y="561975"/>
                <a:ext cx="10731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5" name="墨迹 14"/>
              <p14:cNvContentPartPr/>
              <p14:nvPr/>
            </p14:nvContentPartPr>
            <p14:xfrm>
              <a:off x="5732780" y="776605"/>
              <a:ext cx="71120" cy="26797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2"/>
            </p:blipFill>
            <p:spPr>
              <a:xfrm>
                <a:off x="5732780" y="776605"/>
                <a:ext cx="7112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6" name="墨迹 15"/>
              <p14:cNvContentPartPr/>
              <p14:nvPr/>
            </p14:nvContentPartPr>
            <p14:xfrm>
              <a:off x="5786120" y="794385"/>
              <a:ext cx="62230" cy="22352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4"/>
            </p:blipFill>
            <p:spPr>
              <a:xfrm>
                <a:off x="5786120" y="794385"/>
                <a:ext cx="6223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7" name="墨迹 16"/>
              <p14:cNvContentPartPr/>
              <p14:nvPr/>
            </p14:nvContentPartPr>
            <p14:xfrm>
              <a:off x="5759450" y="955040"/>
              <a:ext cx="116205" cy="2667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6"/>
            </p:blipFill>
            <p:spPr>
              <a:xfrm>
                <a:off x="5759450" y="955040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8" name="墨迹 17"/>
              <p14:cNvContentPartPr/>
              <p14:nvPr/>
            </p14:nvContentPartPr>
            <p14:xfrm>
              <a:off x="6018530" y="919480"/>
              <a:ext cx="26670" cy="5334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8"/>
            </p:blipFill>
            <p:spPr>
              <a:xfrm>
                <a:off x="6018530" y="919480"/>
                <a:ext cx="2667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19" name="墨迹 18"/>
              <p14:cNvContentPartPr/>
              <p14:nvPr/>
            </p14:nvContentPartPr>
            <p14:xfrm>
              <a:off x="6170295" y="749935"/>
              <a:ext cx="80010" cy="19621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40"/>
            </p:blipFill>
            <p:spPr>
              <a:xfrm>
                <a:off x="6170295" y="749935"/>
                <a:ext cx="8001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0" name="墨迹 19"/>
              <p14:cNvContentPartPr/>
              <p14:nvPr/>
            </p14:nvContentPartPr>
            <p14:xfrm>
              <a:off x="6232525" y="687070"/>
              <a:ext cx="44450" cy="40195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2"/>
            </p:blipFill>
            <p:spPr>
              <a:xfrm>
                <a:off x="6232525" y="687070"/>
                <a:ext cx="44450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1" name="墨迹 20"/>
              <p14:cNvContentPartPr/>
              <p14:nvPr/>
            </p14:nvContentPartPr>
            <p14:xfrm>
              <a:off x="6286500" y="812165"/>
              <a:ext cx="26670" cy="10731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4"/>
            </p:blipFill>
            <p:spPr>
              <a:xfrm>
                <a:off x="6286500" y="812165"/>
                <a:ext cx="2667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2" name="墨迹 21"/>
              <p14:cNvContentPartPr/>
              <p14:nvPr/>
            </p14:nvContentPartPr>
            <p14:xfrm>
              <a:off x="6330950" y="723265"/>
              <a:ext cx="160655" cy="1778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6"/>
            </p:blipFill>
            <p:spPr>
              <a:xfrm>
                <a:off x="6330950" y="72326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3" name="墨迹 22"/>
              <p14:cNvContentPartPr/>
              <p14:nvPr/>
            </p14:nvContentPartPr>
            <p14:xfrm>
              <a:off x="6384290" y="687070"/>
              <a:ext cx="17780" cy="10731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8"/>
            </p:blipFill>
            <p:spPr>
              <a:xfrm>
                <a:off x="6384290" y="687070"/>
                <a:ext cx="1778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4" name="墨迹 23"/>
              <p14:cNvContentPartPr/>
              <p14:nvPr/>
            </p14:nvContentPartPr>
            <p14:xfrm>
              <a:off x="6366510" y="651510"/>
              <a:ext cx="107315" cy="16065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50"/>
            </p:blipFill>
            <p:spPr>
              <a:xfrm>
                <a:off x="6366510" y="651510"/>
                <a:ext cx="1073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5" name="墨迹 24"/>
              <p14:cNvContentPartPr/>
              <p14:nvPr/>
            </p14:nvContentPartPr>
            <p14:xfrm>
              <a:off x="6357620" y="803275"/>
              <a:ext cx="151765" cy="355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52"/>
            </p:blipFill>
            <p:spPr>
              <a:xfrm>
                <a:off x="6357620" y="803275"/>
                <a:ext cx="15176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6" name="墨迹 25"/>
              <p14:cNvContentPartPr/>
              <p14:nvPr/>
            </p14:nvContentPartPr>
            <p14:xfrm>
              <a:off x="6348730" y="892810"/>
              <a:ext cx="133985" cy="11620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4"/>
            </p:blipFill>
            <p:spPr>
              <a:xfrm>
                <a:off x="6348730" y="892810"/>
                <a:ext cx="13398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7" name="墨迹 26"/>
              <p14:cNvContentPartPr/>
              <p14:nvPr/>
            </p14:nvContentPartPr>
            <p14:xfrm>
              <a:off x="6348730" y="892810"/>
              <a:ext cx="241300" cy="20510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6"/>
            </p:blipFill>
            <p:spPr>
              <a:xfrm>
                <a:off x="6348730" y="892810"/>
                <a:ext cx="24130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8" name="墨迹 27"/>
              <p14:cNvContentPartPr/>
              <p14:nvPr/>
            </p14:nvContentPartPr>
            <p14:xfrm>
              <a:off x="6991350" y="847725"/>
              <a:ext cx="18415" cy="20574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8"/>
            </p:blipFill>
            <p:spPr>
              <a:xfrm>
                <a:off x="6991350" y="847725"/>
                <a:ext cx="1841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29" name="墨迹 28"/>
              <p14:cNvContentPartPr/>
              <p14:nvPr/>
            </p14:nvContentPartPr>
            <p14:xfrm>
              <a:off x="7000875" y="829945"/>
              <a:ext cx="124460" cy="23241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60"/>
            </p:blipFill>
            <p:spPr>
              <a:xfrm>
                <a:off x="7000875" y="829945"/>
                <a:ext cx="12446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0" name="墨迹 29"/>
              <p14:cNvContentPartPr/>
              <p14:nvPr/>
            </p14:nvContentPartPr>
            <p14:xfrm>
              <a:off x="7134225" y="1009015"/>
              <a:ext cx="45085" cy="355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62"/>
            </p:blipFill>
            <p:spPr>
              <a:xfrm>
                <a:off x="7134225" y="1009015"/>
                <a:ext cx="4508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1" name="墨迹 30"/>
              <p14:cNvContentPartPr/>
              <p14:nvPr/>
            </p14:nvContentPartPr>
            <p14:xfrm>
              <a:off x="7277100" y="803275"/>
              <a:ext cx="142875" cy="330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4"/>
            </p:blipFill>
            <p:spPr>
              <a:xfrm>
                <a:off x="7277100" y="803275"/>
                <a:ext cx="1428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2" name="墨迹 31"/>
              <p14:cNvContentPartPr/>
              <p14:nvPr/>
            </p14:nvContentPartPr>
            <p14:xfrm>
              <a:off x="7357745" y="955040"/>
              <a:ext cx="80645" cy="13398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6"/>
            </p:blipFill>
            <p:spPr>
              <a:xfrm>
                <a:off x="7357745" y="955040"/>
                <a:ext cx="8064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3" name="墨迹 32"/>
              <p14:cNvContentPartPr/>
              <p14:nvPr/>
            </p14:nvContentPartPr>
            <p14:xfrm>
              <a:off x="7465060" y="963930"/>
              <a:ext cx="44450" cy="3619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8"/>
            </p:blipFill>
            <p:spPr>
              <a:xfrm>
                <a:off x="7465060" y="963930"/>
                <a:ext cx="4445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4" name="墨迹 33"/>
              <p14:cNvContentPartPr/>
              <p14:nvPr/>
            </p14:nvContentPartPr>
            <p14:xfrm>
              <a:off x="7572375" y="838835"/>
              <a:ext cx="35560" cy="13398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70"/>
            </p:blipFill>
            <p:spPr>
              <a:xfrm>
                <a:off x="7572375" y="838835"/>
                <a:ext cx="3556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5" name="墨迹 34"/>
              <p14:cNvContentPartPr/>
              <p14:nvPr/>
            </p14:nvContentPartPr>
            <p14:xfrm>
              <a:off x="7616825" y="741045"/>
              <a:ext cx="44450" cy="3657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72"/>
            </p:blipFill>
            <p:spPr>
              <a:xfrm>
                <a:off x="7616825" y="741045"/>
                <a:ext cx="44450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6" name="墨迹 35"/>
              <p14:cNvContentPartPr/>
              <p14:nvPr/>
            </p14:nvContentPartPr>
            <p14:xfrm>
              <a:off x="7652385" y="866140"/>
              <a:ext cx="8890" cy="444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4"/>
            </p:blipFill>
            <p:spPr>
              <a:xfrm>
                <a:off x="7652385" y="866140"/>
                <a:ext cx="889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7" name="墨迹 36"/>
              <p14:cNvContentPartPr/>
              <p14:nvPr/>
            </p14:nvContentPartPr>
            <p14:xfrm>
              <a:off x="7715250" y="767715"/>
              <a:ext cx="187325" cy="1778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6"/>
            </p:blipFill>
            <p:spPr>
              <a:xfrm>
                <a:off x="7715250" y="767715"/>
                <a:ext cx="1873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38" name="墨迹 37"/>
              <p14:cNvContentPartPr/>
              <p14:nvPr/>
            </p14:nvContentPartPr>
            <p14:xfrm>
              <a:off x="7768590" y="732155"/>
              <a:ext cx="35560" cy="10668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8"/>
            </p:blipFill>
            <p:spPr>
              <a:xfrm>
                <a:off x="7768590" y="732155"/>
                <a:ext cx="3556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39" name="墨迹 38"/>
              <p14:cNvContentPartPr/>
              <p14:nvPr/>
            </p14:nvContentPartPr>
            <p14:xfrm>
              <a:off x="7741920" y="704850"/>
              <a:ext cx="133985" cy="17907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80"/>
            </p:blipFill>
            <p:spPr>
              <a:xfrm>
                <a:off x="7741920" y="704850"/>
                <a:ext cx="13398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0" name="墨迹 39"/>
              <p14:cNvContentPartPr/>
              <p14:nvPr/>
            </p14:nvContentPartPr>
            <p14:xfrm>
              <a:off x="7741920" y="875030"/>
              <a:ext cx="151765" cy="355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82"/>
            </p:blipFill>
            <p:spPr>
              <a:xfrm>
                <a:off x="7741920" y="875030"/>
                <a:ext cx="15176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1" name="墨迹 40"/>
              <p14:cNvContentPartPr/>
              <p14:nvPr/>
            </p14:nvContentPartPr>
            <p14:xfrm>
              <a:off x="7733030" y="955040"/>
              <a:ext cx="8890" cy="539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4"/>
            </p:blipFill>
            <p:spPr>
              <a:xfrm>
                <a:off x="7733030" y="955040"/>
                <a:ext cx="889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2" name="墨迹 41"/>
              <p14:cNvContentPartPr/>
              <p14:nvPr/>
            </p14:nvContentPartPr>
            <p14:xfrm>
              <a:off x="7804150" y="937260"/>
              <a:ext cx="80645" cy="8064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6"/>
            </p:blipFill>
            <p:spPr>
              <a:xfrm>
                <a:off x="7804150" y="937260"/>
                <a:ext cx="8064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3" name="墨迹 42"/>
              <p14:cNvContentPartPr/>
              <p14:nvPr/>
            </p14:nvContentPartPr>
            <p14:xfrm>
              <a:off x="7786370" y="847725"/>
              <a:ext cx="35560" cy="23241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8"/>
            </p:blipFill>
            <p:spPr>
              <a:xfrm>
                <a:off x="7786370" y="847725"/>
                <a:ext cx="3556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4" name="墨迹 43"/>
              <p14:cNvContentPartPr/>
              <p14:nvPr/>
            </p14:nvContentPartPr>
            <p14:xfrm>
              <a:off x="7705725" y="1017905"/>
              <a:ext cx="187960" cy="12509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90"/>
            </p:blipFill>
            <p:spPr>
              <a:xfrm>
                <a:off x="7705725" y="1017905"/>
                <a:ext cx="1879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5" name="墨迹 44"/>
              <p14:cNvContentPartPr/>
              <p14:nvPr/>
            </p14:nvContentPartPr>
            <p14:xfrm>
              <a:off x="5250180" y="3535680"/>
              <a:ext cx="3250565" cy="984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92"/>
            </p:blipFill>
            <p:spPr>
              <a:xfrm>
                <a:off x="5250180" y="3535680"/>
                <a:ext cx="325056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6" name="墨迹 45"/>
              <p14:cNvContentPartPr/>
              <p14:nvPr/>
            </p14:nvContentPartPr>
            <p14:xfrm>
              <a:off x="5161280" y="3857625"/>
              <a:ext cx="1946275" cy="1333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4"/>
            </p:blipFill>
            <p:spPr>
              <a:xfrm>
                <a:off x="5161280" y="3857625"/>
                <a:ext cx="19462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7" name="墨迹 46"/>
              <p14:cNvContentPartPr/>
              <p14:nvPr/>
            </p14:nvContentPartPr>
            <p14:xfrm>
              <a:off x="1892935" y="1196340"/>
              <a:ext cx="723265" cy="355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6"/>
            </p:blipFill>
            <p:spPr>
              <a:xfrm>
                <a:off x="1892935" y="1196340"/>
                <a:ext cx="72326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48" name="墨迹 47"/>
              <p14:cNvContentPartPr/>
              <p14:nvPr/>
            </p14:nvContentPartPr>
            <p14:xfrm>
              <a:off x="2633980" y="857250"/>
              <a:ext cx="44450" cy="15176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8"/>
            </p:blipFill>
            <p:spPr>
              <a:xfrm>
                <a:off x="2633980" y="857250"/>
                <a:ext cx="4445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49" name="墨迹 48"/>
              <p14:cNvContentPartPr/>
              <p14:nvPr/>
            </p14:nvContentPartPr>
            <p14:xfrm>
              <a:off x="5410835" y="1794510"/>
              <a:ext cx="2098675" cy="5334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100"/>
            </p:blipFill>
            <p:spPr>
              <a:xfrm>
                <a:off x="5410835" y="1794510"/>
                <a:ext cx="209867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0" name="墨迹 49"/>
              <p14:cNvContentPartPr/>
              <p14:nvPr/>
            </p14:nvContentPartPr>
            <p14:xfrm>
              <a:off x="3383915" y="910590"/>
              <a:ext cx="464185" cy="33909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102"/>
            </p:blipFill>
            <p:spPr>
              <a:xfrm>
                <a:off x="3383915" y="910590"/>
                <a:ext cx="46418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1" name="墨迹 50"/>
              <p14:cNvContentPartPr/>
              <p14:nvPr/>
            </p14:nvContentPartPr>
            <p14:xfrm>
              <a:off x="5839460" y="2357120"/>
              <a:ext cx="1393190" cy="984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4"/>
            </p:blipFill>
            <p:spPr>
              <a:xfrm>
                <a:off x="5839460" y="2357120"/>
                <a:ext cx="139319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2" name="墨迹 51"/>
              <p14:cNvContentPartPr/>
              <p14:nvPr/>
            </p14:nvContentPartPr>
            <p14:xfrm>
              <a:off x="4429125" y="919480"/>
              <a:ext cx="829945" cy="136652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6"/>
            </p:blipFill>
            <p:spPr>
              <a:xfrm>
                <a:off x="4429125" y="919480"/>
                <a:ext cx="829945" cy="1366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3" name="墨迹 52"/>
              <p14:cNvContentPartPr/>
              <p14:nvPr/>
            </p14:nvContentPartPr>
            <p14:xfrm>
              <a:off x="1589405" y="3143250"/>
              <a:ext cx="26670" cy="31242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8"/>
            </p:blipFill>
            <p:spPr>
              <a:xfrm>
                <a:off x="1589405" y="3143250"/>
                <a:ext cx="2667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4" name="墨迹 53"/>
              <p14:cNvContentPartPr/>
              <p14:nvPr/>
            </p14:nvContentPartPr>
            <p14:xfrm>
              <a:off x="1616075" y="2981960"/>
              <a:ext cx="1062355" cy="4286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10"/>
            </p:blipFill>
            <p:spPr>
              <a:xfrm>
                <a:off x="1616075" y="2981960"/>
                <a:ext cx="106235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5" name="墨迹 54"/>
              <p14:cNvContentPartPr/>
              <p14:nvPr/>
            </p14:nvContentPartPr>
            <p14:xfrm>
              <a:off x="1678305" y="3401695"/>
              <a:ext cx="768350" cy="6286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12"/>
            </p:blipFill>
            <p:spPr>
              <a:xfrm>
                <a:off x="1678305" y="3401695"/>
                <a:ext cx="76835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6" name="墨迹 55"/>
              <p14:cNvContentPartPr/>
              <p14:nvPr/>
            </p14:nvContentPartPr>
            <p14:xfrm>
              <a:off x="2053590" y="3027045"/>
              <a:ext cx="17780" cy="13398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4"/>
            </p:blipFill>
            <p:spPr>
              <a:xfrm>
                <a:off x="2053590" y="3027045"/>
                <a:ext cx="177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7" name="墨迹 56"/>
              <p14:cNvContentPartPr/>
              <p14:nvPr/>
            </p14:nvContentPartPr>
            <p14:xfrm>
              <a:off x="1990725" y="3187700"/>
              <a:ext cx="98425" cy="8001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6"/>
            </p:blipFill>
            <p:spPr>
              <a:xfrm>
                <a:off x="1990725" y="3187700"/>
                <a:ext cx="9842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58" name="墨迹 57"/>
              <p14:cNvContentPartPr/>
              <p14:nvPr/>
            </p14:nvContentPartPr>
            <p14:xfrm>
              <a:off x="1981835" y="3303905"/>
              <a:ext cx="125095" cy="13398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8"/>
            </p:blipFill>
            <p:spPr>
              <a:xfrm>
                <a:off x="1981835" y="3303905"/>
                <a:ext cx="12509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59" name="墨迹 58"/>
              <p14:cNvContentPartPr/>
              <p14:nvPr/>
            </p14:nvContentPartPr>
            <p14:xfrm>
              <a:off x="2080260" y="2847975"/>
              <a:ext cx="1026795" cy="7683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20"/>
            </p:blipFill>
            <p:spPr>
              <a:xfrm>
                <a:off x="2080260" y="2847975"/>
                <a:ext cx="1026795" cy="768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0" name="墨迹 59"/>
              <p14:cNvContentPartPr/>
              <p14:nvPr/>
            </p14:nvContentPartPr>
            <p14:xfrm>
              <a:off x="2089150" y="2937510"/>
              <a:ext cx="142875" cy="16065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22"/>
            </p:blipFill>
            <p:spPr>
              <a:xfrm>
                <a:off x="2089150" y="2937510"/>
                <a:ext cx="1428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1" name="墨迹 60"/>
              <p14:cNvContentPartPr/>
              <p14:nvPr/>
            </p14:nvContentPartPr>
            <p14:xfrm>
              <a:off x="2044700" y="2776855"/>
              <a:ext cx="17780" cy="17843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4"/>
            </p:blipFill>
            <p:spPr>
              <a:xfrm>
                <a:off x="2044700" y="2776855"/>
                <a:ext cx="1778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2" name="墨迹 61"/>
              <p14:cNvContentPartPr/>
              <p14:nvPr/>
            </p14:nvContentPartPr>
            <p14:xfrm>
              <a:off x="1964055" y="2839085"/>
              <a:ext cx="133985" cy="1428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6"/>
            </p:blipFill>
            <p:spPr>
              <a:xfrm>
                <a:off x="1964055" y="2839085"/>
                <a:ext cx="1339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3" name="墨迹 62"/>
              <p14:cNvContentPartPr/>
              <p14:nvPr/>
            </p14:nvContentPartPr>
            <p14:xfrm>
              <a:off x="4830445" y="3286125"/>
              <a:ext cx="3491865" cy="6223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8"/>
            </p:blipFill>
            <p:spPr>
              <a:xfrm>
                <a:off x="4830445" y="3286125"/>
                <a:ext cx="349186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4" name="墨迹 63"/>
              <p14:cNvContentPartPr/>
              <p14:nvPr/>
            </p14:nvContentPartPr>
            <p14:xfrm>
              <a:off x="5018405" y="2473325"/>
              <a:ext cx="3161030" cy="7112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30"/>
            </p:blipFill>
            <p:spPr>
              <a:xfrm>
                <a:off x="5018405" y="2473325"/>
                <a:ext cx="316103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5" name="墨迹 64"/>
              <p14:cNvContentPartPr/>
              <p14:nvPr/>
            </p14:nvContentPartPr>
            <p14:xfrm>
              <a:off x="1946275" y="3446780"/>
              <a:ext cx="35560" cy="40132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32"/>
            </p:blipFill>
            <p:spPr>
              <a:xfrm>
                <a:off x="1946275" y="3446780"/>
                <a:ext cx="35560" cy="401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6" name="墨迹 65"/>
              <p14:cNvContentPartPr/>
              <p14:nvPr/>
            </p14:nvContentPartPr>
            <p14:xfrm>
              <a:off x="1910715" y="3723640"/>
              <a:ext cx="125095" cy="9779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4"/>
            </p:blipFill>
            <p:spPr>
              <a:xfrm>
                <a:off x="1910715" y="3723640"/>
                <a:ext cx="12509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7" name="墨迹 66"/>
              <p14:cNvContentPartPr/>
              <p14:nvPr/>
            </p14:nvContentPartPr>
            <p14:xfrm>
              <a:off x="1901825" y="3964305"/>
              <a:ext cx="142875" cy="984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6"/>
            </p:blipFill>
            <p:spPr>
              <a:xfrm>
                <a:off x="1901825" y="3964305"/>
                <a:ext cx="1428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68" name="墨迹 67"/>
              <p14:cNvContentPartPr/>
              <p14:nvPr/>
            </p14:nvContentPartPr>
            <p14:xfrm>
              <a:off x="1990725" y="3982085"/>
              <a:ext cx="18415" cy="10731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8"/>
            </p:blipFill>
            <p:spPr>
              <a:xfrm>
                <a:off x="1990725" y="3982085"/>
                <a:ext cx="1841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69" name="墨迹 68"/>
              <p14:cNvContentPartPr/>
              <p14:nvPr/>
            </p14:nvContentPartPr>
            <p14:xfrm>
              <a:off x="1928495" y="4152265"/>
              <a:ext cx="80645" cy="1244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40"/>
            </p:blipFill>
            <p:spPr>
              <a:xfrm>
                <a:off x="1928495" y="4152265"/>
                <a:ext cx="8064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0" name="墨迹 69"/>
              <p14:cNvContentPartPr/>
              <p14:nvPr/>
            </p14:nvContentPartPr>
            <p14:xfrm>
              <a:off x="1972945" y="4133850"/>
              <a:ext cx="80645" cy="2730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42"/>
            </p:blipFill>
            <p:spPr>
              <a:xfrm>
                <a:off x="1972945" y="4133850"/>
                <a:ext cx="8064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1" name="墨迹 70"/>
              <p14:cNvContentPartPr/>
              <p14:nvPr/>
            </p14:nvContentPartPr>
            <p14:xfrm>
              <a:off x="1928495" y="4348480"/>
              <a:ext cx="80645" cy="16954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4"/>
            </p:blipFill>
            <p:spPr>
              <a:xfrm>
                <a:off x="1928495" y="4348480"/>
                <a:ext cx="806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2" name="墨迹 71"/>
              <p14:cNvContentPartPr/>
              <p14:nvPr/>
            </p14:nvContentPartPr>
            <p14:xfrm>
              <a:off x="1669415" y="3928745"/>
              <a:ext cx="53975" cy="69659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6"/>
            </p:blipFill>
            <p:spPr>
              <a:xfrm>
                <a:off x="1669415" y="3928745"/>
                <a:ext cx="53975" cy="696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3" name="墨迹 72"/>
              <p14:cNvContentPartPr/>
              <p14:nvPr/>
            </p14:nvContentPartPr>
            <p14:xfrm>
              <a:off x="1732280" y="3910965"/>
              <a:ext cx="481965" cy="63373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8"/>
            </p:blipFill>
            <p:spPr>
              <a:xfrm>
                <a:off x="1732280" y="3910965"/>
                <a:ext cx="481965" cy="6337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4" name="墨迹 73"/>
              <p14:cNvContentPartPr/>
              <p14:nvPr/>
            </p14:nvContentPartPr>
            <p14:xfrm>
              <a:off x="1794510" y="4553585"/>
              <a:ext cx="339090" cy="539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50"/>
            </p:blipFill>
            <p:spPr>
              <a:xfrm>
                <a:off x="1794510" y="4553585"/>
                <a:ext cx="33909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5" name="墨迹 74"/>
              <p14:cNvContentPartPr/>
              <p14:nvPr/>
            </p14:nvContentPartPr>
            <p14:xfrm>
              <a:off x="2089150" y="3669665"/>
              <a:ext cx="437515" cy="79502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52"/>
            </p:blipFill>
            <p:spPr>
              <a:xfrm>
                <a:off x="2089150" y="3669665"/>
                <a:ext cx="437515" cy="7950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6" name="墨迹 75"/>
              <p14:cNvContentPartPr/>
              <p14:nvPr/>
            </p14:nvContentPartPr>
            <p14:xfrm>
              <a:off x="2035810" y="3687445"/>
              <a:ext cx="187325" cy="1968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4"/>
            </p:blipFill>
            <p:spPr>
              <a:xfrm>
                <a:off x="2035810" y="3687445"/>
                <a:ext cx="1873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77" name="墨迹 76"/>
              <p14:cNvContentPartPr/>
              <p14:nvPr/>
            </p14:nvContentPartPr>
            <p14:xfrm>
              <a:off x="1981835" y="4634230"/>
              <a:ext cx="8890" cy="13398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6"/>
            </p:blipFill>
            <p:spPr>
              <a:xfrm>
                <a:off x="1981835" y="4634230"/>
                <a:ext cx="889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78" name="墨迹 77"/>
              <p14:cNvContentPartPr/>
              <p14:nvPr/>
            </p14:nvContentPartPr>
            <p14:xfrm>
              <a:off x="1928495" y="4687570"/>
              <a:ext cx="116205" cy="16065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8"/>
            </p:blipFill>
            <p:spPr>
              <a:xfrm>
                <a:off x="1928495" y="4687570"/>
                <a:ext cx="11620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79" name="墨迹 78"/>
              <p14:cNvContentPartPr/>
              <p14:nvPr/>
            </p14:nvContentPartPr>
            <p14:xfrm>
              <a:off x="4785995" y="3455670"/>
              <a:ext cx="589280" cy="11620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60"/>
            </p:blipFill>
            <p:spPr>
              <a:xfrm>
                <a:off x="4785995" y="3455670"/>
                <a:ext cx="5892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0" name="墨迹 79"/>
              <p14:cNvContentPartPr/>
              <p14:nvPr/>
            </p14:nvContentPartPr>
            <p14:xfrm>
              <a:off x="3768090" y="3500120"/>
              <a:ext cx="35560" cy="7175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62"/>
            </p:blipFill>
            <p:spPr>
              <a:xfrm>
                <a:off x="3768090" y="3500120"/>
                <a:ext cx="3556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1" name="墨迹 80"/>
              <p14:cNvContentPartPr/>
              <p14:nvPr/>
            </p14:nvContentPartPr>
            <p14:xfrm>
              <a:off x="3830320" y="3366135"/>
              <a:ext cx="62865" cy="444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4"/>
            </p:blipFill>
            <p:spPr>
              <a:xfrm>
                <a:off x="3830320" y="3366135"/>
                <a:ext cx="6286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2" name="墨迹 81"/>
              <p14:cNvContentPartPr/>
              <p14:nvPr/>
            </p14:nvContentPartPr>
            <p14:xfrm>
              <a:off x="3875405" y="3437890"/>
              <a:ext cx="205105" cy="5334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6"/>
            </p:blipFill>
            <p:spPr>
              <a:xfrm>
                <a:off x="3875405" y="3437890"/>
                <a:ext cx="20510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3" name="墨迹 82"/>
              <p14:cNvContentPartPr/>
              <p14:nvPr/>
            </p14:nvContentPartPr>
            <p14:xfrm>
              <a:off x="3839210" y="3339465"/>
              <a:ext cx="223520" cy="43751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8"/>
            </p:blipFill>
            <p:spPr>
              <a:xfrm>
                <a:off x="3839210" y="3339465"/>
                <a:ext cx="223520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4" name="墨迹 83"/>
              <p14:cNvContentPartPr/>
              <p14:nvPr/>
            </p14:nvContentPartPr>
            <p14:xfrm>
              <a:off x="4089400" y="3446780"/>
              <a:ext cx="44450" cy="2317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70"/>
            </p:blipFill>
            <p:spPr>
              <a:xfrm>
                <a:off x="4089400" y="3446780"/>
                <a:ext cx="444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5" name="墨迹 84"/>
              <p14:cNvContentPartPr/>
              <p14:nvPr/>
            </p14:nvContentPartPr>
            <p14:xfrm>
              <a:off x="4214495" y="3482340"/>
              <a:ext cx="8890" cy="8953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72"/>
            </p:blipFill>
            <p:spPr>
              <a:xfrm>
                <a:off x="4214495" y="3482340"/>
                <a:ext cx="889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6" name="墨迹 85"/>
              <p14:cNvContentPartPr/>
              <p14:nvPr/>
            </p14:nvContentPartPr>
            <p14:xfrm>
              <a:off x="4250055" y="3375025"/>
              <a:ext cx="17780" cy="539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4"/>
            </p:blipFill>
            <p:spPr>
              <a:xfrm>
                <a:off x="4250055" y="3375025"/>
                <a:ext cx="1778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87" name="墨迹 86"/>
              <p14:cNvContentPartPr/>
              <p14:nvPr/>
            </p14:nvContentPartPr>
            <p14:xfrm>
              <a:off x="4312920" y="3401695"/>
              <a:ext cx="151765" cy="16065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6"/>
            </p:blipFill>
            <p:spPr>
              <a:xfrm>
                <a:off x="4312920" y="3401695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88" name="墨迹 87"/>
              <p14:cNvContentPartPr/>
              <p14:nvPr/>
            </p14:nvContentPartPr>
            <p14:xfrm>
              <a:off x="4438015" y="3482340"/>
              <a:ext cx="97790" cy="23241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8"/>
            </p:blipFill>
            <p:spPr>
              <a:xfrm>
                <a:off x="4438015" y="3482340"/>
                <a:ext cx="9779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89" name="墨迹 88"/>
              <p14:cNvContentPartPr/>
              <p14:nvPr/>
            </p14:nvContentPartPr>
            <p14:xfrm>
              <a:off x="4500245" y="3330575"/>
              <a:ext cx="53340" cy="5334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80"/>
            </p:blipFill>
            <p:spPr>
              <a:xfrm>
                <a:off x="4500245" y="3330575"/>
                <a:ext cx="5334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0" name="墨迹 89"/>
              <p14:cNvContentPartPr/>
              <p14:nvPr/>
            </p14:nvContentPartPr>
            <p14:xfrm>
              <a:off x="4634230" y="3339465"/>
              <a:ext cx="53340" cy="22288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82"/>
            </p:blipFill>
            <p:spPr>
              <a:xfrm>
                <a:off x="4634230" y="3339465"/>
                <a:ext cx="5334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1" name="墨迹 90"/>
              <p14:cNvContentPartPr/>
              <p14:nvPr/>
            </p14:nvContentPartPr>
            <p14:xfrm>
              <a:off x="3348355" y="3776980"/>
              <a:ext cx="776605" cy="86614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4"/>
            </p:blipFill>
            <p:spPr>
              <a:xfrm>
                <a:off x="3348355" y="3776980"/>
                <a:ext cx="776605" cy="8661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2" name="墨迹 91"/>
              <p14:cNvContentPartPr/>
              <p14:nvPr/>
            </p14:nvContentPartPr>
            <p14:xfrm>
              <a:off x="3982085" y="4107180"/>
              <a:ext cx="98425" cy="31242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6"/>
            </p:blipFill>
            <p:spPr>
              <a:xfrm>
                <a:off x="3982085" y="4107180"/>
                <a:ext cx="9842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3" name="墨迹 92"/>
              <p14:cNvContentPartPr/>
              <p14:nvPr/>
            </p14:nvContentPartPr>
            <p14:xfrm>
              <a:off x="4133850" y="4250055"/>
              <a:ext cx="27305" cy="3619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8"/>
            </p:blipFill>
            <p:spPr>
              <a:xfrm>
                <a:off x="4133850" y="4250055"/>
                <a:ext cx="2730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4" name="墨迹 93"/>
              <p14:cNvContentPartPr/>
              <p14:nvPr/>
            </p14:nvContentPartPr>
            <p14:xfrm>
              <a:off x="4187825" y="4295140"/>
              <a:ext cx="8890" cy="2667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90"/>
            </p:blipFill>
            <p:spPr>
              <a:xfrm>
                <a:off x="4187825" y="4295140"/>
                <a:ext cx="88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5" name="墨迹 94"/>
              <p14:cNvContentPartPr/>
              <p14:nvPr/>
            </p14:nvContentPartPr>
            <p14:xfrm>
              <a:off x="4178935" y="4214495"/>
              <a:ext cx="222885" cy="8953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92"/>
            </p:blipFill>
            <p:spPr>
              <a:xfrm>
                <a:off x="4178935" y="4214495"/>
                <a:ext cx="2228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6" name="墨迹 95"/>
              <p14:cNvContentPartPr/>
              <p14:nvPr/>
            </p14:nvContentPartPr>
            <p14:xfrm>
              <a:off x="4455795" y="4170045"/>
              <a:ext cx="26670" cy="16954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4"/>
            </p:blipFill>
            <p:spPr>
              <a:xfrm>
                <a:off x="4455795" y="4170045"/>
                <a:ext cx="266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97" name="墨迹 96"/>
              <p14:cNvContentPartPr/>
              <p14:nvPr/>
            </p14:nvContentPartPr>
            <p14:xfrm>
              <a:off x="4509135" y="4143375"/>
              <a:ext cx="151765" cy="16065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6"/>
            </p:blipFill>
            <p:spPr>
              <a:xfrm>
                <a:off x="4509135" y="4143375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98" name="墨迹 97"/>
              <p14:cNvContentPartPr/>
              <p14:nvPr/>
            </p14:nvContentPartPr>
            <p14:xfrm>
              <a:off x="1401445" y="1589405"/>
              <a:ext cx="3259455" cy="36576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8"/>
            </p:blipFill>
            <p:spPr>
              <a:xfrm>
                <a:off x="1401445" y="1589405"/>
                <a:ext cx="325945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99" name="墨迹 98"/>
              <p14:cNvContentPartPr/>
              <p14:nvPr/>
            </p14:nvContentPartPr>
            <p14:xfrm>
              <a:off x="4491355" y="3776980"/>
              <a:ext cx="446405" cy="87503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200"/>
            </p:blipFill>
            <p:spPr>
              <a:xfrm>
                <a:off x="4491355" y="3776980"/>
                <a:ext cx="446405" cy="8750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0" name="墨迹 99"/>
              <p14:cNvContentPartPr/>
              <p14:nvPr/>
            </p14:nvContentPartPr>
            <p14:xfrm>
              <a:off x="4759325" y="4553585"/>
              <a:ext cx="178435" cy="1968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202"/>
            </p:blipFill>
            <p:spPr>
              <a:xfrm>
                <a:off x="4759325" y="4553585"/>
                <a:ext cx="17843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1" name="墨迹 100"/>
              <p14:cNvContentPartPr/>
              <p14:nvPr/>
            </p14:nvContentPartPr>
            <p14:xfrm>
              <a:off x="240665" y="3429000"/>
              <a:ext cx="303530" cy="46418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4"/>
            </p:blipFill>
            <p:spPr>
              <a:xfrm>
                <a:off x="240665" y="3429000"/>
                <a:ext cx="303530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2" name="墨迹 101"/>
              <p14:cNvContentPartPr/>
              <p14:nvPr/>
            </p14:nvContentPartPr>
            <p14:xfrm>
              <a:off x="490855" y="3419475"/>
              <a:ext cx="473075" cy="50038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6"/>
            </p:blipFill>
            <p:spPr>
              <a:xfrm>
                <a:off x="490855" y="3419475"/>
                <a:ext cx="473075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3" name="墨迹 102"/>
              <p14:cNvContentPartPr/>
              <p14:nvPr/>
            </p14:nvContentPartPr>
            <p14:xfrm>
              <a:off x="410210" y="3580765"/>
              <a:ext cx="8890" cy="1428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8"/>
            </p:blipFill>
            <p:spPr>
              <a:xfrm>
                <a:off x="410210" y="3580765"/>
                <a:ext cx="88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4" name="墨迹 103"/>
              <p14:cNvContentPartPr/>
              <p14:nvPr/>
            </p14:nvContentPartPr>
            <p14:xfrm>
              <a:off x="446405" y="3535680"/>
              <a:ext cx="26670" cy="10731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10"/>
            </p:blipFill>
            <p:spPr>
              <a:xfrm>
                <a:off x="446405" y="3535680"/>
                <a:ext cx="2667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5" name="墨迹 104"/>
              <p14:cNvContentPartPr/>
              <p14:nvPr/>
            </p14:nvContentPartPr>
            <p14:xfrm>
              <a:off x="499745" y="3526790"/>
              <a:ext cx="125095" cy="17843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12"/>
            </p:blipFill>
            <p:spPr>
              <a:xfrm>
                <a:off x="499745" y="3526790"/>
                <a:ext cx="12509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06" name="墨迹 105"/>
              <p14:cNvContentPartPr/>
              <p14:nvPr/>
            </p14:nvContentPartPr>
            <p14:xfrm>
              <a:off x="490855" y="3634105"/>
              <a:ext cx="169545" cy="1428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4"/>
            </p:blipFill>
            <p:spPr>
              <a:xfrm>
                <a:off x="490855" y="3634105"/>
                <a:ext cx="1695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07" name="墨迹 106"/>
              <p14:cNvContentPartPr/>
              <p14:nvPr/>
            </p14:nvContentPartPr>
            <p14:xfrm>
              <a:off x="642620" y="3625215"/>
              <a:ext cx="80645" cy="16065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6"/>
            </p:blipFill>
            <p:spPr>
              <a:xfrm>
                <a:off x="642620" y="3625215"/>
                <a:ext cx="806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08" name="墨迹 107"/>
              <p14:cNvContentPartPr/>
              <p14:nvPr/>
            </p14:nvContentPartPr>
            <p14:xfrm>
              <a:off x="687070" y="3500120"/>
              <a:ext cx="45085" cy="984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8"/>
            </p:blipFill>
            <p:spPr>
              <a:xfrm>
                <a:off x="687070" y="3500120"/>
                <a:ext cx="4508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09" name="墨迹 108"/>
              <p14:cNvContentPartPr/>
              <p14:nvPr/>
            </p14:nvContentPartPr>
            <p14:xfrm>
              <a:off x="464185" y="3902075"/>
              <a:ext cx="71120" cy="49974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20"/>
            </p:blipFill>
            <p:spPr>
              <a:xfrm>
                <a:off x="464185" y="3902075"/>
                <a:ext cx="71120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0" name="墨迹 109"/>
              <p14:cNvContentPartPr/>
              <p14:nvPr/>
            </p14:nvContentPartPr>
            <p14:xfrm>
              <a:off x="410210" y="4286250"/>
              <a:ext cx="170180" cy="1873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22"/>
            </p:blipFill>
            <p:spPr>
              <a:xfrm>
                <a:off x="410210" y="4286250"/>
                <a:ext cx="17018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1" name="墨迹 110"/>
              <p14:cNvContentPartPr/>
              <p14:nvPr/>
            </p14:nvContentPartPr>
            <p14:xfrm>
              <a:off x="205105" y="3937635"/>
              <a:ext cx="62230" cy="22352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4"/>
            </p:blipFill>
            <p:spPr>
              <a:xfrm>
                <a:off x="205105" y="3937635"/>
                <a:ext cx="6223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2" name="墨迹 111"/>
              <p14:cNvContentPartPr/>
              <p14:nvPr/>
            </p14:nvContentPartPr>
            <p14:xfrm>
              <a:off x="249555" y="3884295"/>
              <a:ext cx="142875" cy="22288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6"/>
            </p:blipFill>
            <p:spPr>
              <a:xfrm>
                <a:off x="249555" y="3884295"/>
                <a:ext cx="14287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3" name="墨迹 112"/>
              <p14:cNvContentPartPr/>
              <p14:nvPr/>
            </p14:nvContentPartPr>
            <p14:xfrm>
              <a:off x="249555" y="4526915"/>
              <a:ext cx="53975" cy="6254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8"/>
            </p:blipFill>
            <p:spPr>
              <a:xfrm>
                <a:off x="249555" y="4526915"/>
                <a:ext cx="53975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4" name="墨迹 113"/>
              <p14:cNvContentPartPr/>
              <p14:nvPr/>
            </p14:nvContentPartPr>
            <p14:xfrm>
              <a:off x="303530" y="4509135"/>
              <a:ext cx="330200" cy="69659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30"/>
            </p:blipFill>
            <p:spPr>
              <a:xfrm>
                <a:off x="303530" y="4509135"/>
                <a:ext cx="330200" cy="696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5" name="墨迹 114"/>
              <p14:cNvContentPartPr/>
              <p14:nvPr/>
            </p14:nvContentPartPr>
            <p14:xfrm>
              <a:off x="276225" y="5098415"/>
              <a:ext cx="276860" cy="6286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32"/>
            </p:blipFill>
            <p:spPr>
              <a:xfrm>
                <a:off x="276225" y="5098415"/>
                <a:ext cx="27686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16" name="墨迹 115"/>
              <p14:cNvContentPartPr/>
              <p14:nvPr/>
            </p14:nvContentPartPr>
            <p14:xfrm>
              <a:off x="339090" y="4589780"/>
              <a:ext cx="89535" cy="11557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4"/>
            </p:blipFill>
            <p:spPr>
              <a:xfrm>
                <a:off x="339090" y="4589780"/>
                <a:ext cx="8953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17" name="墨迹 116"/>
              <p14:cNvContentPartPr/>
              <p14:nvPr/>
            </p14:nvContentPartPr>
            <p14:xfrm>
              <a:off x="392430" y="4660900"/>
              <a:ext cx="26670" cy="1778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6"/>
            </p:blipFill>
            <p:spPr>
              <a:xfrm>
                <a:off x="392430" y="4660900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18" name="墨迹 117"/>
              <p14:cNvContentPartPr/>
              <p14:nvPr/>
            </p14:nvContentPartPr>
            <p14:xfrm>
              <a:off x="473075" y="4580890"/>
              <a:ext cx="26670" cy="9779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8"/>
            </p:blipFill>
            <p:spPr>
              <a:xfrm>
                <a:off x="473075" y="4580890"/>
                <a:ext cx="2667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19" name="墨迹 118"/>
              <p14:cNvContentPartPr/>
              <p14:nvPr/>
            </p14:nvContentPartPr>
            <p14:xfrm>
              <a:off x="383540" y="4741545"/>
              <a:ext cx="360" cy="2667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40"/>
            </p:blipFill>
            <p:spPr>
              <a:xfrm>
                <a:off x="383540" y="4741545"/>
                <a:ext cx="3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0" name="墨迹 119"/>
              <p14:cNvContentPartPr/>
              <p14:nvPr/>
            </p14:nvContentPartPr>
            <p14:xfrm>
              <a:off x="401320" y="4696460"/>
              <a:ext cx="62865" cy="13398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42"/>
            </p:blipFill>
            <p:spPr>
              <a:xfrm>
                <a:off x="401320" y="4696460"/>
                <a:ext cx="6286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1" name="墨迹 120"/>
              <p14:cNvContentPartPr/>
              <p14:nvPr/>
            </p14:nvContentPartPr>
            <p14:xfrm>
              <a:off x="330200" y="4821555"/>
              <a:ext cx="205105" cy="7175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4"/>
            </p:blipFill>
            <p:spPr>
              <a:xfrm>
                <a:off x="330200" y="4821555"/>
                <a:ext cx="20510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2" name="墨迹 121"/>
              <p14:cNvContentPartPr/>
              <p14:nvPr/>
            </p14:nvContentPartPr>
            <p14:xfrm>
              <a:off x="419100" y="4768215"/>
              <a:ext cx="360" cy="13398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6"/>
            </p:blipFill>
            <p:spPr>
              <a:xfrm>
                <a:off x="419100" y="4768215"/>
                <a:ext cx="36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3" name="墨迹 122"/>
              <p14:cNvContentPartPr/>
              <p14:nvPr/>
            </p14:nvContentPartPr>
            <p14:xfrm>
              <a:off x="490855" y="4777105"/>
              <a:ext cx="26670" cy="12509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8"/>
            </p:blipFill>
            <p:spPr>
              <a:xfrm>
                <a:off x="490855" y="4777105"/>
                <a:ext cx="2667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4" name="墨迹 123"/>
              <p14:cNvContentPartPr/>
              <p14:nvPr/>
            </p14:nvContentPartPr>
            <p14:xfrm>
              <a:off x="526415" y="3928745"/>
              <a:ext cx="491490" cy="3841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50"/>
            </p:blipFill>
            <p:spPr>
              <a:xfrm>
                <a:off x="526415" y="3928745"/>
                <a:ext cx="49149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5" name="墨迹 124"/>
              <p14:cNvContentPartPr/>
              <p14:nvPr/>
            </p14:nvContentPartPr>
            <p14:xfrm>
              <a:off x="901700" y="4223385"/>
              <a:ext cx="178435" cy="1873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52"/>
            </p:blipFill>
            <p:spPr>
              <a:xfrm>
                <a:off x="901700" y="4223385"/>
                <a:ext cx="17843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26" name="墨迹 125"/>
              <p14:cNvContentPartPr/>
              <p14:nvPr/>
            </p14:nvContentPartPr>
            <p14:xfrm>
              <a:off x="767715" y="3884295"/>
              <a:ext cx="196215" cy="22288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4"/>
            </p:blipFill>
            <p:spPr>
              <a:xfrm>
                <a:off x="767715" y="3884295"/>
                <a:ext cx="19621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27" name="墨迹 126"/>
              <p14:cNvContentPartPr/>
              <p14:nvPr/>
            </p14:nvContentPartPr>
            <p14:xfrm>
              <a:off x="946150" y="4544695"/>
              <a:ext cx="71755" cy="2413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6"/>
            </p:blipFill>
            <p:spPr>
              <a:xfrm>
                <a:off x="946150" y="4544695"/>
                <a:ext cx="717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28" name="墨迹 127"/>
              <p14:cNvContentPartPr/>
              <p14:nvPr/>
            </p14:nvContentPartPr>
            <p14:xfrm>
              <a:off x="1053465" y="4598670"/>
              <a:ext cx="98425" cy="17843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8"/>
            </p:blipFill>
            <p:spPr>
              <a:xfrm>
                <a:off x="1053465" y="4598670"/>
                <a:ext cx="9842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29" name="墨迹 128"/>
              <p14:cNvContentPartPr/>
              <p14:nvPr/>
            </p14:nvContentPartPr>
            <p14:xfrm>
              <a:off x="1115695" y="4678680"/>
              <a:ext cx="89535" cy="13398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60"/>
            </p:blipFill>
            <p:spPr>
              <a:xfrm>
                <a:off x="1115695" y="4678680"/>
                <a:ext cx="895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0" name="墨迹 129"/>
              <p14:cNvContentPartPr/>
              <p14:nvPr/>
            </p14:nvContentPartPr>
            <p14:xfrm>
              <a:off x="1187450" y="4741545"/>
              <a:ext cx="116205" cy="10668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62"/>
            </p:blipFill>
            <p:spPr>
              <a:xfrm>
                <a:off x="1187450" y="4741545"/>
                <a:ext cx="11620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1" name="墨迹 130"/>
              <p14:cNvContentPartPr/>
              <p14:nvPr/>
            </p14:nvContentPartPr>
            <p14:xfrm>
              <a:off x="1285875" y="4634230"/>
              <a:ext cx="133350" cy="31242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64"/>
            </p:blipFill>
            <p:spPr>
              <a:xfrm>
                <a:off x="1285875" y="4634230"/>
                <a:ext cx="13335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2" name="墨迹 131"/>
              <p14:cNvContentPartPr/>
              <p14:nvPr/>
            </p14:nvContentPartPr>
            <p14:xfrm>
              <a:off x="5009515" y="5419725"/>
              <a:ext cx="758825" cy="39306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6"/>
            </p:blipFill>
            <p:spPr>
              <a:xfrm>
                <a:off x="5009515" y="5419725"/>
                <a:ext cx="75882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3" name="墨迹 132"/>
              <p14:cNvContentPartPr/>
              <p14:nvPr/>
            </p14:nvContentPartPr>
            <p14:xfrm>
              <a:off x="-17780" y="3098165"/>
              <a:ext cx="490855" cy="233108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8"/>
            </p:blipFill>
            <p:spPr>
              <a:xfrm>
                <a:off x="-17780" y="3098165"/>
                <a:ext cx="490855" cy="2331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4" name="墨迹 133"/>
              <p14:cNvContentPartPr/>
              <p14:nvPr/>
            </p14:nvContentPartPr>
            <p14:xfrm>
              <a:off x="437515" y="2973070"/>
              <a:ext cx="106680" cy="30353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70"/>
            </p:blipFill>
            <p:spPr>
              <a:xfrm>
                <a:off x="437515" y="2973070"/>
                <a:ext cx="10668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5" name="墨迹 134"/>
              <p14:cNvContentPartPr/>
              <p14:nvPr/>
            </p14:nvContentPartPr>
            <p14:xfrm>
              <a:off x="499745" y="2847975"/>
              <a:ext cx="53340" cy="63436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72"/>
            </p:blipFill>
            <p:spPr>
              <a:xfrm>
                <a:off x="499745" y="2847975"/>
                <a:ext cx="53340" cy="6343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36" name="墨迹 135"/>
              <p14:cNvContentPartPr/>
              <p14:nvPr/>
            </p14:nvContentPartPr>
            <p14:xfrm>
              <a:off x="383540" y="3161030"/>
              <a:ext cx="330835" cy="3302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74"/>
            </p:blipFill>
            <p:spPr>
              <a:xfrm>
                <a:off x="383540" y="3161030"/>
                <a:ext cx="33083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37" name="墨迹 136"/>
              <p14:cNvContentPartPr/>
              <p14:nvPr/>
            </p14:nvContentPartPr>
            <p14:xfrm>
              <a:off x="5812790" y="5366385"/>
              <a:ext cx="1062990" cy="10731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6"/>
            </p:blipFill>
            <p:spPr>
              <a:xfrm>
                <a:off x="5812790" y="5366385"/>
                <a:ext cx="106299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38" name="墨迹 137"/>
              <p14:cNvContentPartPr/>
              <p14:nvPr/>
            </p14:nvContentPartPr>
            <p14:xfrm>
              <a:off x="7348855" y="1410335"/>
              <a:ext cx="499745" cy="29464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8"/>
            </p:blipFill>
            <p:spPr>
              <a:xfrm>
                <a:off x="7348855" y="1410335"/>
                <a:ext cx="4997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39" name="墨迹 138"/>
              <p14:cNvContentPartPr/>
              <p14:nvPr/>
            </p14:nvContentPartPr>
            <p14:xfrm>
              <a:off x="7947025" y="1258570"/>
              <a:ext cx="26670" cy="17018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80"/>
            </p:blipFill>
            <p:spPr>
              <a:xfrm>
                <a:off x="7947025" y="1258570"/>
                <a:ext cx="2667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0" name="墨迹 139"/>
              <p14:cNvContentPartPr/>
              <p14:nvPr/>
            </p14:nvContentPartPr>
            <p14:xfrm>
              <a:off x="8009890" y="1240790"/>
              <a:ext cx="231775" cy="17843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82"/>
            </p:blipFill>
            <p:spPr>
              <a:xfrm>
                <a:off x="8009890" y="1240790"/>
                <a:ext cx="2317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1" name="墨迹 140"/>
              <p14:cNvContentPartPr/>
              <p14:nvPr/>
            </p14:nvContentPartPr>
            <p14:xfrm>
              <a:off x="8054340" y="1276350"/>
              <a:ext cx="142875" cy="13398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84"/>
            </p:blipFill>
            <p:spPr>
              <a:xfrm>
                <a:off x="8054340" y="1276350"/>
                <a:ext cx="14287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2" name="墨迹 141"/>
              <p14:cNvContentPartPr/>
              <p14:nvPr/>
            </p14:nvContentPartPr>
            <p14:xfrm>
              <a:off x="8340090" y="1214120"/>
              <a:ext cx="107315" cy="889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6"/>
            </p:blipFill>
            <p:spPr>
              <a:xfrm>
                <a:off x="8340090" y="121412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3" name="墨迹 142"/>
              <p14:cNvContentPartPr/>
              <p14:nvPr/>
            </p14:nvContentPartPr>
            <p14:xfrm>
              <a:off x="8277225" y="1303655"/>
              <a:ext cx="205740" cy="1428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8"/>
            </p:blipFill>
            <p:spPr>
              <a:xfrm>
                <a:off x="8277225" y="1303655"/>
                <a:ext cx="20574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4" name="墨迹 143"/>
              <p14:cNvContentPartPr/>
              <p14:nvPr/>
            </p14:nvContentPartPr>
            <p14:xfrm>
              <a:off x="8474075" y="1258570"/>
              <a:ext cx="231775" cy="3619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90"/>
            </p:blipFill>
            <p:spPr>
              <a:xfrm>
                <a:off x="8474075" y="1258570"/>
                <a:ext cx="23177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5" name="墨迹 144"/>
              <p14:cNvContentPartPr/>
              <p14:nvPr/>
            </p14:nvContentPartPr>
            <p14:xfrm>
              <a:off x="8474075" y="1294765"/>
              <a:ext cx="213995" cy="17843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92"/>
            </p:blipFill>
            <p:spPr>
              <a:xfrm>
                <a:off x="8474075" y="1294765"/>
                <a:ext cx="21399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46" name="墨迹 145"/>
              <p14:cNvContentPartPr/>
              <p14:nvPr/>
            </p14:nvContentPartPr>
            <p14:xfrm>
              <a:off x="8608060" y="1151890"/>
              <a:ext cx="97790" cy="40132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94"/>
            </p:blipFill>
            <p:spPr>
              <a:xfrm>
                <a:off x="8608060" y="1151890"/>
                <a:ext cx="97790" cy="401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47" name="墨迹 146"/>
              <p14:cNvContentPartPr/>
              <p14:nvPr/>
            </p14:nvContentPartPr>
            <p14:xfrm>
              <a:off x="8724265" y="1124585"/>
              <a:ext cx="53340" cy="8064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6"/>
            </p:blipFill>
            <p:spPr>
              <a:xfrm>
                <a:off x="8724265" y="1124585"/>
                <a:ext cx="5334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48" name="墨迹 147"/>
              <p14:cNvContentPartPr/>
              <p14:nvPr/>
            </p14:nvContentPartPr>
            <p14:xfrm>
              <a:off x="7929245" y="1571625"/>
              <a:ext cx="71755" cy="12446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8"/>
            </p:blipFill>
            <p:spPr>
              <a:xfrm>
                <a:off x="7929245" y="1571625"/>
                <a:ext cx="7175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49" name="墨迹 148"/>
              <p14:cNvContentPartPr/>
              <p14:nvPr/>
            </p14:nvContentPartPr>
            <p14:xfrm>
              <a:off x="7920355" y="1704975"/>
              <a:ext cx="360" cy="984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300"/>
            </p:blipFill>
            <p:spPr>
              <a:xfrm>
                <a:off x="7920355" y="1704975"/>
                <a:ext cx="36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0" name="墨迹 149"/>
              <p14:cNvContentPartPr/>
              <p14:nvPr/>
            </p14:nvContentPartPr>
            <p14:xfrm>
              <a:off x="7973695" y="1589405"/>
              <a:ext cx="214630" cy="26797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302"/>
            </p:blipFill>
            <p:spPr>
              <a:xfrm>
                <a:off x="7973695" y="1589405"/>
                <a:ext cx="2146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1" name="墨迹 150"/>
              <p14:cNvContentPartPr/>
              <p14:nvPr/>
            </p14:nvContentPartPr>
            <p14:xfrm>
              <a:off x="8304530" y="1562100"/>
              <a:ext cx="17780" cy="10731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04"/>
            </p:blipFill>
            <p:spPr>
              <a:xfrm>
                <a:off x="8304530" y="1562100"/>
                <a:ext cx="1778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2" name="墨迹 151"/>
              <p14:cNvContentPartPr/>
              <p14:nvPr/>
            </p14:nvContentPartPr>
            <p14:xfrm>
              <a:off x="8286750" y="1571625"/>
              <a:ext cx="178435" cy="31242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6"/>
            </p:blipFill>
            <p:spPr>
              <a:xfrm>
                <a:off x="8286750" y="1571625"/>
                <a:ext cx="17843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3" name="墨迹 152"/>
              <p14:cNvContentPartPr/>
              <p14:nvPr/>
            </p14:nvContentPartPr>
            <p14:xfrm>
              <a:off x="8518525" y="1669415"/>
              <a:ext cx="160655" cy="2667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8"/>
            </p:blipFill>
            <p:spPr>
              <a:xfrm>
                <a:off x="8518525" y="166941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4" name="墨迹 153"/>
              <p14:cNvContentPartPr/>
              <p14:nvPr/>
            </p14:nvContentPartPr>
            <p14:xfrm>
              <a:off x="8759825" y="1562100"/>
              <a:ext cx="80010" cy="3619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10"/>
            </p:blipFill>
            <p:spPr>
              <a:xfrm>
                <a:off x="8759825" y="1562100"/>
                <a:ext cx="8001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5" name="墨迹 154"/>
              <p14:cNvContentPartPr/>
              <p14:nvPr/>
            </p14:nvContentPartPr>
            <p14:xfrm>
              <a:off x="8634730" y="1616075"/>
              <a:ext cx="205105" cy="26797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12"/>
            </p:blipFill>
            <p:spPr>
              <a:xfrm>
                <a:off x="8634730" y="1616075"/>
                <a:ext cx="20510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56" name="墨迹 155"/>
              <p14:cNvContentPartPr/>
              <p14:nvPr/>
            </p14:nvContentPartPr>
            <p14:xfrm>
              <a:off x="8822055" y="1624965"/>
              <a:ext cx="151765" cy="34798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14"/>
            </p:blipFill>
            <p:spPr>
              <a:xfrm>
                <a:off x="8822055" y="1624965"/>
                <a:ext cx="15176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57" name="墨迹 156"/>
              <p14:cNvContentPartPr/>
              <p14:nvPr/>
            </p14:nvContentPartPr>
            <p14:xfrm>
              <a:off x="8072120" y="1981835"/>
              <a:ext cx="205105" cy="539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6"/>
            </p:blipFill>
            <p:spPr>
              <a:xfrm>
                <a:off x="8072120" y="1981835"/>
                <a:ext cx="20510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58" name="墨迹 157"/>
              <p14:cNvContentPartPr/>
              <p14:nvPr/>
            </p14:nvContentPartPr>
            <p14:xfrm>
              <a:off x="8197215" y="1955165"/>
              <a:ext cx="17780" cy="18796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8"/>
            </p:blipFill>
            <p:spPr>
              <a:xfrm>
                <a:off x="8197215" y="1955165"/>
                <a:ext cx="1778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59" name="墨迹 158"/>
              <p14:cNvContentPartPr/>
              <p14:nvPr/>
            </p14:nvContentPartPr>
            <p14:xfrm>
              <a:off x="8063230" y="2035810"/>
              <a:ext cx="356870" cy="25019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20"/>
            </p:blipFill>
            <p:spPr>
              <a:xfrm>
                <a:off x="8063230" y="2035810"/>
                <a:ext cx="35687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0" name="墨迹 159"/>
              <p14:cNvContentPartPr/>
              <p14:nvPr/>
            </p14:nvContentPartPr>
            <p14:xfrm>
              <a:off x="8402320" y="1981835"/>
              <a:ext cx="170180" cy="30416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22"/>
            </p:blipFill>
            <p:spPr>
              <a:xfrm>
                <a:off x="8402320" y="1981835"/>
                <a:ext cx="170180" cy="304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1" name="墨迹 160"/>
              <p14:cNvContentPartPr/>
              <p14:nvPr/>
            </p14:nvContentPartPr>
            <p14:xfrm>
              <a:off x="8562975" y="2152015"/>
              <a:ext cx="142875" cy="2667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24"/>
            </p:blipFill>
            <p:spPr>
              <a:xfrm>
                <a:off x="8562975" y="2152015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2" name="墨迹 161"/>
              <p14:cNvContentPartPr/>
              <p14:nvPr/>
            </p14:nvContentPartPr>
            <p14:xfrm>
              <a:off x="2062480" y="5250180"/>
              <a:ext cx="142875" cy="25019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6"/>
            </p:blipFill>
            <p:spPr>
              <a:xfrm>
                <a:off x="2062480" y="5250180"/>
                <a:ext cx="14287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3" name="墨迹 162"/>
              <p14:cNvContentPartPr/>
              <p14:nvPr/>
            </p14:nvContentPartPr>
            <p14:xfrm>
              <a:off x="2152015" y="5089525"/>
              <a:ext cx="53340" cy="444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8"/>
            </p:blipFill>
            <p:spPr>
              <a:xfrm>
                <a:off x="2152015" y="5089525"/>
                <a:ext cx="5334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4" name="墨迹 163"/>
              <p14:cNvContentPartPr/>
              <p14:nvPr/>
            </p14:nvContentPartPr>
            <p14:xfrm>
              <a:off x="2303780" y="5143500"/>
              <a:ext cx="187325" cy="22288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30"/>
            </p:blipFill>
            <p:spPr>
              <a:xfrm>
                <a:off x="2303780" y="5143500"/>
                <a:ext cx="18732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5" name="墨迹 164"/>
              <p14:cNvContentPartPr/>
              <p14:nvPr/>
            </p14:nvContentPartPr>
            <p14:xfrm>
              <a:off x="2616200" y="5366385"/>
              <a:ext cx="71120" cy="1428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32"/>
            </p:blipFill>
            <p:spPr>
              <a:xfrm>
                <a:off x="2616200" y="5366385"/>
                <a:ext cx="7112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66" name="墨迹 165"/>
              <p14:cNvContentPartPr/>
              <p14:nvPr/>
            </p14:nvContentPartPr>
            <p14:xfrm>
              <a:off x="2026920" y="5553710"/>
              <a:ext cx="571500" cy="3619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34"/>
            </p:blipFill>
            <p:spPr>
              <a:xfrm>
                <a:off x="2026920" y="5553710"/>
                <a:ext cx="57150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67" name="墨迹 166"/>
              <p14:cNvContentPartPr/>
              <p14:nvPr/>
            </p14:nvContentPartPr>
            <p14:xfrm>
              <a:off x="2803525" y="5267960"/>
              <a:ext cx="89535" cy="16129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6"/>
            </p:blipFill>
            <p:spPr>
              <a:xfrm>
                <a:off x="2803525" y="5267960"/>
                <a:ext cx="8953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68" name="墨迹 167"/>
              <p14:cNvContentPartPr/>
              <p14:nvPr/>
            </p14:nvContentPartPr>
            <p14:xfrm>
              <a:off x="2803525" y="5062855"/>
              <a:ext cx="80645" cy="5334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8"/>
            </p:blipFill>
            <p:spPr>
              <a:xfrm>
                <a:off x="2803525" y="5062855"/>
                <a:ext cx="806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69" name="墨迹 168"/>
              <p14:cNvContentPartPr/>
              <p14:nvPr/>
            </p14:nvContentPartPr>
            <p14:xfrm>
              <a:off x="3044825" y="5357495"/>
              <a:ext cx="26670" cy="8064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40"/>
            </p:blipFill>
            <p:spPr>
              <a:xfrm>
                <a:off x="3044825" y="5357495"/>
                <a:ext cx="2667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0" name="墨迹 169"/>
              <p14:cNvContentPartPr/>
              <p14:nvPr/>
            </p14:nvContentPartPr>
            <p14:xfrm>
              <a:off x="3178810" y="5259070"/>
              <a:ext cx="88900" cy="25019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42"/>
            </p:blipFill>
            <p:spPr>
              <a:xfrm>
                <a:off x="3178810" y="5259070"/>
                <a:ext cx="8890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1" name="墨迹 170"/>
              <p14:cNvContentPartPr/>
              <p14:nvPr/>
            </p14:nvContentPartPr>
            <p14:xfrm>
              <a:off x="3232150" y="5062855"/>
              <a:ext cx="53975" cy="10731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44"/>
            </p:blipFill>
            <p:spPr>
              <a:xfrm>
                <a:off x="3232150" y="5062855"/>
                <a:ext cx="5397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2" name="墨迹 171"/>
              <p14:cNvContentPartPr/>
              <p14:nvPr/>
            </p14:nvContentPartPr>
            <p14:xfrm>
              <a:off x="2794635" y="5482590"/>
              <a:ext cx="187325" cy="1778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46"/>
            </p:blipFill>
            <p:spPr>
              <a:xfrm>
                <a:off x="2794635" y="5482590"/>
                <a:ext cx="1873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3" name="墨迹 172"/>
              <p14:cNvContentPartPr/>
              <p14:nvPr/>
            </p14:nvContentPartPr>
            <p14:xfrm>
              <a:off x="2785745" y="5607685"/>
              <a:ext cx="26670" cy="8001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8"/>
            </p:blipFill>
            <p:spPr>
              <a:xfrm>
                <a:off x="2785745" y="5607685"/>
                <a:ext cx="266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4" name="墨迹 173"/>
              <p14:cNvContentPartPr/>
              <p14:nvPr/>
            </p14:nvContentPartPr>
            <p14:xfrm>
              <a:off x="2705100" y="5652135"/>
              <a:ext cx="187960" cy="7175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50"/>
            </p:blipFill>
            <p:spPr>
              <a:xfrm>
                <a:off x="2705100" y="5652135"/>
                <a:ext cx="18796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5" name="墨迹 174"/>
              <p14:cNvContentPartPr/>
              <p14:nvPr/>
            </p14:nvContentPartPr>
            <p14:xfrm>
              <a:off x="2759075" y="5696585"/>
              <a:ext cx="35560" cy="12509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52"/>
            </p:blipFill>
            <p:spPr>
              <a:xfrm>
                <a:off x="2759075" y="5696585"/>
                <a:ext cx="355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76" name="墨迹 175"/>
              <p14:cNvContentPartPr/>
              <p14:nvPr/>
            </p14:nvContentPartPr>
            <p14:xfrm>
              <a:off x="2776855" y="5696585"/>
              <a:ext cx="62230" cy="15176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54"/>
            </p:blipFill>
            <p:spPr>
              <a:xfrm>
                <a:off x="2776855" y="5696585"/>
                <a:ext cx="6223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77" name="墨迹 176"/>
              <p14:cNvContentPartPr/>
              <p14:nvPr/>
            </p14:nvContentPartPr>
            <p14:xfrm>
              <a:off x="2687320" y="5768340"/>
              <a:ext cx="133985" cy="19621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56"/>
            </p:blipFill>
            <p:spPr>
              <a:xfrm>
                <a:off x="2687320" y="5768340"/>
                <a:ext cx="1339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78" name="墨迹 177"/>
              <p14:cNvContentPartPr/>
              <p14:nvPr/>
            </p14:nvContentPartPr>
            <p14:xfrm>
              <a:off x="2696210" y="5875655"/>
              <a:ext cx="133985" cy="444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8"/>
            </p:blipFill>
            <p:spPr>
              <a:xfrm>
                <a:off x="2696210" y="5875655"/>
                <a:ext cx="13398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79" name="墨迹 178"/>
              <p14:cNvContentPartPr/>
              <p14:nvPr/>
            </p14:nvContentPartPr>
            <p14:xfrm>
              <a:off x="2937510" y="5661025"/>
              <a:ext cx="8890" cy="11620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60"/>
            </p:blipFill>
            <p:spPr>
              <a:xfrm>
                <a:off x="2937510" y="5661025"/>
                <a:ext cx="889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0" name="墨迹 179"/>
              <p14:cNvContentPartPr/>
              <p14:nvPr/>
            </p14:nvContentPartPr>
            <p14:xfrm>
              <a:off x="2955290" y="5661025"/>
              <a:ext cx="89535" cy="15176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62"/>
            </p:blipFill>
            <p:spPr>
              <a:xfrm>
                <a:off x="2955290" y="5661025"/>
                <a:ext cx="8953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1" name="墨迹 180"/>
              <p14:cNvContentPartPr/>
              <p14:nvPr/>
            </p14:nvContentPartPr>
            <p14:xfrm>
              <a:off x="2884170" y="5741670"/>
              <a:ext cx="222885" cy="889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64"/>
            </p:blipFill>
            <p:spPr>
              <a:xfrm>
                <a:off x="2884170" y="5741670"/>
                <a:ext cx="22288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2" name="墨迹 181"/>
              <p14:cNvContentPartPr/>
              <p14:nvPr/>
            </p14:nvContentPartPr>
            <p14:xfrm>
              <a:off x="2937510" y="5803900"/>
              <a:ext cx="160655" cy="25019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66"/>
            </p:blipFill>
            <p:spPr>
              <a:xfrm>
                <a:off x="2937510" y="5803900"/>
                <a:ext cx="16065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3" name="墨迹 182"/>
              <p14:cNvContentPartPr/>
              <p14:nvPr/>
            </p14:nvContentPartPr>
            <p14:xfrm>
              <a:off x="3107055" y="5535930"/>
              <a:ext cx="232410" cy="2667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8"/>
            </p:blipFill>
            <p:spPr>
              <a:xfrm>
                <a:off x="3107055" y="5535930"/>
                <a:ext cx="2324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4" name="墨迹 183"/>
              <p14:cNvContentPartPr/>
              <p14:nvPr/>
            </p14:nvContentPartPr>
            <p14:xfrm>
              <a:off x="3437890" y="5419725"/>
              <a:ext cx="53340" cy="12509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70"/>
            </p:blipFill>
            <p:spPr>
              <a:xfrm>
                <a:off x="3437890" y="5419725"/>
                <a:ext cx="5334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85" name="墨迹 184"/>
              <p14:cNvContentPartPr/>
              <p14:nvPr/>
            </p14:nvContentPartPr>
            <p14:xfrm>
              <a:off x="3768090" y="5062855"/>
              <a:ext cx="160655" cy="39306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72"/>
            </p:blipFill>
            <p:spPr>
              <a:xfrm>
                <a:off x="3768090" y="5062855"/>
                <a:ext cx="16065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86" name="墨迹 185"/>
              <p14:cNvContentPartPr/>
              <p14:nvPr/>
            </p14:nvContentPartPr>
            <p14:xfrm>
              <a:off x="4000500" y="5187950"/>
              <a:ext cx="160655" cy="16065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74"/>
            </p:blipFill>
            <p:spPr>
              <a:xfrm>
                <a:off x="4000500" y="5187950"/>
                <a:ext cx="1606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87" name="墨迹 186"/>
              <p14:cNvContentPartPr/>
              <p14:nvPr/>
            </p14:nvContentPartPr>
            <p14:xfrm>
              <a:off x="4089400" y="5205730"/>
              <a:ext cx="71755" cy="21399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76"/>
            </p:blipFill>
            <p:spPr>
              <a:xfrm>
                <a:off x="4089400" y="5205730"/>
                <a:ext cx="7175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88" name="墨迹 187"/>
              <p14:cNvContentPartPr/>
              <p14:nvPr/>
            </p14:nvContentPartPr>
            <p14:xfrm>
              <a:off x="3660775" y="5518150"/>
              <a:ext cx="509270" cy="7175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78"/>
            </p:blipFill>
            <p:spPr>
              <a:xfrm>
                <a:off x="3660775" y="5518150"/>
                <a:ext cx="50927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89" name="墨迹 188"/>
              <p14:cNvContentPartPr/>
              <p14:nvPr/>
            </p14:nvContentPartPr>
            <p14:xfrm>
              <a:off x="1919605" y="5000625"/>
              <a:ext cx="661035" cy="48196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80"/>
            </p:blipFill>
            <p:spPr>
              <a:xfrm>
                <a:off x="1919605" y="5000625"/>
                <a:ext cx="661035" cy="481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0" name="墨迹 189"/>
              <p14:cNvContentPartPr/>
              <p14:nvPr/>
            </p14:nvContentPartPr>
            <p14:xfrm>
              <a:off x="2669540" y="5000625"/>
              <a:ext cx="276860" cy="46418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82"/>
            </p:blipFill>
            <p:spPr>
              <a:xfrm>
                <a:off x="2669540" y="5000625"/>
                <a:ext cx="276860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1" name="墨迹 190"/>
              <p14:cNvContentPartPr/>
              <p14:nvPr/>
            </p14:nvContentPartPr>
            <p14:xfrm>
              <a:off x="3089275" y="5000625"/>
              <a:ext cx="366395" cy="49974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84"/>
            </p:blipFill>
            <p:spPr>
              <a:xfrm>
                <a:off x="3089275" y="5000625"/>
                <a:ext cx="366395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2" name="墨迹 191"/>
              <p14:cNvContentPartPr/>
              <p14:nvPr/>
            </p14:nvContentPartPr>
            <p14:xfrm>
              <a:off x="3526790" y="4973320"/>
              <a:ext cx="830580" cy="54483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86"/>
            </p:blipFill>
            <p:spPr>
              <a:xfrm>
                <a:off x="3526790" y="4973320"/>
                <a:ext cx="830580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3" name="墨迹 192"/>
              <p14:cNvContentPartPr/>
              <p14:nvPr/>
            </p14:nvContentPartPr>
            <p14:xfrm>
              <a:off x="2767965" y="5241290"/>
              <a:ext cx="116205" cy="13398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88"/>
            </p:blipFill>
            <p:spPr>
              <a:xfrm>
                <a:off x="2767965" y="5241290"/>
                <a:ext cx="11620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194" name="墨迹 193"/>
              <p14:cNvContentPartPr/>
              <p14:nvPr/>
            </p14:nvContentPartPr>
            <p14:xfrm>
              <a:off x="3696335" y="5715000"/>
              <a:ext cx="18415" cy="18732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90"/>
            </p:blipFill>
            <p:spPr>
              <a:xfrm>
                <a:off x="3696335" y="5715000"/>
                <a:ext cx="184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195" name="墨迹 194"/>
              <p14:cNvContentPartPr/>
              <p14:nvPr/>
            </p14:nvContentPartPr>
            <p14:xfrm>
              <a:off x="3750310" y="5678805"/>
              <a:ext cx="276860" cy="21463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92"/>
            </p:blipFill>
            <p:spPr>
              <a:xfrm>
                <a:off x="3750310" y="5678805"/>
                <a:ext cx="27686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196" name="墨迹 195"/>
              <p14:cNvContentPartPr/>
              <p14:nvPr/>
            </p14:nvContentPartPr>
            <p14:xfrm>
              <a:off x="3803650" y="5732780"/>
              <a:ext cx="8890" cy="10668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94"/>
            </p:blipFill>
            <p:spPr>
              <a:xfrm>
                <a:off x="3803650" y="5732780"/>
                <a:ext cx="889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197" name="墨迹 196"/>
              <p14:cNvContentPartPr/>
              <p14:nvPr/>
            </p14:nvContentPartPr>
            <p14:xfrm>
              <a:off x="3723640" y="5732780"/>
              <a:ext cx="249555" cy="19621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96"/>
            </p:blipFill>
            <p:spPr>
              <a:xfrm>
                <a:off x="3723640" y="5732780"/>
                <a:ext cx="24955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198" name="墨迹 197"/>
              <p14:cNvContentPartPr/>
              <p14:nvPr/>
            </p14:nvContentPartPr>
            <p14:xfrm>
              <a:off x="4124960" y="5678805"/>
              <a:ext cx="89535" cy="2667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98"/>
            </p:blipFill>
            <p:spPr>
              <a:xfrm>
                <a:off x="4124960" y="5678805"/>
                <a:ext cx="895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199" name="墨迹 198"/>
              <p14:cNvContentPartPr/>
              <p14:nvPr/>
            </p14:nvContentPartPr>
            <p14:xfrm>
              <a:off x="3990975" y="5759450"/>
              <a:ext cx="250190" cy="22288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400"/>
            </p:blipFill>
            <p:spPr>
              <a:xfrm>
                <a:off x="3990975" y="5759450"/>
                <a:ext cx="25019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0" name="墨迹 199"/>
              <p14:cNvContentPartPr/>
              <p14:nvPr/>
            </p14:nvContentPartPr>
            <p14:xfrm>
              <a:off x="4223385" y="5723890"/>
              <a:ext cx="205740" cy="25844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402"/>
            </p:blipFill>
            <p:spPr>
              <a:xfrm>
                <a:off x="4223385" y="5723890"/>
                <a:ext cx="20574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1" name="墨迹 200"/>
              <p14:cNvContentPartPr/>
              <p14:nvPr/>
            </p14:nvContentPartPr>
            <p14:xfrm>
              <a:off x="4321810" y="5589905"/>
              <a:ext cx="116205" cy="43751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404"/>
            </p:blipFill>
            <p:spPr>
              <a:xfrm>
                <a:off x="4321810" y="5589905"/>
                <a:ext cx="11620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2" name="墨迹 201"/>
              <p14:cNvContentPartPr/>
              <p14:nvPr/>
            </p14:nvContentPartPr>
            <p14:xfrm>
              <a:off x="4410710" y="5544820"/>
              <a:ext cx="62865" cy="984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406"/>
            </p:blipFill>
            <p:spPr>
              <a:xfrm>
                <a:off x="4410710" y="5544820"/>
                <a:ext cx="6286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3" name="墨迹 202"/>
              <p14:cNvContentPartPr/>
              <p14:nvPr/>
            </p14:nvContentPartPr>
            <p14:xfrm>
              <a:off x="2009140" y="5589905"/>
              <a:ext cx="142875" cy="24066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408"/>
            </p:blipFill>
            <p:spPr>
              <a:xfrm>
                <a:off x="2009140" y="5589905"/>
                <a:ext cx="14287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04" name="墨迹 203"/>
              <p14:cNvContentPartPr/>
              <p14:nvPr/>
            </p14:nvContentPartPr>
            <p14:xfrm>
              <a:off x="1758950" y="5786120"/>
              <a:ext cx="116205" cy="15176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10"/>
            </p:blipFill>
            <p:spPr>
              <a:xfrm>
                <a:off x="1758950" y="5786120"/>
                <a:ext cx="11620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05" name="墨迹 204"/>
              <p14:cNvContentPartPr/>
              <p14:nvPr/>
            </p14:nvContentPartPr>
            <p14:xfrm>
              <a:off x="1857375" y="5795010"/>
              <a:ext cx="44450" cy="29464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12"/>
            </p:blipFill>
            <p:spPr>
              <a:xfrm>
                <a:off x="1857375" y="5795010"/>
                <a:ext cx="4445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06" name="墨迹 205"/>
              <p14:cNvContentPartPr/>
              <p14:nvPr/>
            </p14:nvContentPartPr>
            <p14:xfrm>
              <a:off x="1847850" y="5795010"/>
              <a:ext cx="125095" cy="14287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14"/>
            </p:blipFill>
            <p:spPr>
              <a:xfrm>
                <a:off x="1847850" y="5795010"/>
                <a:ext cx="1250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07" name="墨迹 206"/>
              <p14:cNvContentPartPr/>
              <p14:nvPr/>
            </p14:nvContentPartPr>
            <p14:xfrm>
              <a:off x="1972945" y="5848350"/>
              <a:ext cx="214630" cy="16129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16"/>
            </p:blipFill>
            <p:spPr>
              <a:xfrm>
                <a:off x="1972945" y="5848350"/>
                <a:ext cx="21463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08" name="墨迹 207"/>
              <p14:cNvContentPartPr/>
              <p14:nvPr/>
            </p14:nvContentPartPr>
            <p14:xfrm>
              <a:off x="2133600" y="5893435"/>
              <a:ext cx="116205" cy="12509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18"/>
            </p:blipFill>
            <p:spPr>
              <a:xfrm>
                <a:off x="2133600" y="5893435"/>
                <a:ext cx="1162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09" name="墨迹 208"/>
              <p14:cNvContentPartPr/>
              <p14:nvPr/>
            </p14:nvContentPartPr>
            <p14:xfrm>
              <a:off x="2232025" y="5795010"/>
              <a:ext cx="303530" cy="27686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20"/>
            </p:blipFill>
            <p:spPr>
              <a:xfrm>
                <a:off x="2232025" y="5795010"/>
                <a:ext cx="30353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0" name="墨迹 209"/>
              <p14:cNvContentPartPr/>
              <p14:nvPr/>
            </p14:nvContentPartPr>
            <p14:xfrm>
              <a:off x="2750185" y="4785995"/>
              <a:ext cx="125095" cy="16954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22"/>
            </p:blipFill>
            <p:spPr>
              <a:xfrm>
                <a:off x="2750185" y="4785995"/>
                <a:ext cx="1250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1" name="墨迹 210"/>
              <p14:cNvContentPartPr/>
              <p14:nvPr/>
            </p14:nvContentPartPr>
            <p14:xfrm>
              <a:off x="2767965" y="4535805"/>
              <a:ext cx="178435" cy="23241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24"/>
            </p:blipFill>
            <p:spPr>
              <a:xfrm>
                <a:off x="2767965" y="4535805"/>
                <a:ext cx="17843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2" name="墨迹 211"/>
              <p14:cNvContentPartPr/>
              <p14:nvPr/>
            </p14:nvContentPartPr>
            <p14:xfrm>
              <a:off x="3018155" y="4732655"/>
              <a:ext cx="8890" cy="9779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26"/>
            </p:blipFill>
            <p:spPr>
              <a:xfrm>
                <a:off x="3018155" y="4732655"/>
                <a:ext cx="889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3" name="墨迹 212"/>
              <p14:cNvContentPartPr/>
              <p14:nvPr/>
            </p14:nvContentPartPr>
            <p14:xfrm>
              <a:off x="3178810" y="4866640"/>
              <a:ext cx="160655" cy="13398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28"/>
            </p:blipFill>
            <p:spPr>
              <a:xfrm>
                <a:off x="3178810" y="4866640"/>
                <a:ext cx="16065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14" name="墨迹 213"/>
              <p14:cNvContentPartPr/>
              <p14:nvPr/>
            </p14:nvContentPartPr>
            <p14:xfrm>
              <a:off x="3321685" y="4705350"/>
              <a:ext cx="196215" cy="20574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30"/>
            </p:blipFill>
            <p:spPr>
              <a:xfrm>
                <a:off x="3321685" y="4705350"/>
                <a:ext cx="19621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15" name="墨迹 214"/>
              <p14:cNvContentPartPr/>
              <p14:nvPr/>
            </p14:nvContentPartPr>
            <p14:xfrm>
              <a:off x="3535680" y="4830445"/>
              <a:ext cx="89535" cy="10731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32"/>
            </p:blipFill>
            <p:spPr>
              <a:xfrm>
                <a:off x="3535680" y="4830445"/>
                <a:ext cx="895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16" name="墨迹 215"/>
              <p14:cNvContentPartPr/>
              <p14:nvPr/>
            </p14:nvContentPartPr>
            <p14:xfrm>
              <a:off x="3830320" y="4857750"/>
              <a:ext cx="223520" cy="1873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34"/>
            </p:blipFill>
            <p:spPr>
              <a:xfrm>
                <a:off x="3830320" y="4857750"/>
                <a:ext cx="22352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17" name="墨迹 216"/>
              <p14:cNvContentPartPr/>
              <p14:nvPr/>
            </p14:nvContentPartPr>
            <p14:xfrm>
              <a:off x="4080510" y="4634230"/>
              <a:ext cx="169545" cy="25019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36"/>
            </p:blipFill>
            <p:spPr>
              <a:xfrm>
                <a:off x="4080510" y="4634230"/>
                <a:ext cx="1695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18" name="墨迹 217"/>
              <p14:cNvContentPartPr/>
              <p14:nvPr/>
            </p14:nvContentPartPr>
            <p14:xfrm>
              <a:off x="4223385" y="4759325"/>
              <a:ext cx="232410" cy="21399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38"/>
            </p:blipFill>
            <p:spPr>
              <a:xfrm>
                <a:off x="4223385" y="4759325"/>
                <a:ext cx="23241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19" name="墨迹 218"/>
              <p14:cNvContentPartPr/>
              <p14:nvPr/>
            </p14:nvContentPartPr>
            <p14:xfrm>
              <a:off x="6858000" y="3714750"/>
              <a:ext cx="749935" cy="16065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40"/>
            </p:blipFill>
            <p:spPr>
              <a:xfrm>
                <a:off x="6858000" y="3714750"/>
                <a:ext cx="7499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0" name="墨迹 219"/>
              <p14:cNvContentPartPr/>
              <p14:nvPr/>
            </p14:nvContentPartPr>
            <p14:xfrm>
              <a:off x="7643495" y="4018280"/>
              <a:ext cx="125095" cy="22288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42"/>
            </p:blipFill>
            <p:spPr>
              <a:xfrm>
                <a:off x="7643495" y="4018280"/>
                <a:ext cx="12509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1" name="墨迹 220"/>
              <p14:cNvContentPartPr/>
              <p14:nvPr/>
            </p14:nvContentPartPr>
            <p14:xfrm>
              <a:off x="7750810" y="3830320"/>
              <a:ext cx="35560" cy="8953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44"/>
            </p:blipFill>
            <p:spPr>
              <a:xfrm>
                <a:off x="7750810" y="3830320"/>
                <a:ext cx="3556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22" name="墨迹 221"/>
              <p14:cNvContentPartPr/>
              <p14:nvPr/>
            </p14:nvContentPartPr>
            <p14:xfrm>
              <a:off x="7830820" y="3973195"/>
              <a:ext cx="196850" cy="15176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46"/>
            </p:blipFill>
            <p:spPr>
              <a:xfrm>
                <a:off x="7830820" y="3973195"/>
                <a:ext cx="19685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23" name="墨迹 222"/>
              <p14:cNvContentPartPr/>
              <p14:nvPr/>
            </p14:nvContentPartPr>
            <p14:xfrm>
              <a:off x="8081010" y="3973195"/>
              <a:ext cx="35560" cy="2413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48"/>
            </p:blipFill>
            <p:spPr>
              <a:xfrm>
                <a:off x="8081010" y="3973195"/>
                <a:ext cx="3556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24" name="墨迹 223"/>
              <p14:cNvContentPartPr/>
              <p14:nvPr/>
            </p14:nvContentPartPr>
            <p14:xfrm>
              <a:off x="8107680" y="3937635"/>
              <a:ext cx="71755" cy="10731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50"/>
            </p:blipFill>
            <p:spPr>
              <a:xfrm>
                <a:off x="8107680" y="3937635"/>
                <a:ext cx="7175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25" name="墨迹 224"/>
              <p14:cNvContentPartPr/>
              <p14:nvPr/>
            </p14:nvContentPartPr>
            <p14:xfrm>
              <a:off x="8170545" y="4133850"/>
              <a:ext cx="44450" cy="8953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52"/>
            </p:blipFill>
            <p:spPr>
              <a:xfrm>
                <a:off x="8170545" y="4133850"/>
                <a:ext cx="4445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26" name="墨迹 225"/>
              <p14:cNvContentPartPr/>
              <p14:nvPr/>
            </p14:nvContentPartPr>
            <p14:xfrm>
              <a:off x="8366760" y="4107180"/>
              <a:ext cx="35560" cy="8064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54"/>
            </p:blipFill>
            <p:spPr>
              <a:xfrm>
                <a:off x="8366760" y="4107180"/>
                <a:ext cx="3556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27" name="墨迹 226"/>
              <p14:cNvContentPartPr/>
              <p14:nvPr/>
            </p14:nvContentPartPr>
            <p14:xfrm>
              <a:off x="8482965" y="4124960"/>
              <a:ext cx="80010" cy="10731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56"/>
            </p:blipFill>
            <p:spPr>
              <a:xfrm>
                <a:off x="8482965" y="4124960"/>
                <a:ext cx="8001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28" name="墨迹 227"/>
              <p14:cNvContentPartPr/>
              <p14:nvPr/>
            </p14:nvContentPartPr>
            <p14:xfrm>
              <a:off x="8643620" y="3848100"/>
              <a:ext cx="133985" cy="33083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58"/>
            </p:blipFill>
            <p:spPr>
              <a:xfrm>
                <a:off x="8643620" y="3848100"/>
                <a:ext cx="13398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29" name="墨迹 228"/>
              <p14:cNvContentPartPr/>
              <p14:nvPr/>
            </p14:nvContentPartPr>
            <p14:xfrm>
              <a:off x="8777605" y="3955415"/>
              <a:ext cx="35560" cy="17843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60"/>
            </p:blipFill>
            <p:spPr>
              <a:xfrm>
                <a:off x="8777605" y="3955415"/>
                <a:ext cx="3556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0" name="墨迹 229"/>
              <p14:cNvContentPartPr/>
              <p14:nvPr/>
            </p14:nvContentPartPr>
            <p14:xfrm>
              <a:off x="8848725" y="3937635"/>
              <a:ext cx="107315" cy="14287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62"/>
            </p:blipFill>
            <p:spPr>
              <a:xfrm>
                <a:off x="8848725" y="3937635"/>
                <a:ext cx="1073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31" name="墨迹 230"/>
              <p14:cNvContentPartPr/>
              <p14:nvPr/>
            </p14:nvContentPartPr>
            <p14:xfrm>
              <a:off x="8884920" y="3973195"/>
              <a:ext cx="71120" cy="16065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64"/>
            </p:blipFill>
            <p:spPr>
              <a:xfrm>
                <a:off x="8884920" y="3973195"/>
                <a:ext cx="7112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32" name="墨迹 231"/>
              <p14:cNvContentPartPr/>
              <p14:nvPr/>
            </p14:nvContentPartPr>
            <p14:xfrm>
              <a:off x="7536180" y="4170045"/>
              <a:ext cx="1500505" cy="10668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66"/>
            </p:blipFill>
            <p:spPr>
              <a:xfrm>
                <a:off x="7536180" y="4170045"/>
                <a:ext cx="1500505" cy="106680"/>
              </a:xfrm>
              <a:prstGeom prst="rect"/>
            </p:spPr>
          </p:pic>
        </mc:Fallback>
      </mc:AlternateContent>
      <p:sp>
        <p:nvSpPr>
          <p:cNvPr id="238" name="文本框 237"/>
          <p:cNvSpPr txBox="1"/>
          <p:nvPr/>
        </p:nvSpPr>
        <p:spPr>
          <a:xfrm>
            <a:off x="8343265" y="5017135"/>
            <a:ext cx="201993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/>
              <a:t>例</a:t>
            </a:r>
            <a:r>
              <a:rPr lang="en-US" altLang="zh-CN"/>
              <a:t>1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zh-CN" altLang="en-US"/>
              <a:t>完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39" name="墨迹 238"/>
              <p14:cNvContentPartPr/>
              <p14:nvPr/>
            </p14:nvContentPartPr>
            <p14:xfrm>
              <a:off x="3143250" y="3000375"/>
              <a:ext cx="6350" cy="36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8"/>
            </p:blipFill>
            <p:spPr>
              <a:xfrm>
                <a:off x="3143250" y="3000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0" name="墨迹 239"/>
              <p14:cNvContentPartPr/>
              <p14:nvPr/>
            </p14:nvContentPartPr>
            <p14:xfrm>
              <a:off x="3133725" y="2860675"/>
              <a:ext cx="155575" cy="33972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70"/>
            </p:blipFill>
            <p:spPr>
              <a:xfrm>
                <a:off x="3133725" y="2860675"/>
                <a:ext cx="1555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1" name="墨迹 240"/>
              <p14:cNvContentPartPr/>
              <p14:nvPr/>
            </p14:nvContentPartPr>
            <p14:xfrm>
              <a:off x="3162300" y="2965450"/>
              <a:ext cx="6350" cy="36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8"/>
            </p:blipFill>
            <p:spPr>
              <a:xfrm>
                <a:off x="3162300" y="2965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2" name="墨迹 241"/>
              <p14:cNvContentPartPr/>
              <p14:nvPr/>
            </p14:nvContentPartPr>
            <p14:xfrm>
              <a:off x="3152775" y="2936875"/>
              <a:ext cx="6350" cy="36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8"/>
            </p:blipFill>
            <p:spPr>
              <a:xfrm>
                <a:off x="3152775" y="2936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3" name="墨迹 242"/>
              <p14:cNvContentPartPr/>
              <p14:nvPr/>
            </p14:nvContentPartPr>
            <p14:xfrm>
              <a:off x="3244850" y="2806700"/>
              <a:ext cx="155575" cy="41592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4"/>
            </p:blipFill>
            <p:spPr>
              <a:xfrm>
                <a:off x="3244850" y="2806700"/>
                <a:ext cx="1555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4" name="墨迹 243"/>
              <p14:cNvContentPartPr/>
              <p14:nvPr/>
            </p14:nvContentPartPr>
            <p14:xfrm>
              <a:off x="3413125" y="2851150"/>
              <a:ext cx="260350" cy="36195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6"/>
            </p:blipFill>
            <p:spPr>
              <a:xfrm>
                <a:off x="3413125" y="2851150"/>
                <a:ext cx="2603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5" name="墨迹 244"/>
              <p14:cNvContentPartPr/>
              <p14:nvPr/>
            </p14:nvContentPartPr>
            <p14:xfrm>
              <a:off x="3740150" y="2825750"/>
              <a:ext cx="6350" cy="3556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8"/>
            </p:blipFill>
            <p:spPr>
              <a:xfrm>
                <a:off x="3740150" y="2825750"/>
                <a:ext cx="63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6" name="墨迹 245"/>
              <p14:cNvContentPartPr/>
              <p14:nvPr/>
            </p14:nvContentPartPr>
            <p14:xfrm>
              <a:off x="3743325" y="2771775"/>
              <a:ext cx="269875" cy="37782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80"/>
            </p:blipFill>
            <p:spPr>
              <a:xfrm>
                <a:off x="3743325" y="2771775"/>
                <a:ext cx="2698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7" name="墨迹 246"/>
              <p14:cNvContentPartPr/>
              <p14:nvPr/>
            </p14:nvContentPartPr>
            <p14:xfrm>
              <a:off x="4076700" y="2844800"/>
              <a:ext cx="25400" cy="32067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82"/>
            </p:blipFill>
            <p:spPr>
              <a:xfrm>
                <a:off x="4076700" y="2844800"/>
                <a:ext cx="254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48" name="墨迹 247"/>
              <p14:cNvContentPartPr/>
              <p14:nvPr/>
            </p14:nvContentPartPr>
            <p14:xfrm>
              <a:off x="4108450" y="2778125"/>
              <a:ext cx="158750" cy="3365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84"/>
            </p:blipFill>
            <p:spPr>
              <a:xfrm>
                <a:off x="4108450" y="2778125"/>
                <a:ext cx="1587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49" name="墨迹 248"/>
              <p14:cNvContentPartPr/>
              <p14:nvPr/>
            </p14:nvContentPartPr>
            <p14:xfrm>
              <a:off x="4064000" y="2825750"/>
              <a:ext cx="136525" cy="21907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6"/>
            </p:blipFill>
            <p:spPr>
              <a:xfrm>
                <a:off x="4064000" y="2825750"/>
                <a:ext cx="1365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0" name="墨迹 249"/>
              <p14:cNvContentPartPr/>
              <p14:nvPr/>
            </p14:nvContentPartPr>
            <p14:xfrm>
              <a:off x="4137025" y="2959100"/>
              <a:ext cx="111125" cy="13652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8"/>
            </p:blipFill>
            <p:spPr>
              <a:xfrm>
                <a:off x="4137025" y="2959100"/>
                <a:ext cx="1111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1" name="墨迹 250"/>
              <p14:cNvContentPartPr/>
              <p14:nvPr/>
            </p14:nvContentPartPr>
            <p14:xfrm>
              <a:off x="4092575" y="2806700"/>
              <a:ext cx="120650" cy="23812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90"/>
            </p:blipFill>
            <p:spPr>
              <a:xfrm>
                <a:off x="4092575" y="2806700"/>
                <a:ext cx="1206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2" name="墨迹 251"/>
              <p14:cNvContentPartPr/>
              <p14:nvPr/>
            </p14:nvContentPartPr>
            <p14:xfrm>
              <a:off x="4124325" y="2889250"/>
              <a:ext cx="123825" cy="1143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92"/>
            </p:blipFill>
            <p:spPr>
              <a:xfrm>
                <a:off x="4124325" y="2889250"/>
                <a:ext cx="1238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3" name="墨迹 252"/>
              <p14:cNvContentPartPr/>
              <p14:nvPr/>
            </p14:nvContentPartPr>
            <p14:xfrm>
              <a:off x="257175" y="2476500"/>
              <a:ext cx="133350" cy="5080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4"/>
            </p:blipFill>
            <p:spPr>
              <a:xfrm>
                <a:off x="257175" y="2476500"/>
                <a:ext cx="13335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4" name="墨迹 253"/>
              <p14:cNvContentPartPr/>
              <p14:nvPr/>
            </p14:nvContentPartPr>
            <p14:xfrm>
              <a:off x="419100" y="2298700"/>
              <a:ext cx="38100" cy="42545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6"/>
            </p:blipFill>
            <p:spPr>
              <a:xfrm>
                <a:off x="419100" y="2298700"/>
                <a:ext cx="381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5" name="墨迹 254"/>
              <p14:cNvContentPartPr/>
              <p14:nvPr/>
            </p14:nvContentPartPr>
            <p14:xfrm>
              <a:off x="438150" y="2279650"/>
              <a:ext cx="231775" cy="42862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8"/>
            </p:blipFill>
            <p:spPr>
              <a:xfrm>
                <a:off x="438150" y="2279650"/>
                <a:ext cx="23177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6" name="墨迹 255"/>
              <p14:cNvContentPartPr/>
              <p14:nvPr/>
            </p14:nvContentPartPr>
            <p14:xfrm>
              <a:off x="682625" y="2282825"/>
              <a:ext cx="327025" cy="34607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00"/>
            </p:blipFill>
            <p:spPr>
              <a:xfrm>
                <a:off x="682625" y="2282825"/>
                <a:ext cx="3270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57" name="墨迹 256"/>
              <p14:cNvContentPartPr/>
              <p14:nvPr/>
            </p14:nvContentPartPr>
            <p14:xfrm>
              <a:off x="1060450" y="2130425"/>
              <a:ext cx="269875" cy="38100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02"/>
            </p:blipFill>
            <p:spPr>
              <a:xfrm>
                <a:off x="1060450" y="2130425"/>
                <a:ext cx="2698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58" name="墨迹 257"/>
              <p14:cNvContentPartPr/>
              <p14:nvPr/>
            </p14:nvContentPartPr>
            <p14:xfrm>
              <a:off x="1069975" y="2174875"/>
              <a:ext cx="234950" cy="31750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04"/>
            </p:blipFill>
            <p:spPr>
              <a:xfrm>
                <a:off x="1069975" y="2174875"/>
                <a:ext cx="234950" cy="3175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图片 61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1752600"/>
            <a:ext cx="8610600" cy="321786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46405" y="1607185"/>
              <a:ext cx="44450" cy="355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46405" y="1607185"/>
                <a:ext cx="4445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419100" y="1732280"/>
              <a:ext cx="18415" cy="266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419100" y="1732280"/>
                <a:ext cx="184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428625" y="1901825"/>
              <a:ext cx="44450" cy="984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428625" y="1901825"/>
                <a:ext cx="444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526415" y="1607185"/>
              <a:ext cx="187960" cy="533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526415" y="1607185"/>
                <a:ext cx="1879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553085" y="1660525"/>
              <a:ext cx="27305" cy="2679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553085" y="1660525"/>
                <a:ext cx="2730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642620" y="1616075"/>
              <a:ext cx="71755" cy="8001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642620" y="1616075"/>
                <a:ext cx="7175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561975" y="1678305"/>
              <a:ext cx="214630" cy="26797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561975" y="1678305"/>
                <a:ext cx="2146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660400" y="1803400"/>
              <a:ext cx="151765" cy="44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660400" y="1803400"/>
                <a:ext cx="15176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2893060" y="1330325"/>
              <a:ext cx="26670" cy="6223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2893060" y="1330325"/>
                <a:ext cx="2667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3027045" y="1303655"/>
              <a:ext cx="35560" cy="8001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3027045" y="1303655"/>
                <a:ext cx="3556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2893060" y="1446530"/>
              <a:ext cx="35560" cy="19621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2893060" y="1446530"/>
                <a:ext cx="3556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2928620" y="1455420"/>
              <a:ext cx="187325" cy="1873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2928620" y="1455420"/>
                <a:ext cx="1873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2973070" y="1517650"/>
              <a:ext cx="89535" cy="10731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2973070" y="1517650"/>
                <a:ext cx="895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2919730" y="1624965"/>
              <a:ext cx="213995" cy="8001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2919730" y="1624965"/>
                <a:ext cx="21399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3027045" y="1544320"/>
              <a:ext cx="8890" cy="17018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3027045" y="1544320"/>
                <a:ext cx="889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3214370" y="1410335"/>
              <a:ext cx="44450" cy="8064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3214370" y="1410335"/>
                <a:ext cx="4445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3161030" y="1562100"/>
              <a:ext cx="71120" cy="1428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3161030" y="1562100"/>
                <a:ext cx="7112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3286125" y="1401445"/>
              <a:ext cx="160655" cy="29464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3286125" y="1401445"/>
                <a:ext cx="16065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3276600" y="1499870"/>
              <a:ext cx="98425" cy="355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3276600" y="1499870"/>
                <a:ext cx="9842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3295015" y="1580515"/>
              <a:ext cx="97790" cy="10668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3295015" y="1580515"/>
                <a:ext cx="9779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2553335" y="847725"/>
              <a:ext cx="116205" cy="23241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2553335" y="847725"/>
                <a:ext cx="1162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2750185" y="928370"/>
              <a:ext cx="8890" cy="8953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2750185" y="928370"/>
                <a:ext cx="889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2785745" y="785495"/>
              <a:ext cx="35560" cy="6223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2785745" y="785495"/>
                <a:ext cx="3556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2866390" y="776605"/>
              <a:ext cx="151765" cy="22352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2866390" y="776605"/>
                <a:ext cx="15176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3071495" y="946150"/>
              <a:ext cx="35560" cy="10731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3071495" y="946150"/>
                <a:ext cx="3556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3276600" y="741045"/>
              <a:ext cx="9525" cy="12509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3276600" y="741045"/>
                <a:ext cx="952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3348355" y="875030"/>
              <a:ext cx="133985" cy="16065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3348355" y="875030"/>
                <a:ext cx="1339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3535680" y="767715"/>
              <a:ext cx="98425" cy="25019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3535680" y="767715"/>
                <a:ext cx="9842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3651885" y="892810"/>
              <a:ext cx="107315" cy="1428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3651885" y="892810"/>
                <a:ext cx="1073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3803650" y="714375"/>
              <a:ext cx="26670" cy="8001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3803650" y="714375"/>
                <a:ext cx="266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3821430" y="767715"/>
              <a:ext cx="151765" cy="35687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3821430" y="767715"/>
                <a:ext cx="15176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5170170" y="1356995"/>
              <a:ext cx="8890" cy="8064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5170170" y="1356995"/>
                <a:ext cx="889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5053965" y="1535430"/>
              <a:ext cx="142875" cy="20574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5053965" y="1535430"/>
                <a:ext cx="14287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5241290" y="1383665"/>
              <a:ext cx="133985" cy="889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5241290" y="138366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5214620" y="1392555"/>
              <a:ext cx="116205" cy="23241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5214620" y="1392555"/>
                <a:ext cx="1162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5187950" y="1482090"/>
              <a:ext cx="196215" cy="12509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5187950" y="1482090"/>
                <a:ext cx="1962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5223510" y="1589405"/>
              <a:ext cx="125095" cy="15176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5223510" y="1589405"/>
                <a:ext cx="1250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5429250" y="1446530"/>
              <a:ext cx="17780" cy="8001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5429250" y="1446530"/>
                <a:ext cx="1778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5366385" y="1598295"/>
              <a:ext cx="35560" cy="15176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5366385" y="1598295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5447030" y="1499870"/>
              <a:ext cx="80010" cy="1778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5447030" y="1499870"/>
                <a:ext cx="800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5410835" y="1437640"/>
              <a:ext cx="107315" cy="30353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5410835" y="1437640"/>
                <a:ext cx="10731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5589905" y="1517650"/>
              <a:ext cx="106680" cy="2667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5589905" y="1517650"/>
                <a:ext cx="1066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5643245" y="1428750"/>
              <a:ext cx="62230" cy="26733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5643245" y="1428750"/>
                <a:ext cx="6223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5572125" y="1544320"/>
              <a:ext cx="133350" cy="13398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5572125" y="1544320"/>
                <a:ext cx="13335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5715000" y="1517650"/>
              <a:ext cx="71120" cy="1428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5715000" y="1517650"/>
                <a:ext cx="7112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5768340" y="1410335"/>
              <a:ext cx="169545" cy="29464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5768340" y="1410335"/>
                <a:ext cx="1695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4830445" y="3848100"/>
              <a:ext cx="384175" cy="1841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4830445" y="3848100"/>
                <a:ext cx="38417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5295265" y="3634105"/>
              <a:ext cx="160655" cy="1873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5295265" y="3634105"/>
                <a:ext cx="16065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5410835" y="3759200"/>
              <a:ext cx="36195" cy="5334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5410835" y="3759200"/>
                <a:ext cx="3619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5500370" y="3616325"/>
              <a:ext cx="133985" cy="1873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5500370" y="3616325"/>
                <a:ext cx="13398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5286375" y="3857625"/>
              <a:ext cx="169545" cy="24955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5286375" y="3857625"/>
                <a:ext cx="16954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5384165" y="3910965"/>
              <a:ext cx="187960" cy="8001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5384165" y="3910965"/>
                <a:ext cx="18796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5438140" y="3893185"/>
              <a:ext cx="115570" cy="20510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5438140" y="3893185"/>
                <a:ext cx="11557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5678805" y="3732530"/>
              <a:ext cx="53975" cy="12509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5678805" y="3732530"/>
                <a:ext cx="539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5544820" y="3768090"/>
              <a:ext cx="313055" cy="33909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5544820" y="3768090"/>
                <a:ext cx="31305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5572125" y="3928745"/>
              <a:ext cx="231775" cy="25908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5572125" y="3928745"/>
                <a:ext cx="23177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6464935" y="3035935"/>
              <a:ext cx="35560" cy="10731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6464935" y="3035935"/>
                <a:ext cx="3556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6500495" y="3000375"/>
              <a:ext cx="196215" cy="1333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6500495" y="3000375"/>
                <a:ext cx="19621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6562725" y="2946400"/>
              <a:ext cx="80645" cy="37528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6562725" y="2946400"/>
                <a:ext cx="8064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6687820" y="2928620"/>
              <a:ext cx="116205" cy="2667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6687820" y="2928620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6715125" y="3009265"/>
              <a:ext cx="62230" cy="24066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6715125" y="3009265"/>
                <a:ext cx="6223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6875780" y="2946400"/>
              <a:ext cx="125095" cy="25908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6875780" y="2946400"/>
                <a:ext cx="12509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6804025" y="3009265"/>
              <a:ext cx="133985" cy="16954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6804025" y="3009265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7018655" y="2946400"/>
              <a:ext cx="222885" cy="26797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7018655" y="2946400"/>
                <a:ext cx="22288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7161530" y="2981960"/>
              <a:ext cx="53340" cy="21463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7161530" y="2981960"/>
                <a:ext cx="5334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7250430" y="2928620"/>
              <a:ext cx="36195" cy="5334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7250430" y="2928620"/>
                <a:ext cx="3619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7322185" y="2964180"/>
              <a:ext cx="125095" cy="25908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7322185" y="2964180"/>
                <a:ext cx="12509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7419975" y="3044825"/>
              <a:ext cx="107315" cy="1428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7419975" y="3044825"/>
                <a:ext cx="1073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7545070" y="2937510"/>
              <a:ext cx="133985" cy="32131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7545070" y="2937510"/>
                <a:ext cx="13398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6616700" y="3375025"/>
              <a:ext cx="205105" cy="29464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6616700" y="3375025"/>
                <a:ext cx="20510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6848475" y="3437890"/>
              <a:ext cx="214630" cy="444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6848475" y="3437890"/>
                <a:ext cx="21463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6848475" y="3509010"/>
              <a:ext cx="89535" cy="12509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6848475" y="3509010"/>
                <a:ext cx="895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6946900" y="3375025"/>
              <a:ext cx="160655" cy="40195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6946900" y="3375025"/>
                <a:ext cx="16065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6929120" y="3526790"/>
              <a:ext cx="160655" cy="11620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6929120" y="3526790"/>
                <a:ext cx="1606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7027545" y="3321685"/>
              <a:ext cx="116205" cy="889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7027545" y="3321685"/>
                <a:ext cx="11620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7205980" y="3392805"/>
              <a:ext cx="223520" cy="13398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7205980" y="3392805"/>
                <a:ext cx="22352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7179310" y="3535680"/>
              <a:ext cx="187325" cy="539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7179310" y="3535680"/>
                <a:ext cx="1873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7232650" y="3509010"/>
              <a:ext cx="133985" cy="15176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7232650" y="3509010"/>
                <a:ext cx="1339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7357745" y="3464560"/>
              <a:ext cx="53340" cy="9779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7357745" y="3464560"/>
                <a:ext cx="5334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7188200" y="3607435"/>
              <a:ext cx="365760" cy="16954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7188200" y="3607435"/>
                <a:ext cx="36576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7491730" y="1678305"/>
              <a:ext cx="26670" cy="16954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7491730" y="1678305"/>
                <a:ext cx="266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7545070" y="1633855"/>
              <a:ext cx="285750" cy="19621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7545070" y="1633855"/>
                <a:ext cx="28575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7590155" y="1696085"/>
              <a:ext cx="258445" cy="16129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7590155" y="1696085"/>
                <a:ext cx="25844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7911465" y="1607185"/>
              <a:ext cx="142875" cy="889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7911465" y="160718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7848600" y="1678305"/>
              <a:ext cx="267970" cy="21463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7848600" y="1678305"/>
                <a:ext cx="26797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8161655" y="1633855"/>
              <a:ext cx="160655" cy="36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8161655" y="1633855"/>
                <a:ext cx="1606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8081010" y="1642745"/>
              <a:ext cx="169545" cy="20510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8081010" y="1642745"/>
                <a:ext cx="16954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8188325" y="1526540"/>
              <a:ext cx="142875" cy="44640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8188325" y="1526540"/>
                <a:ext cx="142875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8313420" y="1392555"/>
              <a:ext cx="71120" cy="12509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8313420" y="1392555"/>
                <a:ext cx="71120" cy="125095"/>
              </a:xfrm>
              <a:prstGeom prst="rect"/>
            </p:spPr>
          </p:pic>
        </mc:Fallback>
      </mc:AlternateContent>
      <p:sp>
        <p:nvSpPr>
          <p:cNvPr id="238" name="文本框 237"/>
          <p:cNvSpPr txBox="1"/>
          <p:nvPr/>
        </p:nvSpPr>
        <p:spPr>
          <a:xfrm>
            <a:off x="428625" y="152400"/>
            <a:ext cx="7345680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/>
              <a:t>编译器前端（</a:t>
            </a:r>
            <a:r>
              <a:rPr lang="en-US" altLang="zh-CN"/>
              <a:t>front end</a:t>
            </a:r>
            <a:r>
              <a:rPr lang="zh-CN" altLang="en-US">
                <a:ea typeface="宋体" panose="02010600030101010101" pitchFamily="2" charset="-122"/>
              </a:rPr>
              <a:t>）的</a:t>
            </a:r>
            <a:r>
              <a:rPr lang="zh-CN" altLang="en-US">
                <a:ea typeface="宋体" panose="02010600030101010101" pitchFamily="2" charset="-122"/>
              </a:rPr>
              <a:t>结构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图片 71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90600"/>
            <a:ext cx="8840788" cy="4676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8" name="文本框 237"/>
          <p:cNvSpPr txBox="1"/>
          <p:nvPr/>
        </p:nvSpPr>
        <p:spPr>
          <a:xfrm>
            <a:off x="231775" y="152400"/>
            <a:ext cx="864806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l"/>
            <a:r>
              <a:rPr lang="zh-CN" altLang="en-US">
                <a:ea typeface="宋体" panose="02010600030101010101" pitchFamily="2" charset="-122"/>
              </a:rPr>
              <a:t>例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：（例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）部分代码的</a:t>
            </a:r>
            <a:r>
              <a:rPr lang="en-US" altLang="zh-CN">
                <a:ea typeface="宋体" panose="02010600030101010101" pitchFamily="2" charset="-122"/>
              </a:rPr>
              <a:t>AST</a:t>
            </a:r>
            <a:r>
              <a:rPr lang="zh-CN" altLang="en-US">
                <a:ea typeface="宋体" panose="02010600030101010101" pitchFamily="2" charset="-122"/>
              </a:rPr>
              <a:t>和三地址码（</a:t>
            </a:r>
            <a:r>
              <a:rPr lang="en-US" altLang="zh-CN">
                <a:ea typeface="宋体" panose="02010600030101010101" pitchFamily="2" charset="-122"/>
              </a:rPr>
              <a:t>AST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abstract syntax tree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zh-CN" altLang="en-US">
                <a:ea typeface="宋体" panose="02010600030101010101" pitchFamily="2" charset="-122"/>
              </a:rPr>
              <a:t>抽象语法树）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34200" y="5943600"/>
            <a:ext cx="201993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/>
              <a:t>例</a:t>
            </a:r>
            <a:r>
              <a:rPr lang="en-US" altLang="zh-CN"/>
              <a:t>2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zh-CN" altLang="en-US"/>
              <a:t>页</a:t>
            </a:r>
            <a:r>
              <a:rPr lang="en-US" altLang="zh-CN"/>
              <a:t>1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图片 71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90600"/>
            <a:ext cx="8840788" cy="4676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8" name="文本框 237"/>
          <p:cNvSpPr txBox="1"/>
          <p:nvPr/>
        </p:nvSpPr>
        <p:spPr>
          <a:xfrm>
            <a:off x="231775" y="152400"/>
            <a:ext cx="864806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l"/>
            <a:r>
              <a:rPr lang="zh-CN" altLang="en-US">
                <a:ea typeface="宋体" panose="02010600030101010101" pitchFamily="2" charset="-122"/>
              </a:rPr>
              <a:t>例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：（例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）部分代码的</a:t>
            </a:r>
            <a:r>
              <a:rPr lang="en-US" altLang="zh-CN">
                <a:ea typeface="宋体" panose="02010600030101010101" pitchFamily="2" charset="-122"/>
              </a:rPr>
              <a:t>AST</a:t>
            </a:r>
            <a:r>
              <a:rPr lang="zh-CN" altLang="en-US">
                <a:ea typeface="宋体" panose="02010600030101010101" pitchFamily="2" charset="-122"/>
              </a:rPr>
              <a:t>和三地址码（</a:t>
            </a:r>
            <a:r>
              <a:rPr lang="en-US" altLang="zh-CN">
                <a:ea typeface="宋体" panose="02010600030101010101" pitchFamily="2" charset="-122"/>
              </a:rPr>
              <a:t>AST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abstract syntax tree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zh-CN" altLang="en-US">
                <a:ea typeface="宋体" panose="02010600030101010101" pitchFamily="2" charset="-122"/>
              </a:rPr>
              <a:t>抽象语法树）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34200" y="5943600"/>
            <a:ext cx="201993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/>
              <a:t>例</a:t>
            </a:r>
            <a:r>
              <a:rPr lang="en-US" altLang="zh-CN"/>
              <a:t>2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zh-CN" altLang="en-US"/>
              <a:t>页</a:t>
            </a:r>
            <a:r>
              <a:rPr lang="en-US" altLang="zh-CN"/>
              <a:t>2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149975" y="2012950"/>
              <a:ext cx="6350" cy="2254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149975" y="2012950"/>
                <a:ext cx="63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6130925" y="2009775"/>
              <a:ext cx="142875" cy="2381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6130925" y="2009775"/>
                <a:ext cx="1428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6308725" y="2127250"/>
              <a:ext cx="79375" cy="857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6308725" y="2127250"/>
                <a:ext cx="793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6454775" y="2124075"/>
              <a:ext cx="142875" cy="9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6454775" y="2124075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6623050" y="2000250"/>
              <a:ext cx="327025" cy="1746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6623050" y="2000250"/>
                <a:ext cx="3270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6927850" y="2003425"/>
              <a:ext cx="53975" cy="101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6927850" y="2003425"/>
                <a:ext cx="539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7013575" y="1974850"/>
              <a:ext cx="79375" cy="2032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7013575" y="1974850"/>
                <a:ext cx="793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7089775" y="2089150"/>
              <a:ext cx="104775" cy="158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7089775" y="2089150"/>
                <a:ext cx="1047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7270750" y="2057400"/>
              <a:ext cx="635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7270750" y="2057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7242175" y="2057400"/>
              <a:ext cx="184150" cy="2254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7242175" y="2057400"/>
                <a:ext cx="1841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7388225" y="1997075"/>
              <a:ext cx="123825" cy="3333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7388225" y="1997075"/>
                <a:ext cx="1238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7489825" y="2019300"/>
              <a:ext cx="161925" cy="3143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7489825" y="2019300"/>
                <a:ext cx="1619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7645400" y="2006600"/>
              <a:ext cx="635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7645400" y="2006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7648575" y="2006600"/>
              <a:ext cx="38100" cy="952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7648575" y="2006600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5168900" y="5153025"/>
              <a:ext cx="1031875" cy="4953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5168900" y="5153025"/>
                <a:ext cx="10318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6073775" y="2790825"/>
              <a:ext cx="114300" cy="3143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6073775" y="2790825"/>
                <a:ext cx="1143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6229350" y="3003550"/>
              <a:ext cx="25400" cy="1428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6229350" y="3003550"/>
                <a:ext cx="254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6340475" y="2968625"/>
              <a:ext cx="50800" cy="476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6340475" y="2968625"/>
                <a:ext cx="508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6318250" y="3048000"/>
              <a:ext cx="57150" cy="101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6318250" y="3048000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6651625" y="3000375"/>
              <a:ext cx="57150" cy="1682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6651625" y="3000375"/>
                <a:ext cx="571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6664325" y="2968625"/>
              <a:ext cx="73025" cy="920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6664325" y="2968625"/>
                <a:ext cx="730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6788150" y="3070225"/>
              <a:ext cx="152400" cy="317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6788150" y="3070225"/>
                <a:ext cx="152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6781800" y="3171825"/>
              <a:ext cx="155575" cy="63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6781800" y="3171825"/>
                <a:ext cx="1555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6981825" y="3098800"/>
              <a:ext cx="123825" cy="952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6981825" y="3098800"/>
                <a:ext cx="1238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7029450" y="2968625"/>
              <a:ext cx="66675" cy="285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7029450" y="2968625"/>
                <a:ext cx="666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7216775" y="3079750"/>
              <a:ext cx="146050" cy="12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7216775" y="307975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7299325" y="3009900"/>
              <a:ext cx="9525" cy="1746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7299325" y="3009900"/>
                <a:ext cx="95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7483475" y="2971800"/>
              <a:ext cx="6350" cy="2190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7483475" y="2971800"/>
                <a:ext cx="63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5978525" y="2803525"/>
              <a:ext cx="1720850" cy="5683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5978525" y="2803525"/>
                <a:ext cx="1720850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7715250" y="2851150"/>
              <a:ext cx="146050" cy="4159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7715250" y="2851150"/>
                <a:ext cx="1460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7858125" y="2940050"/>
              <a:ext cx="161925" cy="349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7858125" y="2940050"/>
                <a:ext cx="1619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7864475" y="2990850"/>
              <a:ext cx="41275" cy="2571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7864475" y="2990850"/>
                <a:ext cx="412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7943850" y="3032125"/>
              <a:ext cx="82550" cy="22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7943850" y="3032125"/>
                <a:ext cx="825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7962900" y="3000375"/>
              <a:ext cx="31750" cy="2095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7962900" y="3000375"/>
                <a:ext cx="31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7975600" y="3136900"/>
              <a:ext cx="44450" cy="1206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7975600" y="3136900"/>
                <a:ext cx="44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7959725" y="3143250"/>
              <a:ext cx="34925" cy="1460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7959725" y="3143250"/>
                <a:ext cx="34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8045450" y="3063875"/>
              <a:ext cx="111125" cy="1968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8045450" y="3063875"/>
                <a:ext cx="1111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8131175" y="3051175"/>
              <a:ext cx="168275" cy="2635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8131175" y="3051175"/>
                <a:ext cx="1682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8280400" y="3000375"/>
              <a:ext cx="146050" cy="2921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8280400" y="3000375"/>
                <a:ext cx="1460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8331200" y="3089275"/>
              <a:ext cx="165100" cy="762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8331200" y="3089275"/>
                <a:ext cx="1651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8461375" y="2936875"/>
              <a:ext cx="25400" cy="5080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8461375" y="2936875"/>
                <a:ext cx="254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8404225" y="3152775"/>
              <a:ext cx="123825" cy="1714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8404225" y="3152775"/>
                <a:ext cx="1238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5946775" y="3165475"/>
              <a:ext cx="1724025" cy="10509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5946775" y="3165475"/>
                <a:ext cx="1724025" cy="1050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7769225" y="3521075"/>
              <a:ext cx="165100" cy="2603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7769225" y="3521075"/>
                <a:ext cx="165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7804150" y="3651250"/>
              <a:ext cx="180975" cy="2476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7804150" y="3651250"/>
                <a:ext cx="1809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7800975" y="3787775"/>
              <a:ext cx="95250" cy="1301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7800975" y="3787775"/>
                <a:ext cx="952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7893050" y="3813175"/>
              <a:ext cx="6350" cy="36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19"/>
            </p:blipFill>
            <p:spPr>
              <a:xfrm>
                <a:off x="7893050" y="3813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墨迹 49"/>
              <p14:cNvContentPartPr/>
              <p14:nvPr/>
            </p14:nvContentPartPr>
            <p14:xfrm>
              <a:off x="7981950" y="3657600"/>
              <a:ext cx="79375" cy="3079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5"/>
            </p:blipFill>
            <p:spPr>
              <a:xfrm>
                <a:off x="7981950" y="3657600"/>
                <a:ext cx="793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墨迹 50"/>
              <p14:cNvContentPartPr/>
              <p14:nvPr/>
            </p14:nvContentPartPr>
            <p14:xfrm>
              <a:off x="8039100" y="3644900"/>
              <a:ext cx="180975" cy="4508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7"/>
            </p:blipFill>
            <p:spPr>
              <a:xfrm>
                <a:off x="8039100" y="3644900"/>
                <a:ext cx="18097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墨迹 51"/>
              <p14:cNvContentPartPr/>
              <p14:nvPr/>
            </p14:nvContentPartPr>
            <p14:xfrm>
              <a:off x="7899400" y="3816350"/>
              <a:ext cx="66675" cy="1047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9"/>
            </p:blipFill>
            <p:spPr>
              <a:xfrm>
                <a:off x="7899400" y="3816350"/>
                <a:ext cx="666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墨迹 52"/>
              <p14:cNvContentPartPr/>
              <p14:nvPr/>
            </p14:nvContentPartPr>
            <p14:xfrm>
              <a:off x="6016625" y="3476625"/>
              <a:ext cx="161925" cy="1714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1"/>
            </p:blipFill>
            <p:spPr>
              <a:xfrm>
                <a:off x="6016625" y="3476625"/>
                <a:ext cx="1619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墨迹 53"/>
              <p14:cNvContentPartPr/>
              <p14:nvPr/>
            </p14:nvContentPartPr>
            <p14:xfrm>
              <a:off x="6130925" y="3552825"/>
              <a:ext cx="120650" cy="2095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3"/>
            </p:blipFill>
            <p:spPr>
              <a:xfrm>
                <a:off x="6130925" y="3552825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墨迹 54"/>
              <p14:cNvContentPartPr/>
              <p14:nvPr/>
            </p14:nvContentPartPr>
            <p14:xfrm>
              <a:off x="6442075" y="3502025"/>
              <a:ext cx="149225" cy="1619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5"/>
            </p:blipFill>
            <p:spPr>
              <a:xfrm>
                <a:off x="6442075" y="3502025"/>
                <a:ext cx="1492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墨迹 55"/>
              <p14:cNvContentPartPr/>
              <p14:nvPr/>
            </p14:nvContentPartPr>
            <p14:xfrm>
              <a:off x="6591300" y="3492500"/>
              <a:ext cx="92075" cy="127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7"/>
            </p:blipFill>
            <p:spPr>
              <a:xfrm>
                <a:off x="6591300" y="3492500"/>
                <a:ext cx="920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墨迹 56"/>
              <p14:cNvContentPartPr/>
              <p14:nvPr/>
            </p14:nvContentPartPr>
            <p14:xfrm>
              <a:off x="6607175" y="3524250"/>
              <a:ext cx="85725" cy="1492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9"/>
            </p:blipFill>
            <p:spPr>
              <a:xfrm>
                <a:off x="6607175" y="3524250"/>
                <a:ext cx="857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墨迹 57"/>
              <p14:cNvContentPartPr/>
              <p14:nvPr/>
            </p14:nvContentPartPr>
            <p14:xfrm>
              <a:off x="6708775" y="3536950"/>
              <a:ext cx="41275" cy="1333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1"/>
            </p:blipFill>
            <p:spPr>
              <a:xfrm>
                <a:off x="6708775" y="3536950"/>
                <a:ext cx="412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墨迹 58"/>
              <p14:cNvContentPartPr/>
              <p14:nvPr/>
            </p14:nvContentPartPr>
            <p14:xfrm>
              <a:off x="6737350" y="3489325"/>
              <a:ext cx="15875" cy="41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3"/>
            </p:blipFill>
            <p:spPr>
              <a:xfrm>
                <a:off x="6737350" y="3489325"/>
                <a:ext cx="158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墨迹 59"/>
              <p14:cNvContentPartPr/>
              <p14:nvPr/>
            </p14:nvContentPartPr>
            <p14:xfrm>
              <a:off x="6734175" y="3508375"/>
              <a:ext cx="98425" cy="1809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5"/>
            </p:blipFill>
            <p:spPr>
              <a:xfrm>
                <a:off x="6734175" y="3508375"/>
                <a:ext cx="984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墨迹 60"/>
              <p14:cNvContentPartPr/>
              <p14:nvPr/>
            </p14:nvContentPartPr>
            <p14:xfrm>
              <a:off x="6864350" y="3549650"/>
              <a:ext cx="139700" cy="158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7"/>
            </p:blipFill>
            <p:spPr>
              <a:xfrm>
                <a:off x="6864350" y="3549650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墨迹 61"/>
              <p14:cNvContentPartPr/>
              <p14:nvPr/>
            </p14:nvContentPartPr>
            <p14:xfrm>
              <a:off x="6880225" y="3622675"/>
              <a:ext cx="120650" cy="222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9"/>
            </p:blipFill>
            <p:spPr>
              <a:xfrm>
                <a:off x="6880225" y="3622675"/>
                <a:ext cx="1206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墨迹 62"/>
              <p14:cNvContentPartPr/>
              <p14:nvPr/>
            </p14:nvContentPartPr>
            <p14:xfrm>
              <a:off x="6959600" y="3489325"/>
              <a:ext cx="142875" cy="1746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1"/>
            </p:blipFill>
            <p:spPr>
              <a:xfrm>
                <a:off x="6959600" y="3489325"/>
                <a:ext cx="1428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墨迹 63"/>
              <p14:cNvContentPartPr/>
              <p14:nvPr/>
            </p14:nvContentPartPr>
            <p14:xfrm>
              <a:off x="7102475" y="3409950"/>
              <a:ext cx="174625" cy="2476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3"/>
            </p:blipFill>
            <p:spPr>
              <a:xfrm>
                <a:off x="7102475" y="3409950"/>
                <a:ext cx="1746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墨迹 64"/>
              <p14:cNvContentPartPr/>
              <p14:nvPr/>
            </p14:nvContentPartPr>
            <p14:xfrm>
              <a:off x="7054850" y="3489325"/>
              <a:ext cx="234950" cy="508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5"/>
            </p:blipFill>
            <p:spPr>
              <a:xfrm>
                <a:off x="7054850" y="3489325"/>
                <a:ext cx="234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墨迹 65"/>
              <p14:cNvContentPartPr/>
              <p14:nvPr/>
            </p14:nvContentPartPr>
            <p14:xfrm>
              <a:off x="7337425" y="3568700"/>
              <a:ext cx="15875" cy="1238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7"/>
            </p:blipFill>
            <p:spPr>
              <a:xfrm>
                <a:off x="7337425" y="3568700"/>
                <a:ext cx="158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墨迹 66"/>
              <p14:cNvContentPartPr/>
              <p14:nvPr/>
            </p14:nvContentPartPr>
            <p14:xfrm>
              <a:off x="6070600" y="3867150"/>
              <a:ext cx="79375" cy="1682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9"/>
            </p:blipFill>
            <p:spPr>
              <a:xfrm>
                <a:off x="6070600" y="3867150"/>
                <a:ext cx="793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墨迹 67"/>
              <p14:cNvContentPartPr/>
              <p14:nvPr/>
            </p14:nvContentPartPr>
            <p14:xfrm>
              <a:off x="6121400" y="3943350"/>
              <a:ext cx="107950" cy="2000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1"/>
            </p:blipFill>
            <p:spPr>
              <a:xfrm>
                <a:off x="6121400" y="3943350"/>
                <a:ext cx="1079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墨迹 68"/>
              <p14:cNvContentPartPr/>
              <p14:nvPr/>
            </p14:nvContentPartPr>
            <p14:xfrm>
              <a:off x="6273800" y="3921125"/>
              <a:ext cx="53975" cy="730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3"/>
            </p:blipFill>
            <p:spPr>
              <a:xfrm>
                <a:off x="6273800" y="3921125"/>
                <a:ext cx="539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墨迹 69"/>
              <p14:cNvContentPartPr/>
              <p14:nvPr/>
            </p14:nvContentPartPr>
            <p14:xfrm>
              <a:off x="6257925" y="4006850"/>
              <a:ext cx="66675" cy="349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5"/>
            </p:blipFill>
            <p:spPr>
              <a:xfrm>
                <a:off x="6257925" y="4006850"/>
                <a:ext cx="666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墨迹 70"/>
              <p14:cNvContentPartPr/>
              <p14:nvPr/>
            </p14:nvContentPartPr>
            <p14:xfrm>
              <a:off x="7308850" y="5534025"/>
              <a:ext cx="628650" cy="571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7"/>
            </p:blipFill>
            <p:spPr>
              <a:xfrm>
                <a:off x="7308850" y="5534025"/>
                <a:ext cx="628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墨迹 71"/>
              <p14:cNvContentPartPr/>
              <p14:nvPr/>
            </p14:nvContentPartPr>
            <p14:xfrm>
              <a:off x="7372350" y="4899025"/>
              <a:ext cx="269875" cy="2286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9"/>
            </p:blipFill>
            <p:spPr>
              <a:xfrm>
                <a:off x="7372350" y="4899025"/>
                <a:ext cx="269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墨迹 72"/>
              <p14:cNvContentPartPr/>
              <p14:nvPr/>
            </p14:nvContentPartPr>
            <p14:xfrm>
              <a:off x="7683500" y="5060950"/>
              <a:ext cx="9525" cy="1365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1"/>
            </p:blipFill>
            <p:spPr>
              <a:xfrm>
                <a:off x="7683500" y="5060950"/>
                <a:ext cx="95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墨迹 73"/>
              <p14:cNvContentPartPr/>
              <p14:nvPr/>
            </p14:nvContentPartPr>
            <p14:xfrm>
              <a:off x="6454775" y="3857625"/>
              <a:ext cx="161925" cy="2159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3"/>
            </p:blipFill>
            <p:spPr>
              <a:xfrm>
                <a:off x="6454775" y="3857625"/>
                <a:ext cx="1619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墨迹 74"/>
              <p14:cNvContentPartPr/>
              <p14:nvPr/>
            </p14:nvContentPartPr>
            <p14:xfrm>
              <a:off x="6642100" y="3997325"/>
              <a:ext cx="9525" cy="1555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5"/>
            </p:blipFill>
            <p:spPr>
              <a:xfrm>
                <a:off x="6642100" y="3997325"/>
                <a:ext cx="95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墨迹 75"/>
              <p14:cNvContentPartPr/>
              <p14:nvPr/>
            </p14:nvContentPartPr>
            <p14:xfrm>
              <a:off x="6677025" y="3895725"/>
              <a:ext cx="117475" cy="1619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7"/>
            </p:blipFill>
            <p:spPr>
              <a:xfrm>
                <a:off x="6677025" y="3895725"/>
                <a:ext cx="1174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墨迹 76"/>
              <p14:cNvContentPartPr/>
              <p14:nvPr/>
            </p14:nvContentPartPr>
            <p14:xfrm>
              <a:off x="6829425" y="3854450"/>
              <a:ext cx="92075" cy="2190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9"/>
            </p:blipFill>
            <p:spPr>
              <a:xfrm>
                <a:off x="6829425" y="3854450"/>
                <a:ext cx="920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墨迹 77"/>
              <p14:cNvContentPartPr/>
              <p14:nvPr/>
            </p14:nvContentPartPr>
            <p14:xfrm>
              <a:off x="6965950" y="3984625"/>
              <a:ext cx="107950" cy="190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1"/>
            </p:blipFill>
            <p:spPr>
              <a:xfrm>
                <a:off x="6965950" y="3984625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墨迹 78"/>
              <p14:cNvContentPartPr/>
              <p14:nvPr/>
            </p14:nvContentPartPr>
            <p14:xfrm>
              <a:off x="6953250" y="4048125"/>
              <a:ext cx="139700" cy="190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3"/>
            </p:blipFill>
            <p:spPr>
              <a:xfrm>
                <a:off x="6953250" y="4048125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墨迹 79"/>
              <p14:cNvContentPartPr/>
              <p14:nvPr/>
            </p14:nvContentPartPr>
            <p14:xfrm>
              <a:off x="7010400" y="3886200"/>
              <a:ext cx="127000" cy="2730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5"/>
            </p:blipFill>
            <p:spPr>
              <a:xfrm>
                <a:off x="7010400" y="3886200"/>
                <a:ext cx="1270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墨迹 80"/>
              <p14:cNvContentPartPr/>
              <p14:nvPr/>
            </p14:nvContentPartPr>
            <p14:xfrm>
              <a:off x="7296150" y="3825875"/>
              <a:ext cx="76200" cy="2159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7"/>
            </p:blipFill>
            <p:spPr>
              <a:xfrm>
                <a:off x="7296150" y="3825875"/>
                <a:ext cx="762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墨迹 81"/>
              <p14:cNvContentPartPr/>
              <p14:nvPr/>
            </p14:nvContentPartPr>
            <p14:xfrm>
              <a:off x="7423150" y="3965575"/>
              <a:ext cx="12700" cy="2127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9"/>
            </p:blipFill>
            <p:spPr>
              <a:xfrm>
                <a:off x="7423150" y="3965575"/>
                <a:ext cx="12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墨迹 82"/>
              <p14:cNvContentPartPr/>
              <p14:nvPr/>
            </p14:nvContentPartPr>
            <p14:xfrm>
              <a:off x="6438900" y="4146550"/>
              <a:ext cx="15875" cy="2825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1"/>
            </p:blipFill>
            <p:spPr>
              <a:xfrm>
                <a:off x="6438900" y="4146550"/>
                <a:ext cx="158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墨迹 83"/>
              <p14:cNvContentPartPr/>
              <p14:nvPr/>
            </p14:nvContentPartPr>
            <p14:xfrm>
              <a:off x="6384925" y="4349750"/>
              <a:ext cx="104775" cy="1619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3"/>
            </p:blipFill>
            <p:spPr>
              <a:xfrm>
                <a:off x="6384925" y="4349750"/>
                <a:ext cx="1047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墨迹 84"/>
              <p14:cNvContentPartPr/>
              <p14:nvPr/>
            </p14:nvContentPartPr>
            <p14:xfrm>
              <a:off x="6010275" y="4527550"/>
              <a:ext cx="193675" cy="2286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5"/>
            </p:blipFill>
            <p:spPr>
              <a:xfrm>
                <a:off x="6010275" y="4527550"/>
                <a:ext cx="1936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墨迹 85"/>
              <p14:cNvContentPartPr/>
              <p14:nvPr/>
            </p14:nvContentPartPr>
            <p14:xfrm>
              <a:off x="6296025" y="4695825"/>
              <a:ext cx="9525" cy="1238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7"/>
            </p:blipFill>
            <p:spPr>
              <a:xfrm>
                <a:off x="6296025" y="4695825"/>
                <a:ext cx="95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墨迹 86"/>
              <p14:cNvContentPartPr/>
              <p14:nvPr/>
            </p14:nvContentPartPr>
            <p14:xfrm>
              <a:off x="6388100" y="4613275"/>
              <a:ext cx="127000" cy="1524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9"/>
            </p:blipFill>
            <p:spPr>
              <a:xfrm>
                <a:off x="6388100" y="4613275"/>
                <a:ext cx="1270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8" name="墨迹 87"/>
              <p14:cNvContentPartPr/>
              <p14:nvPr/>
            </p14:nvContentPartPr>
            <p14:xfrm>
              <a:off x="6445250" y="4714875"/>
              <a:ext cx="98425" cy="1651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1"/>
            </p:blipFill>
            <p:spPr>
              <a:xfrm>
                <a:off x="6445250" y="4714875"/>
                <a:ext cx="984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9" name="墨迹 88"/>
              <p14:cNvContentPartPr/>
              <p14:nvPr/>
            </p14:nvContentPartPr>
            <p14:xfrm>
              <a:off x="6569075" y="4527550"/>
              <a:ext cx="120650" cy="2794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3"/>
            </p:blipFill>
            <p:spPr>
              <a:xfrm>
                <a:off x="6569075" y="4527550"/>
                <a:ext cx="1206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0" name="墨迹 89"/>
              <p14:cNvContentPartPr/>
              <p14:nvPr/>
            </p14:nvContentPartPr>
            <p14:xfrm>
              <a:off x="6794500" y="4533900"/>
              <a:ext cx="6350" cy="1460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5"/>
            </p:blipFill>
            <p:spPr>
              <a:xfrm>
                <a:off x="6794500" y="4533900"/>
                <a:ext cx="6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1" name="墨迹 90"/>
              <p14:cNvContentPartPr/>
              <p14:nvPr/>
            </p14:nvContentPartPr>
            <p14:xfrm>
              <a:off x="6810375" y="4530725"/>
              <a:ext cx="53975" cy="857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7"/>
            </p:blipFill>
            <p:spPr>
              <a:xfrm>
                <a:off x="6810375" y="4530725"/>
                <a:ext cx="539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2" name="墨迹 91"/>
              <p14:cNvContentPartPr/>
              <p14:nvPr/>
            </p14:nvContentPartPr>
            <p14:xfrm>
              <a:off x="6756400" y="4511675"/>
              <a:ext cx="127000" cy="2381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9"/>
            </p:blipFill>
            <p:spPr>
              <a:xfrm>
                <a:off x="6756400" y="4511675"/>
                <a:ext cx="1270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3" name="墨迹 92"/>
              <p14:cNvContentPartPr/>
              <p14:nvPr/>
            </p14:nvContentPartPr>
            <p14:xfrm>
              <a:off x="6921500" y="4562475"/>
              <a:ext cx="60325" cy="666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1"/>
            </p:blipFill>
            <p:spPr>
              <a:xfrm>
                <a:off x="6921500" y="4562475"/>
                <a:ext cx="603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4" name="墨迹 93"/>
              <p14:cNvContentPartPr/>
              <p14:nvPr/>
            </p14:nvContentPartPr>
            <p14:xfrm>
              <a:off x="7004050" y="4432300"/>
              <a:ext cx="165100" cy="539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3"/>
            </p:blipFill>
            <p:spPr>
              <a:xfrm>
                <a:off x="7004050" y="4432300"/>
                <a:ext cx="1651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5" name="墨迹 94"/>
              <p14:cNvContentPartPr/>
              <p14:nvPr/>
            </p14:nvContentPartPr>
            <p14:xfrm>
              <a:off x="7096125" y="4492625"/>
              <a:ext cx="28575" cy="3333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5"/>
            </p:blipFill>
            <p:spPr>
              <a:xfrm>
                <a:off x="7096125" y="4492625"/>
                <a:ext cx="285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6" name="墨迹 95"/>
              <p14:cNvContentPartPr/>
              <p14:nvPr/>
            </p14:nvContentPartPr>
            <p14:xfrm>
              <a:off x="7137400" y="4524375"/>
              <a:ext cx="120650" cy="2317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7"/>
            </p:blipFill>
            <p:spPr>
              <a:xfrm>
                <a:off x="7137400" y="4524375"/>
                <a:ext cx="1206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7" name="墨迹 96"/>
              <p14:cNvContentPartPr/>
              <p14:nvPr/>
            </p14:nvContentPartPr>
            <p14:xfrm>
              <a:off x="7105650" y="4508500"/>
              <a:ext cx="139700" cy="1238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9"/>
            </p:blipFill>
            <p:spPr>
              <a:xfrm>
                <a:off x="7105650" y="4508500"/>
                <a:ext cx="1397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8" name="墨迹 97"/>
              <p14:cNvContentPartPr/>
              <p14:nvPr/>
            </p14:nvContentPartPr>
            <p14:xfrm>
              <a:off x="7038975" y="4514850"/>
              <a:ext cx="257175" cy="2254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1"/>
            </p:blipFill>
            <p:spPr>
              <a:xfrm>
                <a:off x="7038975" y="4514850"/>
                <a:ext cx="2571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9" name="墨迹 98"/>
              <p14:cNvContentPartPr/>
              <p14:nvPr/>
            </p14:nvContentPartPr>
            <p14:xfrm>
              <a:off x="7327900" y="4394200"/>
              <a:ext cx="85725" cy="3651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3"/>
            </p:blipFill>
            <p:spPr>
              <a:xfrm>
                <a:off x="7327900" y="4394200"/>
                <a:ext cx="857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0" name="墨迹 99"/>
              <p14:cNvContentPartPr/>
              <p14:nvPr/>
            </p14:nvContentPartPr>
            <p14:xfrm>
              <a:off x="7400925" y="4391025"/>
              <a:ext cx="168275" cy="698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5"/>
            </p:blipFill>
            <p:spPr>
              <a:xfrm>
                <a:off x="7400925" y="4391025"/>
                <a:ext cx="1682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1" name="墨迹 100"/>
              <p14:cNvContentPartPr/>
              <p14:nvPr/>
            </p14:nvContentPartPr>
            <p14:xfrm>
              <a:off x="7458075" y="4476750"/>
              <a:ext cx="9525" cy="2571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7"/>
            </p:blipFill>
            <p:spPr>
              <a:xfrm>
                <a:off x="7458075" y="4476750"/>
                <a:ext cx="95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2" name="墨迹 101"/>
              <p14:cNvContentPartPr/>
              <p14:nvPr/>
            </p14:nvContentPartPr>
            <p14:xfrm>
              <a:off x="7483475" y="4457700"/>
              <a:ext cx="136525" cy="2476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9"/>
            </p:blipFill>
            <p:spPr>
              <a:xfrm>
                <a:off x="7483475" y="4457700"/>
                <a:ext cx="136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3" name="墨迹 102"/>
              <p14:cNvContentPartPr/>
              <p14:nvPr/>
            </p14:nvContentPartPr>
            <p14:xfrm>
              <a:off x="7639050" y="4457700"/>
              <a:ext cx="92075" cy="2413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1"/>
            </p:blipFill>
            <p:spPr>
              <a:xfrm>
                <a:off x="7639050" y="4457700"/>
                <a:ext cx="920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4" name="墨迹 103"/>
              <p14:cNvContentPartPr/>
              <p14:nvPr/>
            </p14:nvContentPartPr>
            <p14:xfrm>
              <a:off x="7731125" y="4435475"/>
              <a:ext cx="114300" cy="3016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3"/>
            </p:blipFill>
            <p:spPr>
              <a:xfrm>
                <a:off x="7731125" y="4435475"/>
                <a:ext cx="1143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5" name="墨迹 104"/>
              <p14:cNvContentPartPr/>
              <p14:nvPr/>
            </p14:nvContentPartPr>
            <p14:xfrm>
              <a:off x="7842250" y="4578350"/>
              <a:ext cx="149225" cy="635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5"/>
            </p:blipFill>
            <p:spPr>
              <a:xfrm>
                <a:off x="7842250" y="4578350"/>
                <a:ext cx="1492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6" name="墨迹 105"/>
              <p14:cNvContentPartPr/>
              <p14:nvPr/>
            </p14:nvContentPartPr>
            <p14:xfrm>
              <a:off x="4238625" y="2851150"/>
              <a:ext cx="31750" cy="6731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7"/>
            </p:blipFill>
            <p:spPr>
              <a:xfrm>
                <a:off x="4238625" y="2851150"/>
                <a:ext cx="3175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7" name="墨迹 106"/>
              <p14:cNvContentPartPr/>
              <p14:nvPr/>
            </p14:nvContentPartPr>
            <p14:xfrm>
              <a:off x="4273550" y="2743200"/>
              <a:ext cx="927100" cy="908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9"/>
            </p:blipFill>
            <p:spPr>
              <a:xfrm>
                <a:off x="4273550" y="2743200"/>
                <a:ext cx="927100" cy="908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8" name="墨迹 107"/>
              <p14:cNvContentPartPr/>
              <p14:nvPr/>
            </p14:nvContentPartPr>
            <p14:xfrm>
              <a:off x="4273550" y="3479800"/>
              <a:ext cx="717550" cy="825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1"/>
            </p:blipFill>
            <p:spPr>
              <a:xfrm>
                <a:off x="4273550" y="3479800"/>
                <a:ext cx="717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9" name="墨迹 108"/>
              <p14:cNvContentPartPr/>
              <p14:nvPr/>
            </p14:nvContentPartPr>
            <p14:xfrm>
              <a:off x="4276725" y="2863850"/>
              <a:ext cx="133350" cy="4349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3"/>
            </p:blipFill>
            <p:spPr>
              <a:xfrm>
                <a:off x="4276725" y="2863850"/>
                <a:ext cx="1333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0" name="墨迹 109"/>
              <p14:cNvContentPartPr/>
              <p14:nvPr/>
            </p14:nvContentPartPr>
            <p14:xfrm>
              <a:off x="4381500" y="2933700"/>
              <a:ext cx="215900" cy="730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5"/>
            </p:blipFill>
            <p:spPr>
              <a:xfrm>
                <a:off x="4381500" y="2933700"/>
                <a:ext cx="2159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1" name="墨迹 110"/>
              <p14:cNvContentPartPr/>
              <p14:nvPr/>
            </p14:nvContentPartPr>
            <p14:xfrm>
              <a:off x="4435475" y="2990850"/>
              <a:ext cx="44450" cy="3111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7"/>
            </p:blipFill>
            <p:spPr>
              <a:xfrm>
                <a:off x="4435475" y="2990850"/>
                <a:ext cx="444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2" name="墨迹 111"/>
              <p14:cNvContentPartPr/>
              <p14:nvPr/>
            </p14:nvContentPartPr>
            <p14:xfrm>
              <a:off x="4464050" y="3016250"/>
              <a:ext cx="146050" cy="2667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9"/>
            </p:blipFill>
            <p:spPr>
              <a:xfrm>
                <a:off x="4464050" y="3016250"/>
                <a:ext cx="1460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3" name="墨迹 112"/>
              <p14:cNvContentPartPr/>
              <p14:nvPr/>
            </p14:nvContentPartPr>
            <p14:xfrm>
              <a:off x="4533900" y="3124200"/>
              <a:ext cx="69850" cy="1809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1"/>
            </p:blipFill>
            <p:spPr>
              <a:xfrm>
                <a:off x="4533900" y="3124200"/>
                <a:ext cx="698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4" name="墨迹 113"/>
              <p14:cNvContentPartPr/>
              <p14:nvPr/>
            </p14:nvContentPartPr>
            <p14:xfrm>
              <a:off x="4635500" y="3025775"/>
              <a:ext cx="123825" cy="2254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3"/>
            </p:blipFill>
            <p:spPr>
              <a:xfrm>
                <a:off x="4635500" y="3025775"/>
                <a:ext cx="1238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5" name="墨迹 114"/>
              <p14:cNvContentPartPr/>
              <p14:nvPr/>
            </p14:nvContentPartPr>
            <p14:xfrm>
              <a:off x="4752975" y="2974975"/>
              <a:ext cx="117475" cy="2889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5"/>
            </p:blipFill>
            <p:spPr>
              <a:xfrm>
                <a:off x="4752975" y="2974975"/>
                <a:ext cx="1174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6" name="墨迹 115"/>
              <p14:cNvContentPartPr/>
              <p14:nvPr/>
            </p14:nvContentPartPr>
            <p14:xfrm>
              <a:off x="4806950" y="3165475"/>
              <a:ext cx="111125" cy="222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7"/>
            </p:blipFill>
            <p:spPr>
              <a:xfrm>
                <a:off x="4806950" y="3165475"/>
                <a:ext cx="111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7" name="墨迹 116"/>
              <p14:cNvContentPartPr/>
              <p14:nvPr/>
            </p14:nvContentPartPr>
            <p14:xfrm>
              <a:off x="4918075" y="2994025"/>
              <a:ext cx="60325" cy="2413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9"/>
            </p:blipFill>
            <p:spPr>
              <a:xfrm>
                <a:off x="4918075" y="2994025"/>
                <a:ext cx="603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8" name="墨迹 117"/>
              <p14:cNvContentPartPr/>
              <p14:nvPr/>
            </p14:nvContentPartPr>
            <p14:xfrm>
              <a:off x="4943475" y="3009900"/>
              <a:ext cx="177800" cy="1143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1"/>
            </p:blipFill>
            <p:spPr>
              <a:xfrm>
                <a:off x="4943475" y="3009900"/>
                <a:ext cx="1778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9" name="墨迹 118"/>
              <p14:cNvContentPartPr/>
              <p14:nvPr/>
            </p14:nvContentPartPr>
            <p14:xfrm>
              <a:off x="5048250" y="2968625"/>
              <a:ext cx="22225" cy="3365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3"/>
            </p:blipFill>
            <p:spPr>
              <a:xfrm>
                <a:off x="5048250" y="2968625"/>
                <a:ext cx="222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0" name="墨迹 119"/>
              <p14:cNvContentPartPr/>
              <p14:nvPr/>
            </p14:nvContentPartPr>
            <p14:xfrm>
              <a:off x="4984750" y="3089275"/>
              <a:ext cx="114300" cy="2063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5"/>
            </p:blipFill>
            <p:spPr>
              <a:xfrm>
                <a:off x="4984750" y="3089275"/>
                <a:ext cx="1143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1" name="墨迹 120"/>
              <p14:cNvContentPartPr/>
              <p14:nvPr/>
            </p14:nvContentPartPr>
            <p14:xfrm>
              <a:off x="4254500" y="3457575"/>
              <a:ext cx="1009650" cy="11842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7"/>
            </p:blipFill>
            <p:spPr>
              <a:xfrm>
                <a:off x="4254500" y="3457575"/>
                <a:ext cx="1009650" cy="1184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2" name="墨迹 121"/>
              <p14:cNvContentPartPr/>
              <p14:nvPr/>
            </p14:nvContentPartPr>
            <p14:xfrm>
              <a:off x="4340225" y="4121150"/>
              <a:ext cx="812800" cy="666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9"/>
            </p:blipFill>
            <p:spPr>
              <a:xfrm>
                <a:off x="4340225" y="4121150"/>
                <a:ext cx="8128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3" name="墨迹 122"/>
              <p14:cNvContentPartPr/>
              <p14:nvPr/>
            </p14:nvContentPartPr>
            <p14:xfrm>
              <a:off x="4295775" y="3676650"/>
              <a:ext cx="149225" cy="2571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1"/>
            </p:blipFill>
            <p:spPr>
              <a:xfrm>
                <a:off x="4295775" y="3676650"/>
                <a:ext cx="149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4" name="墨迹 123"/>
              <p14:cNvContentPartPr/>
              <p14:nvPr/>
            </p14:nvContentPartPr>
            <p14:xfrm>
              <a:off x="4359275" y="3711575"/>
              <a:ext cx="19050" cy="1714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3"/>
            </p:blipFill>
            <p:spPr>
              <a:xfrm>
                <a:off x="4359275" y="3711575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5" name="墨迹 124"/>
              <p14:cNvContentPartPr/>
              <p14:nvPr/>
            </p14:nvContentPartPr>
            <p14:xfrm>
              <a:off x="4511675" y="3613150"/>
              <a:ext cx="22225" cy="2032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5"/>
            </p:blipFill>
            <p:spPr>
              <a:xfrm>
                <a:off x="4511675" y="3613150"/>
                <a:ext cx="222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6" name="墨迹 125"/>
              <p14:cNvContentPartPr/>
              <p14:nvPr/>
            </p14:nvContentPartPr>
            <p14:xfrm>
              <a:off x="4483100" y="3746500"/>
              <a:ext cx="107950" cy="1206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7"/>
            </p:blipFill>
            <p:spPr>
              <a:xfrm>
                <a:off x="4483100" y="3746500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7" name="墨迹 126"/>
              <p14:cNvContentPartPr/>
              <p14:nvPr/>
            </p14:nvContentPartPr>
            <p14:xfrm>
              <a:off x="4559300" y="3717925"/>
              <a:ext cx="174625" cy="222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9"/>
            </p:blipFill>
            <p:spPr>
              <a:xfrm>
                <a:off x="4559300" y="3717925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8" name="墨迹 127"/>
              <p14:cNvContentPartPr/>
              <p14:nvPr/>
            </p14:nvContentPartPr>
            <p14:xfrm>
              <a:off x="4625975" y="3648075"/>
              <a:ext cx="22225" cy="2603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1"/>
            </p:blipFill>
            <p:spPr>
              <a:xfrm>
                <a:off x="4625975" y="3648075"/>
                <a:ext cx="222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9" name="墨迹 128"/>
              <p14:cNvContentPartPr/>
              <p14:nvPr/>
            </p14:nvContentPartPr>
            <p14:xfrm>
              <a:off x="4708525" y="3606800"/>
              <a:ext cx="88900" cy="1270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3"/>
            </p:blipFill>
            <p:spPr>
              <a:xfrm>
                <a:off x="4708525" y="3606800"/>
                <a:ext cx="889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0" name="墨迹 129"/>
              <p14:cNvContentPartPr/>
              <p14:nvPr/>
            </p14:nvContentPartPr>
            <p14:xfrm>
              <a:off x="4826000" y="3533775"/>
              <a:ext cx="73025" cy="1555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5"/>
            </p:blipFill>
            <p:spPr>
              <a:xfrm>
                <a:off x="4826000" y="3533775"/>
                <a:ext cx="730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1" name="墨迹 130"/>
              <p14:cNvContentPartPr/>
              <p14:nvPr/>
            </p14:nvContentPartPr>
            <p14:xfrm>
              <a:off x="4711700" y="3708400"/>
              <a:ext cx="219075" cy="2571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7"/>
            </p:blipFill>
            <p:spPr>
              <a:xfrm>
                <a:off x="4711700" y="3708400"/>
                <a:ext cx="2190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2" name="墨迹 131"/>
              <p14:cNvContentPartPr/>
              <p14:nvPr/>
            </p14:nvContentPartPr>
            <p14:xfrm>
              <a:off x="4765675" y="3832225"/>
              <a:ext cx="101600" cy="1841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9"/>
            </p:blipFill>
            <p:spPr>
              <a:xfrm>
                <a:off x="4765675" y="3832225"/>
                <a:ext cx="101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3" name="墨迹 132"/>
              <p14:cNvContentPartPr/>
              <p14:nvPr/>
            </p14:nvContentPartPr>
            <p14:xfrm>
              <a:off x="4337050" y="3965575"/>
              <a:ext cx="127000" cy="2000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1"/>
            </p:blipFill>
            <p:spPr>
              <a:xfrm>
                <a:off x="4337050" y="3965575"/>
                <a:ext cx="1270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4" name="墨迹 133"/>
              <p14:cNvContentPartPr/>
              <p14:nvPr/>
            </p14:nvContentPartPr>
            <p14:xfrm>
              <a:off x="4359275" y="4000500"/>
              <a:ext cx="136525" cy="1841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3"/>
            </p:blipFill>
            <p:spPr>
              <a:xfrm>
                <a:off x="4359275" y="4000500"/>
                <a:ext cx="1365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5" name="墨迹 134"/>
              <p14:cNvContentPartPr/>
              <p14:nvPr/>
            </p14:nvContentPartPr>
            <p14:xfrm>
              <a:off x="4432300" y="4083050"/>
              <a:ext cx="92075" cy="603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5"/>
            </p:blipFill>
            <p:spPr>
              <a:xfrm>
                <a:off x="4432300" y="4083050"/>
                <a:ext cx="920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6" name="墨迹 135"/>
              <p14:cNvContentPartPr/>
              <p14:nvPr/>
            </p14:nvContentPartPr>
            <p14:xfrm>
              <a:off x="4518025" y="3959225"/>
              <a:ext cx="41275" cy="1714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7"/>
            </p:blipFill>
            <p:spPr>
              <a:xfrm>
                <a:off x="4518025" y="3959225"/>
                <a:ext cx="412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7" name="墨迹 136"/>
              <p14:cNvContentPartPr/>
              <p14:nvPr/>
            </p14:nvContentPartPr>
            <p14:xfrm>
              <a:off x="4559300" y="3930650"/>
              <a:ext cx="117475" cy="2000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9"/>
            </p:blipFill>
            <p:spPr>
              <a:xfrm>
                <a:off x="4559300" y="3930650"/>
                <a:ext cx="1174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8" name="墨迹 137"/>
              <p14:cNvContentPartPr/>
              <p14:nvPr/>
            </p14:nvContentPartPr>
            <p14:xfrm>
              <a:off x="4606925" y="3975100"/>
              <a:ext cx="63500" cy="2063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1"/>
            </p:blipFill>
            <p:spPr>
              <a:xfrm>
                <a:off x="4606925" y="3975100"/>
                <a:ext cx="635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9" name="墨迹 138"/>
              <p14:cNvContentPartPr/>
              <p14:nvPr/>
            </p14:nvContentPartPr>
            <p14:xfrm>
              <a:off x="4778375" y="3927475"/>
              <a:ext cx="314325" cy="1143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3"/>
            </p:blipFill>
            <p:spPr>
              <a:xfrm>
                <a:off x="4778375" y="3927475"/>
                <a:ext cx="3143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0" name="墨迹 139"/>
              <p14:cNvContentPartPr/>
              <p14:nvPr/>
            </p14:nvContentPartPr>
            <p14:xfrm>
              <a:off x="5006975" y="3908425"/>
              <a:ext cx="123825" cy="1397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5"/>
            </p:blipFill>
            <p:spPr>
              <a:xfrm>
                <a:off x="5006975" y="3908425"/>
                <a:ext cx="1238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1" name="墨迹 140"/>
              <p14:cNvContentPartPr/>
              <p14:nvPr/>
            </p14:nvContentPartPr>
            <p14:xfrm>
              <a:off x="5133975" y="3775075"/>
              <a:ext cx="257175" cy="2349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7"/>
            </p:blipFill>
            <p:spPr>
              <a:xfrm>
                <a:off x="5133975" y="3775075"/>
                <a:ext cx="2571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2" name="墨迹 141"/>
              <p14:cNvContentPartPr/>
              <p14:nvPr/>
            </p14:nvContentPartPr>
            <p14:xfrm>
              <a:off x="4298950" y="4283075"/>
              <a:ext cx="123825" cy="2476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9"/>
            </p:blipFill>
            <p:spPr>
              <a:xfrm>
                <a:off x="4298950" y="4283075"/>
                <a:ext cx="1238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3" name="墨迹 142"/>
              <p14:cNvContentPartPr/>
              <p14:nvPr/>
            </p14:nvContentPartPr>
            <p14:xfrm>
              <a:off x="4324350" y="4349750"/>
              <a:ext cx="76200" cy="1238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1"/>
            </p:blipFill>
            <p:spPr>
              <a:xfrm>
                <a:off x="4324350" y="4349750"/>
                <a:ext cx="762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4" name="墨迹 143"/>
              <p14:cNvContentPartPr/>
              <p14:nvPr/>
            </p14:nvContentPartPr>
            <p14:xfrm>
              <a:off x="4476750" y="4349750"/>
              <a:ext cx="15875" cy="1524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3"/>
            </p:blipFill>
            <p:spPr>
              <a:xfrm>
                <a:off x="4476750" y="4349750"/>
                <a:ext cx="158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5" name="墨迹 144"/>
              <p14:cNvContentPartPr/>
              <p14:nvPr/>
            </p14:nvContentPartPr>
            <p14:xfrm>
              <a:off x="4486275" y="4232275"/>
              <a:ext cx="63500" cy="825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5"/>
            </p:blipFill>
            <p:spPr>
              <a:xfrm>
                <a:off x="4486275" y="4232275"/>
                <a:ext cx="63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6" name="墨迹 145"/>
              <p14:cNvContentPartPr/>
              <p14:nvPr/>
            </p14:nvContentPartPr>
            <p14:xfrm>
              <a:off x="4527550" y="4337050"/>
              <a:ext cx="149225" cy="381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7"/>
            </p:blipFill>
            <p:spPr>
              <a:xfrm>
                <a:off x="4527550" y="4337050"/>
                <a:ext cx="1492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7" name="墨迹 146"/>
              <p14:cNvContentPartPr/>
              <p14:nvPr/>
            </p14:nvContentPartPr>
            <p14:xfrm>
              <a:off x="4537075" y="4229100"/>
              <a:ext cx="85725" cy="3302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9"/>
            </p:blipFill>
            <p:spPr>
              <a:xfrm>
                <a:off x="4537075" y="4229100"/>
                <a:ext cx="857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8" name="墨迹 147"/>
              <p14:cNvContentPartPr/>
              <p14:nvPr/>
            </p14:nvContentPartPr>
            <p14:xfrm>
              <a:off x="4667250" y="4292600"/>
              <a:ext cx="73025" cy="2222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1"/>
            </p:blipFill>
            <p:spPr>
              <a:xfrm>
                <a:off x="4667250" y="4292600"/>
                <a:ext cx="730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9" name="墨迹 148"/>
              <p14:cNvContentPartPr/>
              <p14:nvPr/>
            </p14:nvContentPartPr>
            <p14:xfrm>
              <a:off x="4724400" y="4222750"/>
              <a:ext cx="142875" cy="2286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3"/>
            </p:blipFill>
            <p:spPr>
              <a:xfrm>
                <a:off x="4724400" y="4222750"/>
                <a:ext cx="142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0" name="墨迹 149"/>
              <p14:cNvContentPartPr/>
              <p14:nvPr/>
            </p14:nvContentPartPr>
            <p14:xfrm>
              <a:off x="4905375" y="4219575"/>
              <a:ext cx="107950" cy="444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5"/>
            </p:blipFill>
            <p:spPr>
              <a:xfrm>
                <a:off x="4905375" y="4219575"/>
                <a:ext cx="107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1" name="墨迹 150"/>
              <p14:cNvContentPartPr/>
              <p14:nvPr/>
            </p14:nvContentPartPr>
            <p14:xfrm>
              <a:off x="4943475" y="4203700"/>
              <a:ext cx="9525" cy="2381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7"/>
            </p:blipFill>
            <p:spPr>
              <a:xfrm>
                <a:off x="4943475" y="4203700"/>
                <a:ext cx="95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2" name="墨迹 151"/>
              <p14:cNvContentPartPr/>
              <p14:nvPr/>
            </p14:nvContentPartPr>
            <p14:xfrm>
              <a:off x="4886325" y="4330700"/>
              <a:ext cx="117475" cy="2476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9"/>
            </p:blipFill>
            <p:spPr>
              <a:xfrm>
                <a:off x="4886325" y="4330700"/>
                <a:ext cx="1174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3" name="墨迹 152"/>
              <p14:cNvContentPartPr/>
              <p14:nvPr/>
            </p14:nvContentPartPr>
            <p14:xfrm>
              <a:off x="4981575" y="4486275"/>
              <a:ext cx="76200" cy="412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1"/>
            </p:blipFill>
            <p:spPr>
              <a:xfrm>
                <a:off x="4981575" y="4486275"/>
                <a:ext cx="762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4" name="墨迹 153"/>
              <p14:cNvContentPartPr/>
              <p14:nvPr/>
            </p14:nvContentPartPr>
            <p14:xfrm>
              <a:off x="5064125" y="4305300"/>
              <a:ext cx="38100" cy="2317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3"/>
            </p:blipFill>
            <p:spPr>
              <a:xfrm>
                <a:off x="5064125" y="4305300"/>
                <a:ext cx="381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5" name="墨迹 154"/>
              <p14:cNvContentPartPr/>
              <p14:nvPr/>
            </p14:nvContentPartPr>
            <p14:xfrm>
              <a:off x="5118100" y="2689225"/>
              <a:ext cx="466725" cy="16891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5"/>
            </p:blipFill>
            <p:spPr>
              <a:xfrm>
                <a:off x="5118100" y="2689225"/>
                <a:ext cx="466725" cy="168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6" name="墨迹 155"/>
              <p14:cNvContentPartPr/>
              <p14:nvPr/>
            </p14:nvContentPartPr>
            <p14:xfrm>
              <a:off x="5197475" y="2686050"/>
              <a:ext cx="120650" cy="2413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7"/>
            </p:blipFill>
            <p:spPr>
              <a:xfrm>
                <a:off x="5197475" y="2686050"/>
                <a:ext cx="1206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7" name="墨迹 156"/>
              <p14:cNvContentPartPr/>
              <p14:nvPr/>
            </p14:nvContentPartPr>
            <p14:xfrm>
              <a:off x="4622800" y="4572000"/>
              <a:ext cx="44450" cy="2825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9"/>
            </p:blipFill>
            <p:spPr>
              <a:xfrm>
                <a:off x="4622800" y="4572000"/>
                <a:ext cx="444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8" name="墨迹 157"/>
              <p14:cNvContentPartPr/>
              <p14:nvPr/>
            </p14:nvContentPartPr>
            <p14:xfrm>
              <a:off x="4578350" y="4787900"/>
              <a:ext cx="139700" cy="1651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1"/>
            </p:blipFill>
            <p:spPr>
              <a:xfrm>
                <a:off x="4578350" y="4787900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59" name="墨迹 158"/>
              <p14:cNvContentPartPr/>
              <p14:nvPr/>
            </p14:nvContentPartPr>
            <p14:xfrm>
              <a:off x="4241800" y="4905375"/>
              <a:ext cx="161925" cy="2381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3"/>
            </p:blipFill>
            <p:spPr>
              <a:xfrm>
                <a:off x="4241800" y="4905375"/>
                <a:ext cx="1619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0" name="墨迹 159"/>
              <p14:cNvContentPartPr/>
              <p14:nvPr/>
            </p14:nvContentPartPr>
            <p14:xfrm>
              <a:off x="4397375" y="4956175"/>
              <a:ext cx="69850" cy="2571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5"/>
            </p:blipFill>
            <p:spPr>
              <a:xfrm>
                <a:off x="4397375" y="4956175"/>
                <a:ext cx="698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1" name="墨迹 160"/>
              <p14:cNvContentPartPr/>
              <p14:nvPr/>
            </p14:nvContentPartPr>
            <p14:xfrm>
              <a:off x="4492625" y="4997450"/>
              <a:ext cx="60325" cy="2381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7"/>
            </p:blipFill>
            <p:spPr>
              <a:xfrm>
                <a:off x="4492625" y="4997450"/>
                <a:ext cx="603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2" name="墨迹 161"/>
              <p14:cNvContentPartPr/>
              <p14:nvPr/>
            </p14:nvContentPartPr>
            <p14:xfrm>
              <a:off x="4514850" y="5035550"/>
              <a:ext cx="63500" cy="1492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9"/>
            </p:blipFill>
            <p:spPr>
              <a:xfrm>
                <a:off x="4514850" y="5035550"/>
                <a:ext cx="635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3" name="墨迹 162"/>
              <p14:cNvContentPartPr/>
              <p14:nvPr/>
            </p14:nvContentPartPr>
            <p14:xfrm>
              <a:off x="4591050" y="4968875"/>
              <a:ext cx="174625" cy="2444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1"/>
            </p:blipFill>
            <p:spPr>
              <a:xfrm>
                <a:off x="4591050" y="4968875"/>
                <a:ext cx="174625" cy="2444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图片 71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90600"/>
            <a:ext cx="8840788" cy="4676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8" name="文本框 237"/>
          <p:cNvSpPr txBox="1"/>
          <p:nvPr/>
        </p:nvSpPr>
        <p:spPr>
          <a:xfrm>
            <a:off x="231775" y="152400"/>
            <a:ext cx="864806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l"/>
            <a:r>
              <a:rPr lang="zh-CN" altLang="en-US">
                <a:ea typeface="宋体" panose="02010600030101010101" pitchFamily="2" charset="-122"/>
              </a:rPr>
              <a:t>例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：（例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）部分代码的</a:t>
            </a:r>
            <a:r>
              <a:rPr lang="en-US" altLang="zh-CN">
                <a:ea typeface="宋体" panose="02010600030101010101" pitchFamily="2" charset="-122"/>
              </a:rPr>
              <a:t>AST</a:t>
            </a:r>
            <a:r>
              <a:rPr lang="zh-CN" altLang="en-US">
                <a:ea typeface="宋体" panose="02010600030101010101" pitchFamily="2" charset="-122"/>
              </a:rPr>
              <a:t>和三地址码（</a:t>
            </a:r>
            <a:r>
              <a:rPr lang="en-US" altLang="zh-CN">
                <a:ea typeface="宋体" panose="02010600030101010101" pitchFamily="2" charset="-122"/>
              </a:rPr>
              <a:t>AST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abstract syntax tree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zh-CN" altLang="en-US">
                <a:ea typeface="宋体" panose="02010600030101010101" pitchFamily="2" charset="-122"/>
              </a:rPr>
              <a:t>抽象语法树）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34200" y="5943600"/>
            <a:ext cx="201993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/>
              <a:t>例</a:t>
            </a:r>
            <a:r>
              <a:rPr lang="en-US" altLang="zh-CN"/>
              <a:t>2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zh-CN" altLang="en-US"/>
              <a:t>页</a:t>
            </a:r>
            <a:r>
              <a:rPr lang="en-US" altLang="zh-CN"/>
              <a:t>3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4095750" y="1254125"/>
              <a:ext cx="1641475" cy="6445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4095750" y="1254125"/>
                <a:ext cx="1641475" cy="644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4229100" y="1400175"/>
              <a:ext cx="1409700" cy="7493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4229100" y="1400175"/>
                <a:ext cx="1409700" cy="749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5432425" y="1187450"/>
              <a:ext cx="450850" cy="4667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5432425" y="1187450"/>
                <a:ext cx="450850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2860675" y="3829050"/>
              <a:ext cx="638175" cy="13874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2860675" y="3829050"/>
                <a:ext cx="638175" cy="138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3022600" y="3736975"/>
              <a:ext cx="714375" cy="15875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3022600" y="3736975"/>
                <a:ext cx="714375" cy="158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2800350" y="3654425"/>
              <a:ext cx="57150" cy="4603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2800350" y="3654425"/>
                <a:ext cx="5715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2822575" y="3613150"/>
              <a:ext cx="374650" cy="889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2822575" y="3613150"/>
                <a:ext cx="3746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3448050" y="4092575"/>
              <a:ext cx="66675" cy="1111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3448050" y="4092575"/>
                <a:ext cx="666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3390900" y="4197350"/>
              <a:ext cx="184150" cy="1746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3390900" y="4197350"/>
                <a:ext cx="184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3571875" y="4041775"/>
              <a:ext cx="180975" cy="3651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3571875" y="4041775"/>
                <a:ext cx="1809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3825875" y="4032250"/>
              <a:ext cx="31750" cy="4381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3825875" y="4032250"/>
                <a:ext cx="317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3829050" y="4146550"/>
              <a:ext cx="187325" cy="825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3829050" y="4146550"/>
                <a:ext cx="1873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3886200" y="4051300"/>
              <a:ext cx="123825" cy="3810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3886200" y="4051300"/>
                <a:ext cx="1238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4092575" y="4352925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4092575" y="4352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4140200" y="4067175"/>
              <a:ext cx="130175" cy="2952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4140200" y="4067175"/>
                <a:ext cx="1301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4241800" y="4019550"/>
              <a:ext cx="247650" cy="3238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4241800" y="4019550"/>
                <a:ext cx="2476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4264025" y="4124325"/>
              <a:ext cx="142875" cy="2063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4264025" y="4124325"/>
                <a:ext cx="1428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4546600" y="4006850"/>
              <a:ext cx="28575" cy="3556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4546600" y="4006850"/>
                <a:ext cx="285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4524375" y="4010025"/>
              <a:ext cx="273050" cy="3524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4524375" y="4010025"/>
                <a:ext cx="2730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4022725" y="3962400"/>
              <a:ext cx="57150" cy="5651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4022725" y="3962400"/>
                <a:ext cx="5715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3794125" y="4727575"/>
              <a:ext cx="50800" cy="1651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3794125" y="4727575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3730625" y="4889500"/>
              <a:ext cx="158750" cy="1619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3730625" y="4889500"/>
                <a:ext cx="1587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3886200" y="4724400"/>
              <a:ext cx="123825" cy="209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3886200" y="4724400"/>
                <a:ext cx="1238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3873500" y="4768850"/>
              <a:ext cx="187325" cy="304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3873500" y="4768850"/>
                <a:ext cx="1873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4133850" y="4699000"/>
              <a:ext cx="12700" cy="368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4133850" y="4699000"/>
                <a:ext cx="127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4149725" y="4733925"/>
              <a:ext cx="130175" cy="1238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4149725" y="4733925"/>
                <a:ext cx="1301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4187825" y="4699000"/>
              <a:ext cx="114300" cy="3365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4187825" y="4699000"/>
                <a:ext cx="1143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4330700" y="4714875"/>
              <a:ext cx="196850" cy="314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4330700" y="4714875"/>
                <a:ext cx="1968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4387850" y="4695825"/>
              <a:ext cx="276225" cy="4953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4387850" y="4695825"/>
                <a:ext cx="27622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4695825" y="4683125"/>
              <a:ext cx="123825" cy="3841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4695825" y="4683125"/>
                <a:ext cx="1238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4873625" y="4718050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29"/>
            </p:blipFill>
            <p:spPr>
              <a:xfrm>
                <a:off x="4873625" y="4718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4876800" y="4683125"/>
              <a:ext cx="158750" cy="3111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4876800" y="4683125"/>
                <a:ext cx="158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4889500" y="4889500"/>
              <a:ext cx="177800" cy="2286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4889500" y="4889500"/>
                <a:ext cx="177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5048250" y="4727575"/>
              <a:ext cx="276225" cy="3492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5048250" y="4727575"/>
                <a:ext cx="2762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5340350" y="4692650"/>
              <a:ext cx="82550" cy="3238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5340350" y="4692650"/>
                <a:ext cx="825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5413375" y="4730750"/>
              <a:ext cx="250825" cy="6508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5413375" y="4730750"/>
                <a:ext cx="250825" cy="650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4025900" y="1098550"/>
              <a:ext cx="50800" cy="1682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4025900" y="1098550"/>
                <a:ext cx="508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3933825" y="1257300"/>
              <a:ext cx="168275" cy="3968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3933825" y="1257300"/>
                <a:ext cx="1682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3956050" y="1479550"/>
              <a:ext cx="44450" cy="139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3956050" y="1479550"/>
                <a:ext cx="44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3997325" y="1412875"/>
              <a:ext cx="203200" cy="1746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3997325" y="1412875"/>
                <a:ext cx="2032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4029075" y="1482725"/>
              <a:ext cx="69850" cy="920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4029075" y="1482725"/>
                <a:ext cx="698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4041775" y="1466850"/>
              <a:ext cx="44450" cy="1333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4041775" y="1466850"/>
                <a:ext cx="44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4041775" y="1447800"/>
              <a:ext cx="57150" cy="1905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4041775" y="1447800"/>
                <a:ext cx="57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3863975" y="1454150"/>
              <a:ext cx="346075" cy="2540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3863975" y="1454150"/>
                <a:ext cx="3460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4197350" y="1263650"/>
              <a:ext cx="196850" cy="920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4197350" y="1263650"/>
                <a:ext cx="1968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4235450" y="1317625"/>
              <a:ext cx="171450" cy="3016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4235450" y="1317625"/>
                <a:ext cx="1714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4438650" y="1247775"/>
              <a:ext cx="212725" cy="3079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4438650" y="1247775"/>
                <a:ext cx="2127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4660900" y="1152525"/>
              <a:ext cx="171450" cy="3111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4660900" y="1152525"/>
                <a:ext cx="1714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4870450" y="974725"/>
              <a:ext cx="88900" cy="3714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4870450" y="974725"/>
                <a:ext cx="889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4994275" y="889000"/>
              <a:ext cx="231775" cy="2286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4994275" y="889000"/>
                <a:ext cx="2317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5207000" y="809625"/>
              <a:ext cx="212725" cy="2794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5207000" y="809625"/>
                <a:ext cx="2127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5461000" y="815975"/>
              <a:ext cx="44450" cy="1460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5461000" y="815975"/>
                <a:ext cx="44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5470525" y="762000"/>
              <a:ext cx="180975" cy="3333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5470525" y="762000"/>
                <a:ext cx="1809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5680075" y="742950"/>
              <a:ext cx="146050" cy="190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5680075" y="742950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5746750" y="822325"/>
              <a:ext cx="9525" cy="2381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5746750" y="822325"/>
                <a:ext cx="95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5822950" y="765175"/>
              <a:ext cx="111125" cy="2063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5822950" y="765175"/>
                <a:ext cx="1111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5803900" y="800100"/>
              <a:ext cx="111125" cy="1238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5803900" y="800100"/>
                <a:ext cx="1111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5975350" y="714375"/>
              <a:ext cx="193675" cy="2730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5975350" y="714375"/>
                <a:ext cx="1936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6124575" y="654050"/>
              <a:ext cx="82550" cy="762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6124575" y="654050"/>
                <a:ext cx="82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6229350" y="644525"/>
              <a:ext cx="123825" cy="2794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6229350" y="644525"/>
                <a:ext cx="1238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6375400" y="654050"/>
              <a:ext cx="111125" cy="2508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6375400" y="654050"/>
                <a:ext cx="1111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6496050" y="654050"/>
              <a:ext cx="120650" cy="1206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6496050" y="654050"/>
                <a:ext cx="1206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6499225" y="714375"/>
              <a:ext cx="206375" cy="2413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6499225" y="714375"/>
                <a:ext cx="2063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6657975" y="695325"/>
              <a:ext cx="193675" cy="539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6657975" y="695325"/>
                <a:ext cx="1936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6664325" y="806450"/>
              <a:ext cx="98425" cy="1428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6664325" y="806450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6734175" y="752475"/>
              <a:ext cx="203200" cy="2667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6734175" y="752475"/>
                <a:ext cx="2032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6797675" y="771525"/>
              <a:ext cx="76200" cy="1746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6797675" y="771525"/>
                <a:ext cx="762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6819900" y="609600"/>
              <a:ext cx="53975" cy="1111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6819900" y="609600"/>
                <a:ext cx="539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6743700" y="612775"/>
              <a:ext cx="66675" cy="1905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6743700" y="612775"/>
                <a:ext cx="666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6981825" y="673100"/>
              <a:ext cx="101600" cy="4000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0"/>
            </p:blipFill>
            <p:spPr>
              <a:xfrm>
                <a:off x="6981825" y="673100"/>
                <a:ext cx="1016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3" name="墨迹 72"/>
              <p14:cNvContentPartPr/>
              <p14:nvPr/>
            </p14:nvContentPartPr>
            <p14:xfrm>
              <a:off x="3911600" y="3527425"/>
              <a:ext cx="412750" cy="4222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2"/>
            </p:blipFill>
            <p:spPr>
              <a:xfrm>
                <a:off x="3911600" y="3527425"/>
                <a:ext cx="41275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4" name="墨迹 73"/>
              <p14:cNvContentPartPr/>
              <p14:nvPr/>
            </p14:nvContentPartPr>
            <p14:xfrm>
              <a:off x="4054475" y="3568700"/>
              <a:ext cx="38100" cy="3048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4"/>
            </p:blipFill>
            <p:spPr>
              <a:xfrm>
                <a:off x="4054475" y="3568700"/>
                <a:ext cx="381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5" name="墨迹 74"/>
              <p14:cNvContentPartPr/>
              <p14:nvPr/>
            </p14:nvContentPartPr>
            <p14:xfrm>
              <a:off x="3521075" y="1003300"/>
              <a:ext cx="330200" cy="4191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6"/>
            </p:blipFill>
            <p:spPr>
              <a:xfrm>
                <a:off x="3521075" y="1003300"/>
                <a:ext cx="330200" cy="4191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图片 71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90600"/>
            <a:ext cx="8840788" cy="4676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8" name="文本框 237"/>
          <p:cNvSpPr txBox="1"/>
          <p:nvPr/>
        </p:nvSpPr>
        <p:spPr>
          <a:xfrm>
            <a:off x="231775" y="152400"/>
            <a:ext cx="864806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l"/>
            <a:r>
              <a:rPr lang="zh-CN" altLang="en-US">
                <a:ea typeface="宋体" panose="02010600030101010101" pitchFamily="2" charset="-122"/>
              </a:rPr>
              <a:t>例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：（例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）部分代码的</a:t>
            </a:r>
            <a:r>
              <a:rPr lang="en-US" altLang="zh-CN">
                <a:ea typeface="宋体" panose="02010600030101010101" pitchFamily="2" charset="-122"/>
              </a:rPr>
              <a:t>AST</a:t>
            </a:r>
            <a:r>
              <a:rPr lang="zh-CN" altLang="en-US">
                <a:ea typeface="宋体" panose="02010600030101010101" pitchFamily="2" charset="-122"/>
              </a:rPr>
              <a:t>和三地址码（</a:t>
            </a:r>
            <a:r>
              <a:rPr lang="en-US" altLang="zh-CN">
                <a:ea typeface="宋体" panose="02010600030101010101" pitchFamily="2" charset="-122"/>
              </a:rPr>
              <a:t>AST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abstract syntax tree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zh-CN" altLang="en-US">
                <a:ea typeface="宋体" panose="02010600030101010101" pitchFamily="2" charset="-122"/>
              </a:rPr>
              <a:t>抽象语法树）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34200" y="5943600"/>
            <a:ext cx="201993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/>
              <a:t>例</a:t>
            </a:r>
            <a:r>
              <a:rPr lang="en-US" altLang="zh-CN"/>
              <a:t>2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zh-CN" altLang="en-US"/>
              <a:t>页</a:t>
            </a:r>
            <a:r>
              <a:rPr lang="en-US" altLang="zh-CN"/>
              <a:t>4</a:t>
            </a:r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图片 71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90600"/>
            <a:ext cx="8840788" cy="4676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8" name="文本框 237"/>
          <p:cNvSpPr txBox="1"/>
          <p:nvPr/>
        </p:nvSpPr>
        <p:spPr>
          <a:xfrm>
            <a:off x="231775" y="152400"/>
            <a:ext cx="864806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l"/>
            <a:r>
              <a:rPr lang="zh-CN" altLang="en-US">
                <a:ea typeface="宋体" panose="02010600030101010101" pitchFamily="2" charset="-122"/>
              </a:rPr>
              <a:t>例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：（例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）部分代码的</a:t>
            </a:r>
            <a:r>
              <a:rPr lang="en-US" altLang="zh-CN">
                <a:ea typeface="宋体" panose="02010600030101010101" pitchFamily="2" charset="-122"/>
              </a:rPr>
              <a:t>AST</a:t>
            </a:r>
            <a:r>
              <a:rPr lang="zh-CN" altLang="en-US">
                <a:ea typeface="宋体" panose="02010600030101010101" pitchFamily="2" charset="-122"/>
              </a:rPr>
              <a:t>和三地址码（</a:t>
            </a:r>
            <a:r>
              <a:rPr lang="en-US" altLang="zh-CN">
                <a:ea typeface="宋体" panose="02010600030101010101" pitchFamily="2" charset="-122"/>
              </a:rPr>
              <a:t>AST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abstract syntax tree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zh-CN" altLang="en-US">
                <a:ea typeface="宋体" panose="02010600030101010101" pitchFamily="2" charset="-122"/>
              </a:rPr>
              <a:t>抽象语法树）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34200" y="5943600"/>
            <a:ext cx="201993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/>
              <a:t>例</a:t>
            </a:r>
            <a:r>
              <a:rPr lang="en-US" altLang="zh-CN"/>
              <a:t>2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zh-CN" altLang="en-US"/>
              <a:t>页</a:t>
            </a:r>
            <a:r>
              <a:rPr lang="en-US" altLang="zh-CN"/>
              <a:t>5</a:t>
            </a:r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图片 71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90600"/>
            <a:ext cx="8840788" cy="4676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8" name="文本框 237"/>
          <p:cNvSpPr txBox="1"/>
          <p:nvPr/>
        </p:nvSpPr>
        <p:spPr>
          <a:xfrm>
            <a:off x="231775" y="152400"/>
            <a:ext cx="864806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l"/>
            <a:r>
              <a:rPr lang="zh-CN" altLang="en-US">
                <a:ea typeface="宋体" panose="02010600030101010101" pitchFamily="2" charset="-122"/>
              </a:rPr>
              <a:t>例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：（例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）部分代码的</a:t>
            </a:r>
            <a:r>
              <a:rPr lang="en-US" altLang="zh-CN">
                <a:ea typeface="宋体" panose="02010600030101010101" pitchFamily="2" charset="-122"/>
              </a:rPr>
              <a:t>AST</a:t>
            </a:r>
            <a:r>
              <a:rPr lang="zh-CN" altLang="en-US">
                <a:ea typeface="宋体" panose="02010600030101010101" pitchFamily="2" charset="-122"/>
              </a:rPr>
              <a:t>和三地址码（</a:t>
            </a:r>
            <a:r>
              <a:rPr lang="en-US" altLang="zh-CN">
                <a:ea typeface="宋体" panose="02010600030101010101" pitchFamily="2" charset="-122"/>
              </a:rPr>
              <a:t>AST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abstract syntax tree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zh-CN" altLang="en-US">
                <a:ea typeface="宋体" panose="02010600030101010101" pitchFamily="2" charset="-122"/>
              </a:rPr>
              <a:t>抽象语法树）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34200" y="5943600"/>
            <a:ext cx="201993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/>
              <a:t>例</a:t>
            </a:r>
            <a:r>
              <a:rPr lang="en-US" altLang="zh-CN"/>
              <a:t>2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zh-CN" altLang="en-US"/>
              <a:t>页</a:t>
            </a:r>
            <a:r>
              <a:rPr lang="en-US" altLang="zh-CN"/>
              <a:t>6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2114550" y="847725"/>
              <a:ext cx="273050" cy="2635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2114550" y="847725"/>
                <a:ext cx="2730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2203450" y="892175"/>
              <a:ext cx="66675" cy="2000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2203450" y="892175"/>
                <a:ext cx="666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962025" y="1504950"/>
              <a:ext cx="250825" cy="2889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962025" y="1504950"/>
                <a:ext cx="2508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1016000" y="1638300"/>
              <a:ext cx="133350" cy="1047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1016000" y="1638300"/>
                <a:ext cx="1333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615950" y="2254250"/>
              <a:ext cx="257175" cy="2698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615950" y="2254250"/>
                <a:ext cx="2571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650875" y="2314575"/>
              <a:ext cx="152400" cy="168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650875" y="2314575"/>
                <a:ext cx="1524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993775" y="1619250"/>
              <a:ext cx="95250" cy="508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993775" y="1619250"/>
                <a:ext cx="952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1673225" y="2616200"/>
              <a:ext cx="101600" cy="1555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1673225" y="2616200"/>
                <a:ext cx="1016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1679575" y="2498725"/>
              <a:ext cx="635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1679575" y="2498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1682750" y="2498725"/>
              <a:ext cx="82550" cy="666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1682750" y="2498725"/>
                <a:ext cx="825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1800225" y="2644775"/>
              <a:ext cx="133350" cy="31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1800225" y="2644775"/>
                <a:ext cx="1333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1812925" y="2705100"/>
              <a:ext cx="130175" cy="190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1812925" y="2705100"/>
                <a:ext cx="130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1971675" y="2425700"/>
              <a:ext cx="387350" cy="400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1971675" y="2425700"/>
                <a:ext cx="3873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2089150" y="2644775"/>
              <a:ext cx="136525" cy="158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2089150" y="2644775"/>
                <a:ext cx="136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2149475" y="2555875"/>
              <a:ext cx="635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9"/>
            </p:blipFill>
            <p:spPr>
              <a:xfrm>
                <a:off x="2149475" y="2555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2152650" y="2555875"/>
              <a:ext cx="25400" cy="155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2152650" y="2555875"/>
                <a:ext cx="254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2022475" y="2813050"/>
              <a:ext cx="187325" cy="2063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2022475" y="2813050"/>
                <a:ext cx="1873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1876425" y="3133725"/>
              <a:ext cx="82550" cy="168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1876425" y="3133725"/>
                <a:ext cx="825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1847850" y="3057525"/>
              <a:ext cx="79375" cy="571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1847850" y="3057525"/>
                <a:ext cx="793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2238375" y="2841625"/>
              <a:ext cx="92075" cy="2127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2238375" y="2841625"/>
                <a:ext cx="920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2352675" y="3117850"/>
              <a:ext cx="31750" cy="2381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2352675" y="3117850"/>
                <a:ext cx="317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4213225" y="971550"/>
              <a:ext cx="234950" cy="317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4213225" y="971550"/>
                <a:ext cx="2349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4298950" y="939800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9"/>
            </p:blipFill>
            <p:spPr>
              <a:xfrm>
                <a:off x="4298950" y="939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墨迹 25"/>
              <p14:cNvContentPartPr/>
              <p14:nvPr/>
            </p14:nvContentPartPr>
            <p14:xfrm>
              <a:off x="4248150" y="895350"/>
              <a:ext cx="187325" cy="3746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7"/>
            </p:blipFill>
            <p:spPr>
              <a:xfrm>
                <a:off x="4248150" y="895350"/>
                <a:ext cx="1873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墨迹 26"/>
              <p14:cNvContentPartPr/>
              <p14:nvPr/>
            </p14:nvContentPartPr>
            <p14:xfrm>
              <a:off x="4276725" y="898525"/>
              <a:ext cx="635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9"/>
            </p:blipFill>
            <p:spPr>
              <a:xfrm>
                <a:off x="4276725" y="898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4279900" y="898525"/>
              <a:ext cx="73025" cy="1714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4279900" y="898525"/>
                <a:ext cx="730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4498975" y="933450"/>
              <a:ext cx="117475" cy="1651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4498975" y="933450"/>
                <a:ext cx="1174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4422775" y="1095375"/>
              <a:ext cx="184150" cy="1809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4422775" y="1095375"/>
                <a:ext cx="1841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4702175" y="958850"/>
              <a:ext cx="6350" cy="3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19"/>
            </p:blipFill>
            <p:spPr>
              <a:xfrm>
                <a:off x="4702175" y="958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4670425" y="908050"/>
              <a:ext cx="257175" cy="2508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4670425" y="908050"/>
                <a:ext cx="2571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4711700" y="952500"/>
              <a:ext cx="139700" cy="1682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4711700" y="952500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4711700" y="965200"/>
              <a:ext cx="155575" cy="1746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4711700" y="965200"/>
                <a:ext cx="1555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4683125" y="1447800"/>
              <a:ext cx="155575" cy="19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4683125" y="1447800"/>
                <a:ext cx="1555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4622800" y="1527175"/>
              <a:ext cx="6350" cy="36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19"/>
            </p:blipFill>
            <p:spPr>
              <a:xfrm>
                <a:off x="4622800" y="1527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4625975" y="1514475"/>
              <a:ext cx="241300" cy="285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4625975" y="1514475"/>
                <a:ext cx="2413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4581525" y="1558925"/>
              <a:ext cx="130175" cy="2032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4581525" y="1558925"/>
                <a:ext cx="1301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4419600" y="1736725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19"/>
            </p:blipFill>
            <p:spPr>
              <a:xfrm>
                <a:off x="4419600" y="1736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4292600" y="1736725"/>
              <a:ext cx="241300" cy="2635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4292600" y="1736725"/>
                <a:ext cx="2413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4800600" y="1577975"/>
              <a:ext cx="63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19"/>
            </p:blipFill>
            <p:spPr>
              <a:xfrm>
                <a:off x="4800600" y="1577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4803775" y="1577975"/>
              <a:ext cx="200025" cy="1873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4803775" y="1577975"/>
                <a:ext cx="200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4943475" y="1866900"/>
              <a:ext cx="155575" cy="476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4943475" y="1866900"/>
                <a:ext cx="1555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5051425" y="1797050"/>
              <a:ext cx="6350" cy="1905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5051425" y="1797050"/>
                <a:ext cx="6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4921250" y="1800225"/>
              <a:ext cx="6350" cy="36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19"/>
            </p:blipFill>
            <p:spPr>
              <a:xfrm>
                <a:off x="4921250" y="1800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6" name="墨迹 45"/>
              <p14:cNvContentPartPr/>
              <p14:nvPr/>
            </p14:nvContentPartPr>
            <p14:xfrm>
              <a:off x="4905375" y="1800225"/>
              <a:ext cx="301625" cy="2857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1"/>
            </p:blipFill>
            <p:spPr>
              <a:xfrm>
                <a:off x="4905375" y="1800225"/>
                <a:ext cx="3016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7" name="墨迹 46"/>
              <p14:cNvContentPartPr/>
              <p14:nvPr/>
            </p14:nvContentPartPr>
            <p14:xfrm>
              <a:off x="4616450" y="1362075"/>
              <a:ext cx="352425" cy="2476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3"/>
            </p:blipFill>
            <p:spPr>
              <a:xfrm>
                <a:off x="4616450" y="1362075"/>
                <a:ext cx="3524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墨迹 47"/>
              <p14:cNvContentPartPr/>
              <p14:nvPr/>
            </p14:nvContentPartPr>
            <p14:xfrm>
              <a:off x="4219575" y="1647825"/>
              <a:ext cx="314325" cy="4762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5"/>
            </p:blipFill>
            <p:spPr>
              <a:xfrm>
                <a:off x="4219575" y="1647825"/>
                <a:ext cx="31432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墨迹 48"/>
              <p14:cNvContentPartPr/>
              <p14:nvPr/>
            </p14:nvContentPartPr>
            <p14:xfrm>
              <a:off x="4778375" y="2085975"/>
              <a:ext cx="196850" cy="3651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7"/>
            </p:blipFill>
            <p:spPr>
              <a:xfrm>
                <a:off x="4778375" y="2085975"/>
                <a:ext cx="1968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墨迹 49"/>
              <p14:cNvContentPartPr/>
              <p14:nvPr/>
            </p14:nvContentPartPr>
            <p14:xfrm>
              <a:off x="4581525" y="2486025"/>
              <a:ext cx="171450" cy="1873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9"/>
            </p:blipFill>
            <p:spPr>
              <a:xfrm>
                <a:off x="4581525" y="2486025"/>
                <a:ext cx="1714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1" name="墨迹 50"/>
              <p14:cNvContentPartPr/>
              <p14:nvPr/>
            </p14:nvContentPartPr>
            <p14:xfrm>
              <a:off x="4683125" y="2346325"/>
              <a:ext cx="6350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9"/>
            </p:blipFill>
            <p:spPr>
              <a:xfrm>
                <a:off x="4683125" y="2346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2" name="墨迹 51"/>
              <p14:cNvContentPartPr/>
              <p14:nvPr/>
            </p14:nvContentPartPr>
            <p14:xfrm>
              <a:off x="5080000" y="2152650"/>
              <a:ext cx="158750" cy="2825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2"/>
            </p:blipFill>
            <p:spPr>
              <a:xfrm>
                <a:off x="5080000" y="2152650"/>
                <a:ext cx="158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3" name="墨迹 52"/>
              <p14:cNvContentPartPr/>
              <p14:nvPr/>
            </p14:nvContentPartPr>
            <p14:xfrm>
              <a:off x="5216525" y="2625725"/>
              <a:ext cx="22225" cy="1047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4"/>
            </p:blipFill>
            <p:spPr>
              <a:xfrm>
                <a:off x="5216525" y="2625725"/>
                <a:ext cx="222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4" name="墨迹 53"/>
              <p14:cNvContentPartPr/>
              <p14:nvPr/>
            </p14:nvContentPartPr>
            <p14:xfrm>
              <a:off x="5032375" y="2498725"/>
              <a:ext cx="339725" cy="3460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6"/>
            </p:blipFill>
            <p:spPr>
              <a:xfrm>
                <a:off x="5032375" y="2498725"/>
                <a:ext cx="3397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5" name="墨迹 54"/>
              <p14:cNvContentPartPr/>
              <p14:nvPr/>
            </p14:nvContentPartPr>
            <p14:xfrm>
              <a:off x="4524375" y="2314575"/>
              <a:ext cx="342900" cy="4857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8"/>
            </p:blipFill>
            <p:spPr>
              <a:xfrm>
                <a:off x="4524375" y="2314575"/>
                <a:ext cx="342900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6" name="墨迹 55"/>
              <p14:cNvContentPartPr/>
              <p14:nvPr/>
            </p14:nvContentPartPr>
            <p14:xfrm>
              <a:off x="4953000" y="1155700"/>
              <a:ext cx="1022350" cy="2095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0"/>
            </p:blipFill>
            <p:spPr>
              <a:xfrm>
                <a:off x="4953000" y="1155700"/>
                <a:ext cx="10223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7" name="墨迹 56"/>
              <p14:cNvContentPartPr/>
              <p14:nvPr/>
            </p14:nvContentPartPr>
            <p14:xfrm>
              <a:off x="5781675" y="1149350"/>
              <a:ext cx="180975" cy="2317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2"/>
            </p:blipFill>
            <p:spPr>
              <a:xfrm>
                <a:off x="5781675" y="1149350"/>
                <a:ext cx="1809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8" name="墨迹 57"/>
              <p14:cNvContentPartPr/>
              <p14:nvPr/>
            </p14:nvContentPartPr>
            <p14:xfrm>
              <a:off x="5924550" y="939800"/>
              <a:ext cx="1898650" cy="5111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4"/>
            </p:blipFill>
            <p:spPr>
              <a:xfrm>
                <a:off x="5924550" y="939800"/>
                <a:ext cx="1898650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9" name="墨迹 58"/>
              <p14:cNvContentPartPr/>
              <p14:nvPr/>
            </p14:nvContentPartPr>
            <p14:xfrm>
              <a:off x="5870575" y="1358900"/>
              <a:ext cx="2695575" cy="8382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6"/>
            </p:blipFill>
            <p:spPr>
              <a:xfrm>
                <a:off x="5870575" y="1358900"/>
                <a:ext cx="2695575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0" name="墨迹 59"/>
              <p14:cNvContentPartPr/>
              <p14:nvPr/>
            </p14:nvContentPartPr>
            <p14:xfrm>
              <a:off x="3222625" y="860425"/>
              <a:ext cx="238125" cy="2603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8"/>
            </p:blipFill>
            <p:spPr>
              <a:xfrm>
                <a:off x="3222625" y="860425"/>
                <a:ext cx="2381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1" name="墨迹 60"/>
              <p14:cNvContentPartPr/>
              <p14:nvPr/>
            </p14:nvContentPartPr>
            <p14:xfrm>
              <a:off x="3311525" y="939800"/>
              <a:ext cx="25400" cy="1333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0"/>
            </p:blipFill>
            <p:spPr>
              <a:xfrm>
                <a:off x="3311525" y="93980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2" name="墨迹 61"/>
              <p14:cNvContentPartPr/>
              <p14:nvPr/>
            </p14:nvContentPartPr>
            <p14:xfrm>
              <a:off x="3562350" y="984250"/>
              <a:ext cx="161925" cy="158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2"/>
            </p:blipFill>
            <p:spPr>
              <a:xfrm>
                <a:off x="3562350" y="984250"/>
                <a:ext cx="1619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3" name="墨迹 62"/>
              <p14:cNvContentPartPr/>
              <p14:nvPr/>
            </p14:nvContentPartPr>
            <p14:xfrm>
              <a:off x="3667125" y="939800"/>
              <a:ext cx="98425" cy="1111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4"/>
            </p:blipFill>
            <p:spPr>
              <a:xfrm>
                <a:off x="3667125" y="939800"/>
                <a:ext cx="984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4" name="墨迹 63"/>
              <p14:cNvContentPartPr/>
              <p14:nvPr/>
            </p14:nvContentPartPr>
            <p14:xfrm>
              <a:off x="3873500" y="936625"/>
              <a:ext cx="635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6"/>
            </p:blipFill>
            <p:spPr>
              <a:xfrm>
                <a:off x="3873500" y="936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5" name="墨迹 64"/>
              <p14:cNvContentPartPr/>
              <p14:nvPr/>
            </p14:nvContentPartPr>
            <p14:xfrm>
              <a:off x="3838575" y="936625"/>
              <a:ext cx="82550" cy="1492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8"/>
            </p:blipFill>
            <p:spPr>
              <a:xfrm>
                <a:off x="3838575" y="936625"/>
                <a:ext cx="825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6" name="墨迹 65"/>
              <p14:cNvContentPartPr/>
              <p14:nvPr/>
            </p14:nvContentPartPr>
            <p14:xfrm>
              <a:off x="3765550" y="895350"/>
              <a:ext cx="238125" cy="2635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0"/>
            </p:blipFill>
            <p:spPr>
              <a:xfrm>
                <a:off x="3765550" y="895350"/>
                <a:ext cx="2381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7" name="墨迹 66"/>
              <p14:cNvContentPartPr/>
              <p14:nvPr/>
            </p14:nvContentPartPr>
            <p14:xfrm>
              <a:off x="4029075" y="996950"/>
              <a:ext cx="177800" cy="285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2"/>
            </p:blipFill>
            <p:spPr>
              <a:xfrm>
                <a:off x="4029075" y="996950"/>
                <a:ext cx="1778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8" name="墨迹 67"/>
              <p14:cNvContentPartPr/>
              <p14:nvPr/>
            </p14:nvContentPartPr>
            <p14:xfrm>
              <a:off x="4095750" y="898525"/>
              <a:ext cx="165100" cy="2127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4"/>
            </p:blipFill>
            <p:spPr>
              <a:xfrm>
                <a:off x="4095750" y="898525"/>
                <a:ext cx="1651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9" name="墨迹 68"/>
              <p14:cNvContentPartPr/>
              <p14:nvPr/>
            </p14:nvContentPartPr>
            <p14:xfrm>
              <a:off x="7835900" y="882650"/>
              <a:ext cx="92075" cy="1778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6"/>
            </p:blipFill>
            <p:spPr>
              <a:xfrm>
                <a:off x="7835900" y="882650"/>
                <a:ext cx="920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0" name="墨迹 69"/>
              <p14:cNvContentPartPr/>
              <p14:nvPr/>
            </p14:nvContentPartPr>
            <p14:xfrm>
              <a:off x="7839075" y="787400"/>
              <a:ext cx="15875" cy="1905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8"/>
            </p:blipFill>
            <p:spPr>
              <a:xfrm>
                <a:off x="7839075" y="787400"/>
                <a:ext cx="158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1" name="墨迹 70"/>
              <p14:cNvContentPartPr/>
              <p14:nvPr/>
            </p14:nvContentPartPr>
            <p14:xfrm>
              <a:off x="7956550" y="841375"/>
              <a:ext cx="314325" cy="3873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0"/>
            </p:blipFill>
            <p:spPr>
              <a:xfrm>
                <a:off x="7956550" y="841375"/>
                <a:ext cx="3143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2" name="墨迹 71"/>
              <p14:cNvContentPartPr/>
              <p14:nvPr/>
            </p14:nvContentPartPr>
            <p14:xfrm>
              <a:off x="8058150" y="920750"/>
              <a:ext cx="95250" cy="381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2"/>
            </p:blipFill>
            <p:spPr>
              <a:xfrm>
                <a:off x="8058150" y="920750"/>
                <a:ext cx="95250" cy="381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图片 40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14400"/>
            <a:ext cx="8842375" cy="4714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8" name="文本框 237"/>
          <p:cNvSpPr txBox="1"/>
          <p:nvPr/>
        </p:nvSpPr>
        <p:spPr>
          <a:xfrm>
            <a:off x="457200" y="381000"/>
            <a:ext cx="7345680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/>
              <a:t>例</a:t>
            </a:r>
            <a:r>
              <a:rPr lang="en-US" altLang="zh-CN"/>
              <a:t>1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zh-CN" altLang="en-US"/>
              <a:t>以下源码可以得到什么样的中间表示（线性</a:t>
            </a:r>
            <a:r>
              <a:rPr lang="en-US" altLang="zh-CN"/>
              <a:t>IR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图片 71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90600"/>
            <a:ext cx="8840788" cy="4676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8" name="文本框 237"/>
          <p:cNvSpPr txBox="1"/>
          <p:nvPr/>
        </p:nvSpPr>
        <p:spPr>
          <a:xfrm>
            <a:off x="231775" y="152400"/>
            <a:ext cx="864806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l"/>
            <a:r>
              <a:rPr lang="zh-CN" altLang="en-US">
                <a:ea typeface="宋体" panose="02010600030101010101" pitchFamily="2" charset="-122"/>
              </a:rPr>
              <a:t>例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：（例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）部分代码的</a:t>
            </a:r>
            <a:r>
              <a:rPr lang="en-US" altLang="zh-CN">
                <a:ea typeface="宋体" panose="02010600030101010101" pitchFamily="2" charset="-122"/>
              </a:rPr>
              <a:t>AST</a:t>
            </a:r>
            <a:r>
              <a:rPr lang="zh-CN" altLang="en-US">
                <a:ea typeface="宋体" panose="02010600030101010101" pitchFamily="2" charset="-122"/>
              </a:rPr>
              <a:t>和三地址码（</a:t>
            </a:r>
            <a:r>
              <a:rPr lang="en-US" altLang="zh-CN">
                <a:ea typeface="宋体" panose="02010600030101010101" pitchFamily="2" charset="-122"/>
              </a:rPr>
              <a:t>AST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abstract syntax tree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zh-CN" altLang="en-US">
                <a:ea typeface="宋体" panose="02010600030101010101" pitchFamily="2" charset="-122"/>
              </a:rPr>
              <a:t>抽象语法树）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34200" y="5943600"/>
            <a:ext cx="201993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/>
              <a:t>例</a:t>
            </a:r>
            <a:r>
              <a:rPr lang="en-US" altLang="zh-CN"/>
              <a:t>2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zh-CN" altLang="en-US"/>
              <a:t>页</a:t>
            </a:r>
            <a:r>
              <a:rPr lang="en-US" altLang="zh-CN"/>
              <a:t>7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714500" y="800100"/>
              <a:ext cx="282575" cy="2889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714500" y="800100"/>
                <a:ext cx="2825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1831975" y="917575"/>
              <a:ext cx="635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1831975" y="917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1835150" y="822325"/>
              <a:ext cx="38100" cy="1841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1835150" y="822325"/>
                <a:ext cx="381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660400" y="1765300"/>
              <a:ext cx="133350" cy="1587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660400" y="1765300"/>
                <a:ext cx="133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593725" y="1670050"/>
              <a:ext cx="285750" cy="3460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593725" y="1670050"/>
                <a:ext cx="2857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622300" y="2489200"/>
              <a:ext cx="123825" cy="171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622300" y="2489200"/>
                <a:ext cx="1238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523875" y="2371725"/>
              <a:ext cx="301625" cy="400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523875" y="2371725"/>
                <a:ext cx="3016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5883275" y="1279525"/>
              <a:ext cx="2127250" cy="63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5883275" y="1279525"/>
                <a:ext cx="21272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4832350" y="1079500"/>
              <a:ext cx="635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5"/>
            </p:blipFill>
            <p:spPr>
              <a:xfrm>
                <a:off x="4832350" y="1079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4829175" y="965200"/>
              <a:ext cx="311150" cy="3143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4829175" y="965200"/>
                <a:ext cx="3111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5368925" y="1111250"/>
              <a:ext cx="412750" cy="285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5368925" y="1111250"/>
                <a:ext cx="4127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5705475" y="1066800"/>
              <a:ext cx="200025" cy="1873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5705475" y="1066800"/>
                <a:ext cx="200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3717925" y="1047750"/>
              <a:ext cx="288925" cy="260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3717925" y="1047750"/>
                <a:ext cx="2889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3883025" y="1066800"/>
              <a:ext cx="34925" cy="2349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3883025" y="1066800"/>
                <a:ext cx="34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4060825" y="1117600"/>
              <a:ext cx="149225" cy="63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4060825" y="1117600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4168775" y="1035050"/>
              <a:ext cx="88900" cy="2381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4168775" y="1035050"/>
                <a:ext cx="889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4276725" y="1006475"/>
              <a:ext cx="200025" cy="257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4276725" y="1006475"/>
                <a:ext cx="2000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4349750" y="1101725"/>
              <a:ext cx="165100" cy="730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4349750" y="1101725"/>
                <a:ext cx="1651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4530725" y="1101725"/>
              <a:ext cx="187325" cy="254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4530725" y="1101725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4651375" y="1016000"/>
              <a:ext cx="123825" cy="203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4651375" y="1016000"/>
                <a:ext cx="1238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450850" y="3079750"/>
              <a:ext cx="85725" cy="1841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450850" y="3079750"/>
                <a:ext cx="857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479425" y="3127375"/>
              <a:ext cx="53975" cy="2159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479425" y="3127375"/>
                <a:ext cx="539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361950" y="3051175"/>
              <a:ext cx="177800" cy="4349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361950" y="3051175"/>
                <a:ext cx="1778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1809750" y="3159125"/>
              <a:ext cx="123825" cy="1905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1809750" y="3159125"/>
                <a:ext cx="1238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1819275" y="3175000"/>
              <a:ext cx="136525" cy="158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1819275" y="3175000"/>
                <a:ext cx="136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1733550" y="3016250"/>
              <a:ext cx="266700" cy="4540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1733550" y="3016250"/>
                <a:ext cx="26670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873125" y="3940175"/>
              <a:ext cx="92075" cy="2794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873125" y="3940175"/>
                <a:ext cx="920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771525" y="3987800"/>
              <a:ext cx="212725" cy="3746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771525" y="3987800"/>
                <a:ext cx="2127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1755775" y="4168775"/>
              <a:ext cx="98425" cy="158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1755775" y="4168775"/>
                <a:ext cx="984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1663700" y="4022725"/>
              <a:ext cx="307975" cy="4699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1663700" y="4022725"/>
                <a:ext cx="3079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5070475" y="841375"/>
              <a:ext cx="225425" cy="762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5070475" y="841375"/>
                <a:ext cx="2254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5375275" y="720725"/>
              <a:ext cx="85725" cy="1079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5375275" y="720725"/>
                <a:ext cx="857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5407025" y="730250"/>
              <a:ext cx="28575" cy="1841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5407025" y="730250"/>
                <a:ext cx="285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5473700" y="835025"/>
              <a:ext cx="25400" cy="825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5473700" y="835025"/>
                <a:ext cx="254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5568950" y="638175"/>
              <a:ext cx="120650" cy="2730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5568950" y="638175"/>
                <a:ext cx="1206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5597525" y="723900"/>
              <a:ext cx="95250" cy="222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5597525" y="723900"/>
                <a:ext cx="952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5746750" y="787400"/>
              <a:ext cx="9525" cy="1047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5746750" y="787400"/>
                <a:ext cx="95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5810250" y="628650"/>
              <a:ext cx="92075" cy="2762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5810250" y="628650"/>
                <a:ext cx="920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5911850" y="793750"/>
              <a:ext cx="28575" cy="1206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5911850" y="793750"/>
                <a:ext cx="285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5991225" y="654050"/>
              <a:ext cx="101600" cy="3143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5991225" y="654050"/>
                <a:ext cx="1016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4359275" y="1285875"/>
              <a:ext cx="508000" cy="1841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4359275" y="1285875"/>
                <a:ext cx="5080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4400550" y="1279525"/>
              <a:ext cx="133350" cy="95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4400550" y="1279525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3892550" y="1349375"/>
              <a:ext cx="406400" cy="2349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3892550" y="1349375"/>
                <a:ext cx="406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3895725" y="1390650"/>
              <a:ext cx="184150" cy="349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3895725" y="1390650"/>
                <a:ext cx="1841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3981450" y="1590675"/>
              <a:ext cx="142875" cy="1555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3981450" y="1590675"/>
                <a:ext cx="142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4210050" y="1746250"/>
              <a:ext cx="142875" cy="1206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4210050" y="1746250"/>
                <a:ext cx="1428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4406900" y="1911350"/>
              <a:ext cx="130175" cy="1682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4406900" y="1911350"/>
                <a:ext cx="1301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4622800" y="2238375"/>
              <a:ext cx="298450" cy="3556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4622800" y="2238375"/>
                <a:ext cx="2984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4730750" y="2286000"/>
              <a:ext cx="38100" cy="2000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4730750" y="2286000"/>
                <a:ext cx="381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4832350" y="1936750"/>
              <a:ext cx="187325" cy="2794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4832350" y="1936750"/>
                <a:ext cx="1873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5067300" y="2143125"/>
              <a:ext cx="117475" cy="95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5067300" y="2143125"/>
                <a:ext cx="1174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5194300" y="2082800"/>
              <a:ext cx="101600" cy="889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5194300" y="2082800"/>
                <a:ext cx="101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5327650" y="1939925"/>
              <a:ext cx="104775" cy="2413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5327650" y="1939925"/>
                <a:ext cx="1047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5461000" y="2114550"/>
              <a:ext cx="34925" cy="603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5461000" y="2114550"/>
                <a:ext cx="349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5451475" y="2038350"/>
              <a:ext cx="101600" cy="603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5451475" y="2038350"/>
                <a:ext cx="1016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5546725" y="1898650"/>
              <a:ext cx="104775" cy="2952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5546725" y="1898650"/>
                <a:ext cx="1047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5584825" y="2079625"/>
              <a:ext cx="123825" cy="2540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5584825" y="2079625"/>
                <a:ext cx="1238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4886325" y="2524125"/>
              <a:ext cx="311150" cy="3460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4886325" y="2524125"/>
                <a:ext cx="3111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5114925" y="2689225"/>
              <a:ext cx="203200" cy="3079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5114925" y="2689225"/>
                <a:ext cx="2032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5140325" y="2886075"/>
              <a:ext cx="244475" cy="920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5140325" y="2886075"/>
                <a:ext cx="2444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5184775" y="2901950"/>
              <a:ext cx="196850" cy="1936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5184775" y="2901950"/>
                <a:ext cx="1968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5391150" y="2813050"/>
              <a:ext cx="50800" cy="1301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5391150" y="2813050"/>
                <a:ext cx="508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5413375" y="2968625"/>
              <a:ext cx="19050" cy="1047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5413375" y="2968625"/>
                <a:ext cx="190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5445125" y="2759075"/>
              <a:ext cx="254000" cy="4191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5445125" y="2759075"/>
                <a:ext cx="2540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5226050" y="3257550"/>
              <a:ext cx="219075" cy="2889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5226050" y="3257550"/>
                <a:ext cx="2190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3473450" y="1781175"/>
              <a:ext cx="352425" cy="3206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3473450" y="1781175"/>
                <a:ext cx="3524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3524250" y="1704975"/>
              <a:ext cx="231775" cy="3714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3524250" y="1704975"/>
                <a:ext cx="2317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4654550" y="3314700"/>
              <a:ext cx="25400" cy="2667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4654550" y="3314700"/>
                <a:ext cx="254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4664075" y="3190875"/>
              <a:ext cx="365125" cy="4349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4664075" y="3190875"/>
                <a:ext cx="36512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4749800" y="3546475"/>
              <a:ext cx="6350" cy="36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5"/>
            </p:blipFill>
            <p:spPr>
              <a:xfrm>
                <a:off x="4749800" y="3546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墨迹 72"/>
              <p14:cNvContentPartPr/>
              <p14:nvPr/>
            </p14:nvContentPartPr>
            <p14:xfrm>
              <a:off x="4752975" y="3527425"/>
              <a:ext cx="371475" cy="190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1"/>
            </p:blipFill>
            <p:spPr>
              <a:xfrm>
                <a:off x="4752975" y="3527425"/>
                <a:ext cx="371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墨迹 73"/>
              <p14:cNvContentPartPr/>
              <p14:nvPr/>
            </p14:nvContentPartPr>
            <p14:xfrm>
              <a:off x="5664200" y="3219450"/>
              <a:ext cx="22225" cy="4254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3"/>
            </p:blipFill>
            <p:spPr>
              <a:xfrm>
                <a:off x="5664200" y="3219450"/>
                <a:ext cx="2222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墨迹 74"/>
              <p14:cNvContentPartPr/>
              <p14:nvPr/>
            </p14:nvContentPartPr>
            <p14:xfrm>
              <a:off x="5708650" y="3171825"/>
              <a:ext cx="438150" cy="5365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5"/>
            </p:blipFill>
            <p:spPr>
              <a:xfrm>
                <a:off x="5708650" y="3171825"/>
                <a:ext cx="43815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墨迹 75"/>
              <p14:cNvContentPartPr/>
              <p14:nvPr/>
            </p14:nvContentPartPr>
            <p14:xfrm>
              <a:off x="5756275" y="3594100"/>
              <a:ext cx="355600" cy="349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7"/>
            </p:blipFill>
            <p:spPr>
              <a:xfrm>
                <a:off x="5756275" y="3594100"/>
                <a:ext cx="3556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墨迹 76"/>
              <p14:cNvContentPartPr/>
              <p14:nvPr/>
            </p14:nvContentPartPr>
            <p14:xfrm>
              <a:off x="5826125" y="3336925"/>
              <a:ext cx="136525" cy="1746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9"/>
            </p:blipFill>
            <p:spPr>
              <a:xfrm>
                <a:off x="5826125" y="3336925"/>
                <a:ext cx="1365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墨迹 77"/>
              <p14:cNvContentPartPr/>
              <p14:nvPr/>
            </p14:nvContentPartPr>
            <p14:xfrm>
              <a:off x="4733925" y="3257550"/>
              <a:ext cx="111125" cy="285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1"/>
            </p:blipFill>
            <p:spPr>
              <a:xfrm>
                <a:off x="4733925" y="3257550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墨迹 78"/>
              <p14:cNvContentPartPr/>
              <p14:nvPr/>
            </p14:nvContentPartPr>
            <p14:xfrm>
              <a:off x="4711700" y="3200400"/>
              <a:ext cx="234950" cy="2635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3"/>
            </p:blipFill>
            <p:spPr>
              <a:xfrm>
                <a:off x="4711700" y="3200400"/>
                <a:ext cx="2349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墨迹 79"/>
              <p14:cNvContentPartPr/>
              <p14:nvPr/>
            </p14:nvContentPartPr>
            <p14:xfrm>
              <a:off x="4762500" y="3505200"/>
              <a:ext cx="133350" cy="1714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5"/>
            </p:blipFill>
            <p:spPr>
              <a:xfrm>
                <a:off x="4762500" y="3505200"/>
                <a:ext cx="1333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墨迹 80"/>
              <p14:cNvContentPartPr/>
              <p14:nvPr/>
            </p14:nvContentPartPr>
            <p14:xfrm>
              <a:off x="4749800" y="3606800"/>
              <a:ext cx="215900" cy="1047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7"/>
            </p:blipFill>
            <p:spPr>
              <a:xfrm>
                <a:off x="4749800" y="3606800"/>
                <a:ext cx="2159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墨迹 81"/>
              <p14:cNvContentPartPr/>
              <p14:nvPr/>
            </p14:nvContentPartPr>
            <p14:xfrm>
              <a:off x="4695825" y="3717925"/>
              <a:ext cx="273050" cy="3937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9"/>
            </p:blipFill>
            <p:spPr>
              <a:xfrm>
                <a:off x="4695825" y="3717925"/>
                <a:ext cx="2730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墨迹 82"/>
              <p14:cNvContentPartPr/>
              <p14:nvPr/>
            </p14:nvContentPartPr>
            <p14:xfrm>
              <a:off x="4886325" y="3711575"/>
              <a:ext cx="53975" cy="139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1"/>
            </p:blipFill>
            <p:spPr>
              <a:xfrm>
                <a:off x="4886325" y="3711575"/>
                <a:ext cx="539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墨迹 83"/>
              <p14:cNvContentPartPr/>
              <p14:nvPr/>
            </p14:nvContentPartPr>
            <p14:xfrm>
              <a:off x="4937125" y="3679825"/>
              <a:ext cx="415925" cy="3556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3"/>
            </p:blipFill>
            <p:spPr>
              <a:xfrm>
                <a:off x="4937125" y="3679825"/>
                <a:ext cx="4159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墨迹 84"/>
              <p14:cNvContentPartPr/>
              <p14:nvPr/>
            </p14:nvContentPartPr>
            <p14:xfrm>
              <a:off x="4638675" y="4171950"/>
              <a:ext cx="149225" cy="2286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5"/>
            </p:blipFill>
            <p:spPr>
              <a:xfrm>
                <a:off x="4638675" y="4171950"/>
                <a:ext cx="1492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墨迹 85"/>
              <p14:cNvContentPartPr/>
              <p14:nvPr/>
            </p14:nvContentPartPr>
            <p14:xfrm>
              <a:off x="4648200" y="4114800"/>
              <a:ext cx="117475" cy="444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7"/>
            </p:blipFill>
            <p:spPr>
              <a:xfrm>
                <a:off x="4648200" y="4114800"/>
                <a:ext cx="1174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墨迹 86"/>
              <p14:cNvContentPartPr/>
              <p14:nvPr/>
            </p14:nvContentPartPr>
            <p14:xfrm>
              <a:off x="4654550" y="4241800"/>
              <a:ext cx="130175" cy="666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9"/>
            </p:blipFill>
            <p:spPr>
              <a:xfrm>
                <a:off x="4654550" y="4241800"/>
                <a:ext cx="1301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8" name="墨迹 87"/>
              <p14:cNvContentPartPr/>
              <p14:nvPr/>
            </p14:nvContentPartPr>
            <p14:xfrm>
              <a:off x="4800600" y="4248150"/>
              <a:ext cx="107950" cy="1397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1"/>
            </p:blipFill>
            <p:spPr>
              <a:xfrm>
                <a:off x="4800600" y="4248150"/>
                <a:ext cx="1079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9" name="墨迹 88"/>
              <p14:cNvContentPartPr/>
              <p14:nvPr/>
            </p14:nvContentPartPr>
            <p14:xfrm>
              <a:off x="4822825" y="4241800"/>
              <a:ext cx="66675" cy="1524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3"/>
            </p:blipFill>
            <p:spPr>
              <a:xfrm>
                <a:off x="4822825" y="4241800"/>
                <a:ext cx="666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0" name="墨迹 89"/>
              <p14:cNvContentPartPr/>
              <p14:nvPr/>
            </p14:nvContentPartPr>
            <p14:xfrm>
              <a:off x="4924425" y="4184650"/>
              <a:ext cx="190500" cy="3365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5"/>
            </p:blipFill>
            <p:spPr>
              <a:xfrm>
                <a:off x="4924425" y="4184650"/>
                <a:ext cx="1905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1" name="墨迹 90"/>
              <p14:cNvContentPartPr/>
              <p14:nvPr/>
            </p14:nvContentPartPr>
            <p14:xfrm>
              <a:off x="5092700" y="4178300"/>
              <a:ext cx="200025" cy="1873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7"/>
            </p:blipFill>
            <p:spPr>
              <a:xfrm>
                <a:off x="5092700" y="4178300"/>
                <a:ext cx="200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2" name="墨迹 91"/>
              <p14:cNvContentPartPr/>
              <p14:nvPr/>
            </p14:nvContentPartPr>
            <p14:xfrm>
              <a:off x="5302250" y="4178300"/>
              <a:ext cx="95250" cy="2349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9"/>
            </p:blipFill>
            <p:spPr>
              <a:xfrm>
                <a:off x="5302250" y="4178300"/>
                <a:ext cx="952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3" name="墨迹 92"/>
              <p14:cNvContentPartPr/>
              <p14:nvPr/>
            </p14:nvContentPartPr>
            <p14:xfrm>
              <a:off x="5356225" y="4181475"/>
              <a:ext cx="273050" cy="1936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1"/>
            </p:blipFill>
            <p:spPr>
              <a:xfrm>
                <a:off x="5356225" y="4181475"/>
                <a:ext cx="273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4" name="墨迹 93"/>
              <p14:cNvContentPartPr/>
              <p14:nvPr/>
            </p14:nvContentPartPr>
            <p14:xfrm>
              <a:off x="5759450" y="4225925"/>
              <a:ext cx="6350" cy="36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5"/>
            </p:blipFill>
            <p:spPr>
              <a:xfrm>
                <a:off x="5759450" y="4225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墨迹 94"/>
              <p14:cNvContentPartPr/>
              <p14:nvPr/>
            </p14:nvContentPartPr>
            <p14:xfrm>
              <a:off x="4775200" y="4524375"/>
              <a:ext cx="25400" cy="1841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4"/>
            </p:blipFill>
            <p:spPr>
              <a:xfrm>
                <a:off x="4775200" y="4524375"/>
                <a:ext cx="254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墨迹 95"/>
              <p14:cNvContentPartPr/>
              <p14:nvPr/>
            </p14:nvContentPartPr>
            <p14:xfrm>
              <a:off x="4629150" y="4645025"/>
              <a:ext cx="130175" cy="2190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6"/>
            </p:blipFill>
            <p:spPr>
              <a:xfrm>
                <a:off x="4629150" y="4645025"/>
                <a:ext cx="1301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墨迹 96"/>
              <p14:cNvContentPartPr/>
              <p14:nvPr/>
            </p14:nvContentPartPr>
            <p14:xfrm>
              <a:off x="4775200" y="4673600"/>
              <a:ext cx="117475" cy="1778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8"/>
            </p:blipFill>
            <p:spPr>
              <a:xfrm>
                <a:off x="4775200" y="4673600"/>
                <a:ext cx="1174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墨迹 97"/>
              <p14:cNvContentPartPr/>
              <p14:nvPr/>
            </p14:nvContentPartPr>
            <p14:xfrm>
              <a:off x="4657725" y="4870450"/>
              <a:ext cx="215900" cy="3048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0"/>
            </p:blipFill>
            <p:spPr>
              <a:xfrm>
                <a:off x="4657725" y="4870450"/>
                <a:ext cx="2159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墨迹 98"/>
              <p14:cNvContentPartPr/>
              <p14:nvPr/>
            </p14:nvContentPartPr>
            <p14:xfrm>
              <a:off x="4273550" y="4749800"/>
              <a:ext cx="263525" cy="4953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2"/>
            </p:blipFill>
            <p:spPr>
              <a:xfrm>
                <a:off x="4273550" y="4749800"/>
                <a:ext cx="26352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墨迹 99"/>
              <p14:cNvContentPartPr/>
              <p14:nvPr/>
            </p14:nvContentPartPr>
            <p14:xfrm>
              <a:off x="4156075" y="4591050"/>
              <a:ext cx="901700" cy="6381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4"/>
            </p:blipFill>
            <p:spPr>
              <a:xfrm>
                <a:off x="4156075" y="4591050"/>
                <a:ext cx="901700" cy="638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墨迹 100"/>
              <p14:cNvContentPartPr/>
              <p14:nvPr/>
            </p14:nvContentPartPr>
            <p14:xfrm>
              <a:off x="6321425" y="3406775"/>
              <a:ext cx="508000" cy="381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6"/>
            </p:blipFill>
            <p:spPr>
              <a:xfrm>
                <a:off x="6321425" y="3406775"/>
                <a:ext cx="508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墨迹 101"/>
              <p14:cNvContentPartPr/>
              <p14:nvPr/>
            </p14:nvContentPartPr>
            <p14:xfrm>
              <a:off x="6962775" y="3286125"/>
              <a:ext cx="244475" cy="285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8"/>
            </p:blipFill>
            <p:spPr>
              <a:xfrm>
                <a:off x="6962775" y="3286125"/>
                <a:ext cx="2444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墨迹 102"/>
              <p14:cNvContentPartPr/>
              <p14:nvPr/>
            </p14:nvContentPartPr>
            <p14:xfrm>
              <a:off x="6965950" y="3155950"/>
              <a:ext cx="85725" cy="4222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0"/>
            </p:blipFill>
            <p:spPr>
              <a:xfrm>
                <a:off x="6965950" y="3155950"/>
                <a:ext cx="857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墨迹 103"/>
              <p14:cNvContentPartPr/>
              <p14:nvPr/>
            </p14:nvContentPartPr>
            <p14:xfrm>
              <a:off x="7007225" y="3413125"/>
              <a:ext cx="158750" cy="1587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2"/>
            </p:blipFill>
            <p:spPr>
              <a:xfrm>
                <a:off x="7007225" y="3413125"/>
                <a:ext cx="1587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墨迹 104"/>
              <p14:cNvContentPartPr/>
              <p14:nvPr/>
            </p14:nvContentPartPr>
            <p14:xfrm>
              <a:off x="7200900" y="3279775"/>
              <a:ext cx="123825" cy="3175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4"/>
            </p:blipFill>
            <p:spPr>
              <a:xfrm>
                <a:off x="7200900" y="3279775"/>
                <a:ext cx="1238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墨迹 105"/>
              <p14:cNvContentPartPr/>
              <p14:nvPr/>
            </p14:nvContentPartPr>
            <p14:xfrm>
              <a:off x="7334250" y="3327400"/>
              <a:ext cx="12700" cy="1809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6"/>
            </p:blipFill>
            <p:spPr>
              <a:xfrm>
                <a:off x="7334250" y="3327400"/>
                <a:ext cx="12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墨迹 106"/>
              <p14:cNvContentPartPr/>
              <p14:nvPr/>
            </p14:nvContentPartPr>
            <p14:xfrm>
              <a:off x="7350125" y="3343275"/>
              <a:ext cx="158750" cy="3397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8"/>
            </p:blipFill>
            <p:spPr>
              <a:xfrm>
                <a:off x="7350125" y="3343275"/>
                <a:ext cx="1587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8" name="墨迹 107"/>
              <p14:cNvContentPartPr/>
              <p14:nvPr/>
            </p14:nvContentPartPr>
            <p14:xfrm>
              <a:off x="7550150" y="3206750"/>
              <a:ext cx="98425" cy="2667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0"/>
            </p:blipFill>
            <p:spPr>
              <a:xfrm>
                <a:off x="7550150" y="3206750"/>
                <a:ext cx="984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9" name="墨迹 108"/>
              <p14:cNvContentPartPr/>
              <p14:nvPr/>
            </p14:nvContentPartPr>
            <p14:xfrm>
              <a:off x="7604125" y="3375025"/>
              <a:ext cx="31750" cy="793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2"/>
            </p:blipFill>
            <p:spPr>
              <a:xfrm>
                <a:off x="7604125" y="3375025"/>
                <a:ext cx="317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0" name="墨迹 109"/>
              <p14:cNvContentPartPr/>
              <p14:nvPr/>
            </p14:nvContentPartPr>
            <p14:xfrm>
              <a:off x="7689850" y="3197225"/>
              <a:ext cx="79375" cy="2032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4"/>
            </p:blipFill>
            <p:spPr>
              <a:xfrm>
                <a:off x="7689850" y="3197225"/>
                <a:ext cx="793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1" name="墨迹 110"/>
              <p14:cNvContentPartPr/>
              <p14:nvPr/>
            </p14:nvContentPartPr>
            <p14:xfrm>
              <a:off x="7635875" y="3489325"/>
              <a:ext cx="15875" cy="1016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6"/>
            </p:blipFill>
            <p:spPr>
              <a:xfrm>
                <a:off x="7635875" y="3489325"/>
                <a:ext cx="158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2" name="墨迹 111"/>
              <p14:cNvContentPartPr/>
              <p14:nvPr/>
            </p14:nvContentPartPr>
            <p14:xfrm>
              <a:off x="7604125" y="3438525"/>
              <a:ext cx="133350" cy="2317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8"/>
            </p:blipFill>
            <p:spPr>
              <a:xfrm>
                <a:off x="7604125" y="3438525"/>
                <a:ext cx="1333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3" name="墨迹 112"/>
              <p14:cNvContentPartPr/>
              <p14:nvPr/>
            </p14:nvContentPartPr>
            <p14:xfrm>
              <a:off x="7654925" y="3530600"/>
              <a:ext cx="76200" cy="1968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0"/>
            </p:blipFill>
            <p:spPr>
              <a:xfrm>
                <a:off x="7654925" y="3530600"/>
                <a:ext cx="762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4" name="墨迹 113"/>
              <p14:cNvContentPartPr/>
              <p14:nvPr/>
            </p14:nvContentPartPr>
            <p14:xfrm>
              <a:off x="7823200" y="3298825"/>
              <a:ext cx="34925" cy="984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2"/>
            </p:blipFill>
            <p:spPr>
              <a:xfrm>
                <a:off x="7823200" y="3298825"/>
                <a:ext cx="349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5" name="墨迹 114"/>
              <p14:cNvContentPartPr/>
              <p14:nvPr/>
            </p14:nvContentPartPr>
            <p14:xfrm>
              <a:off x="7785100" y="3384550"/>
              <a:ext cx="15875" cy="1111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4"/>
            </p:blipFill>
            <p:spPr>
              <a:xfrm>
                <a:off x="7785100" y="3384550"/>
                <a:ext cx="158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6" name="墨迹 115"/>
              <p14:cNvContentPartPr/>
              <p14:nvPr/>
            </p14:nvContentPartPr>
            <p14:xfrm>
              <a:off x="7791450" y="3397250"/>
              <a:ext cx="215900" cy="2635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6"/>
            </p:blipFill>
            <p:spPr>
              <a:xfrm>
                <a:off x="7791450" y="3397250"/>
                <a:ext cx="2159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7" name="墨迹 116"/>
              <p14:cNvContentPartPr/>
              <p14:nvPr/>
            </p14:nvContentPartPr>
            <p14:xfrm>
              <a:off x="6810375" y="3844925"/>
              <a:ext cx="165100" cy="2381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8"/>
            </p:blipFill>
            <p:spPr>
              <a:xfrm>
                <a:off x="6810375" y="3844925"/>
                <a:ext cx="1651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8" name="墨迹 117"/>
              <p14:cNvContentPartPr/>
              <p14:nvPr/>
            </p14:nvContentPartPr>
            <p14:xfrm>
              <a:off x="6784975" y="3902075"/>
              <a:ext cx="82550" cy="1809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0"/>
            </p:blipFill>
            <p:spPr>
              <a:xfrm>
                <a:off x="6784975" y="3902075"/>
                <a:ext cx="825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9" name="墨迹 118"/>
              <p14:cNvContentPartPr/>
              <p14:nvPr/>
            </p14:nvContentPartPr>
            <p14:xfrm>
              <a:off x="6991350" y="3813175"/>
              <a:ext cx="269875" cy="2984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2"/>
            </p:blipFill>
            <p:spPr>
              <a:xfrm>
                <a:off x="6991350" y="3813175"/>
                <a:ext cx="2698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0" name="墨迹 119"/>
              <p14:cNvContentPartPr/>
              <p14:nvPr/>
            </p14:nvContentPartPr>
            <p14:xfrm>
              <a:off x="7146925" y="3797300"/>
              <a:ext cx="130175" cy="2381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4"/>
            </p:blipFill>
            <p:spPr>
              <a:xfrm>
                <a:off x="7146925" y="3797300"/>
                <a:ext cx="1301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1" name="墨迹 120"/>
              <p14:cNvContentPartPr/>
              <p14:nvPr/>
            </p14:nvContentPartPr>
            <p14:xfrm>
              <a:off x="7359650" y="3854450"/>
              <a:ext cx="187325" cy="603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6"/>
            </p:blipFill>
            <p:spPr>
              <a:xfrm>
                <a:off x="7359650" y="3854450"/>
                <a:ext cx="1873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2" name="墨迹 121"/>
              <p14:cNvContentPartPr/>
              <p14:nvPr/>
            </p14:nvContentPartPr>
            <p14:xfrm>
              <a:off x="7397750" y="3752850"/>
              <a:ext cx="63500" cy="3587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8"/>
            </p:blipFill>
            <p:spPr>
              <a:xfrm>
                <a:off x="7397750" y="3752850"/>
                <a:ext cx="635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3" name="墨迹 122"/>
              <p14:cNvContentPartPr/>
              <p14:nvPr/>
            </p14:nvContentPartPr>
            <p14:xfrm>
              <a:off x="7324725" y="3870325"/>
              <a:ext cx="314325" cy="2254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0"/>
            </p:blipFill>
            <p:spPr>
              <a:xfrm>
                <a:off x="7324725" y="3870325"/>
                <a:ext cx="3143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4" name="墨迹 123"/>
              <p14:cNvContentPartPr/>
              <p14:nvPr/>
            </p14:nvContentPartPr>
            <p14:xfrm>
              <a:off x="7578725" y="3717925"/>
              <a:ext cx="50800" cy="2444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2"/>
            </p:blipFill>
            <p:spPr>
              <a:xfrm>
                <a:off x="7578725" y="3717925"/>
                <a:ext cx="508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5" name="墨迹 124"/>
              <p14:cNvContentPartPr/>
              <p14:nvPr/>
            </p14:nvContentPartPr>
            <p14:xfrm>
              <a:off x="7115175" y="4429125"/>
              <a:ext cx="203200" cy="2508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4"/>
            </p:blipFill>
            <p:spPr>
              <a:xfrm>
                <a:off x="7115175" y="4429125"/>
                <a:ext cx="2032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6" name="墨迹 125"/>
              <p14:cNvContentPartPr/>
              <p14:nvPr/>
            </p14:nvContentPartPr>
            <p14:xfrm>
              <a:off x="6715125" y="4422775"/>
              <a:ext cx="168275" cy="2444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6"/>
            </p:blipFill>
            <p:spPr>
              <a:xfrm>
                <a:off x="6715125" y="4422775"/>
                <a:ext cx="1682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7" name="墨迹 126"/>
              <p14:cNvContentPartPr/>
              <p14:nvPr/>
            </p14:nvContentPartPr>
            <p14:xfrm>
              <a:off x="6734175" y="4403725"/>
              <a:ext cx="133350" cy="444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8"/>
            </p:blipFill>
            <p:spPr>
              <a:xfrm>
                <a:off x="6734175" y="4403725"/>
                <a:ext cx="133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8" name="墨迹 127"/>
              <p14:cNvContentPartPr/>
              <p14:nvPr/>
            </p14:nvContentPartPr>
            <p14:xfrm>
              <a:off x="6788150" y="4549775"/>
              <a:ext cx="6350" cy="36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5"/>
            </p:blipFill>
            <p:spPr>
              <a:xfrm>
                <a:off x="6788150" y="4549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9" name="墨迹 128"/>
              <p14:cNvContentPartPr/>
              <p14:nvPr/>
            </p14:nvContentPartPr>
            <p14:xfrm>
              <a:off x="5670550" y="4187825"/>
              <a:ext cx="66675" cy="666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1"/>
            </p:blipFill>
            <p:spPr>
              <a:xfrm>
                <a:off x="5670550" y="4187825"/>
                <a:ext cx="666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0" name="墨迹 129"/>
              <p14:cNvContentPartPr/>
              <p14:nvPr/>
            </p14:nvContentPartPr>
            <p14:xfrm>
              <a:off x="5654675" y="4324350"/>
              <a:ext cx="92075" cy="635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3"/>
            </p:blipFill>
            <p:spPr>
              <a:xfrm>
                <a:off x="5654675" y="4324350"/>
                <a:ext cx="920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1" name="墨迹 130"/>
              <p14:cNvContentPartPr/>
              <p14:nvPr/>
            </p14:nvContentPartPr>
            <p14:xfrm>
              <a:off x="5791200" y="4159250"/>
              <a:ext cx="165100" cy="3016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5"/>
            </p:blipFill>
            <p:spPr>
              <a:xfrm>
                <a:off x="5791200" y="4159250"/>
                <a:ext cx="165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2" name="墨迹 131"/>
              <p14:cNvContentPartPr/>
              <p14:nvPr/>
            </p14:nvContentPartPr>
            <p14:xfrm>
              <a:off x="5794375" y="4184650"/>
              <a:ext cx="142875" cy="158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7"/>
            </p:blipFill>
            <p:spPr>
              <a:xfrm>
                <a:off x="5794375" y="4184650"/>
                <a:ext cx="142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3" name="墨迹 132"/>
              <p14:cNvContentPartPr/>
              <p14:nvPr/>
            </p14:nvContentPartPr>
            <p14:xfrm>
              <a:off x="5807075" y="4292600"/>
              <a:ext cx="171450" cy="539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9"/>
            </p:blipFill>
            <p:spPr>
              <a:xfrm>
                <a:off x="5807075" y="4292600"/>
                <a:ext cx="1714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4" name="墨迹 133"/>
              <p14:cNvContentPartPr/>
              <p14:nvPr/>
            </p14:nvContentPartPr>
            <p14:xfrm>
              <a:off x="6724650" y="4498975"/>
              <a:ext cx="158750" cy="190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1"/>
            </p:blipFill>
            <p:spPr>
              <a:xfrm>
                <a:off x="6724650" y="4498975"/>
                <a:ext cx="158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5" name="墨迹 134"/>
              <p14:cNvContentPartPr/>
              <p14:nvPr/>
            </p14:nvContentPartPr>
            <p14:xfrm>
              <a:off x="7445375" y="4337050"/>
              <a:ext cx="82550" cy="2444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3"/>
            </p:blipFill>
            <p:spPr>
              <a:xfrm>
                <a:off x="7445375" y="4337050"/>
                <a:ext cx="825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6" name="墨迹 135"/>
              <p14:cNvContentPartPr/>
              <p14:nvPr/>
            </p14:nvContentPartPr>
            <p14:xfrm>
              <a:off x="7807325" y="4238625"/>
              <a:ext cx="98425" cy="4318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5"/>
            </p:blipFill>
            <p:spPr>
              <a:xfrm>
                <a:off x="7807325" y="4238625"/>
                <a:ext cx="984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7" name="墨迹 136"/>
              <p14:cNvContentPartPr/>
              <p14:nvPr/>
            </p14:nvContentPartPr>
            <p14:xfrm>
              <a:off x="7708900" y="4384675"/>
              <a:ext cx="174625" cy="2508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7"/>
            </p:blipFill>
            <p:spPr>
              <a:xfrm>
                <a:off x="7708900" y="4384675"/>
                <a:ext cx="1746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8" name="墨迹 137"/>
              <p14:cNvContentPartPr/>
              <p14:nvPr/>
            </p14:nvContentPartPr>
            <p14:xfrm>
              <a:off x="7677150" y="4540250"/>
              <a:ext cx="219075" cy="1714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9"/>
            </p:blipFill>
            <p:spPr>
              <a:xfrm>
                <a:off x="7677150" y="4540250"/>
                <a:ext cx="2190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9" name="墨迹 138"/>
              <p14:cNvContentPartPr/>
              <p14:nvPr/>
            </p14:nvContentPartPr>
            <p14:xfrm>
              <a:off x="7823200" y="4616450"/>
              <a:ext cx="158750" cy="825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1"/>
            </p:blipFill>
            <p:spPr>
              <a:xfrm>
                <a:off x="7823200" y="4616450"/>
                <a:ext cx="1587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0" name="墨迹 139"/>
              <p14:cNvContentPartPr/>
              <p14:nvPr/>
            </p14:nvContentPartPr>
            <p14:xfrm>
              <a:off x="7985125" y="4391025"/>
              <a:ext cx="69850" cy="1714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3"/>
            </p:blipFill>
            <p:spPr>
              <a:xfrm>
                <a:off x="7985125" y="4391025"/>
                <a:ext cx="698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1" name="墨迹 140"/>
              <p14:cNvContentPartPr/>
              <p14:nvPr/>
            </p14:nvContentPartPr>
            <p14:xfrm>
              <a:off x="7994650" y="4610100"/>
              <a:ext cx="635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5"/>
            </p:blipFill>
            <p:spPr>
              <a:xfrm>
                <a:off x="7994650" y="4610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2" name="墨迹 141"/>
              <p14:cNvContentPartPr/>
              <p14:nvPr/>
            </p14:nvContentPartPr>
            <p14:xfrm>
              <a:off x="8115300" y="4248150"/>
              <a:ext cx="88900" cy="4381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6"/>
            </p:blipFill>
            <p:spPr>
              <a:xfrm>
                <a:off x="8115300" y="4248150"/>
                <a:ext cx="889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3" name="墨迹 142"/>
              <p14:cNvContentPartPr/>
              <p14:nvPr/>
            </p14:nvContentPartPr>
            <p14:xfrm>
              <a:off x="8156575" y="4397375"/>
              <a:ext cx="327025" cy="2825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8"/>
            </p:blipFill>
            <p:spPr>
              <a:xfrm>
                <a:off x="8156575" y="4397375"/>
                <a:ext cx="3270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4" name="墨迹 143"/>
              <p14:cNvContentPartPr/>
              <p14:nvPr/>
            </p14:nvContentPartPr>
            <p14:xfrm>
              <a:off x="6022975" y="1682750"/>
              <a:ext cx="1968500" cy="635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0"/>
            </p:blipFill>
            <p:spPr>
              <a:xfrm>
                <a:off x="6022975" y="1682750"/>
                <a:ext cx="1968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5" name="墨迹 144"/>
              <p14:cNvContentPartPr/>
              <p14:nvPr/>
            </p14:nvContentPartPr>
            <p14:xfrm>
              <a:off x="8029575" y="1571625"/>
              <a:ext cx="127000" cy="6667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2"/>
            </p:blipFill>
            <p:spPr>
              <a:xfrm>
                <a:off x="8029575" y="1571625"/>
                <a:ext cx="127000" cy="666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6" name="墨迹 145"/>
              <p14:cNvContentPartPr/>
              <p14:nvPr/>
            </p14:nvContentPartPr>
            <p14:xfrm>
              <a:off x="7975600" y="2292350"/>
              <a:ext cx="107950" cy="95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4"/>
            </p:blipFill>
            <p:spPr>
              <a:xfrm>
                <a:off x="7975600" y="2292350"/>
                <a:ext cx="1079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7" name="墨迹 146"/>
              <p14:cNvContentPartPr/>
              <p14:nvPr/>
            </p14:nvContentPartPr>
            <p14:xfrm>
              <a:off x="8007350" y="2289175"/>
              <a:ext cx="98425" cy="2032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6"/>
            </p:blipFill>
            <p:spPr>
              <a:xfrm>
                <a:off x="8007350" y="2289175"/>
                <a:ext cx="984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8" name="墨迹 147"/>
              <p14:cNvContentPartPr/>
              <p14:nvPr/>
            </p14:nvContentPartPr>
            <p14:xfrm>
              <a:off x="8159750" y="2314575"/>
              <a:ext cx="155575" cy="2190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8"/>
            </p:blipFill>
            <p:spPr>
              <a:xfrm>
                <a:off x="8159750" y="2314575"/>
                <a:ext cx="1555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9" name="墨迹 148"/>
              <p14:cNvContentPartPr/>
              <p14:nvPr/>
            </p14:nvContentPartPr>
            <p14:xfrm>
              <a:off x="8023225" y="2552700"/>
              <a:ext cx="92075" cy="1428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0"/>
            </p:blipFill>
            <p:spPr>
              <a:xfrm>
                <a:off x="8023225" y="2552700"/>
                <a:ext cx="920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0" name="墨迹 149"/>
              <p14:cNvContentPartPr/>
              <p14:nvPr/>
            </p14:nvContentPartPr>
            <p14:xfrm>
              <a:off x="7829550" y="2819400"/>
              <a:ext cx="155575" cy="1555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2"/>
            </p:blipFill>
            <p:spPr>
              <a:xfrm>
                <a:off x="7829550" y="2819400"/>
                <a:ext cx="1555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1" name="墨迹 150"/>
              <p14:cNvContentPartPr/>
              <p14:nvPr/>
            </p14:nvContentPartPr>
            <p14:xfrm>
              <a:off x="8159750" y="2644775"/>
              <a:ext cx="139700" cy="1968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4"/>
            </p:blipFill>
            <p:spPr>
              <a:xfrm>
                <a:off x="8159750" y="2644775"/>
                <a:ext cx="139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2" name="墨迹 151"/>
              <p14:cNvContentPartPr/>
              <p14:nvPr/>
            </p14:nvContentPartPr>
            <p14:xfrm>
              <a:off x="8169275" y="2965450"/>
              <a:ext cx="161925" cy="1079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6"/>
            </p:blipFill>
            <p:spPr>
              <a:xfrm>
                <a:off x="8169275" y="2965450"/>
                <a:ext cx="1619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3" name="墨迹 152"/>
              <p14:cNvContentPartPr/>
              <p14:nvPr/>
            </p14:nvContentPartPr>
            <p14:xfrm>
              <a:off x="8226425" y="2867025"/>
              <a:ext cx="66675" cy="793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8"/>
            </p:blipFill>
            <p:spPr>
              <a:xfrm>
                <a:off x="8226425" y="2867025"/>
                <a:ext cx="666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4" name="墨迹 153"/>
              <p14:cNvContentPartPr/>
              <p14:nvPr/>
            </p14:nvContentPartPr>
            <p14:xfrm>
              <a:off x="7686675" y="2127250"/>
              <a:ext cx="857250" cy="11239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0"/>
            </p:blipFill>
            <p:spPr>
              <a:xfrm>
                <a:off x="7686675" y="2127250"/>
                <a:ext cx="857250" cy="1123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5" name="墨迹 154"/>
              <p14:cNvContentPartPr/>
              <p14:nvPr/>
            </p14:nvContentPartPr>
            <p14:xfrm>
              <a:off x="6353175" y="1403350"/>
              <a:ext cx="330200" cy="27622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2"/>
            </p:blipFill>
            <p:spPr>
              <a:xfrm>
                <a:off x="6353175" y="1403350"/>
                <a:ext cx="3302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6" name="墨迹 155"/>
              <p14:cNvContentPartPr/>
              <p14:nvPr/>
            </p14:nvContentPartPr>
            <p14:xfrm>
              <a:off x="7572375" y="2257425"/>
              <a:ext cx="6350" cy="36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4"/>
            </p:blipFill>
            <p:spPr>
              <a:xfrm>
                <a:off x="7572375" y="2257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7" name="墨迹 156"/>
              <p14:cNvContentPartPr/>
              <p14:nvPr/>
            </p14:nvContentPartPr>
            <p14:xfrm>
              <a:off x="7086600" y="2159000"/>
              <a:ext cx="107950" cy="1809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6"/>
            </p:blipFill>
            <p:spPr>
              <a:xfrm>
                <a:off x="7086600" y="2159000"/>
                <a:ext cx="1079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8" name="墨迹 157"/>
              <p14:cNvContentPartPr/>
              <p14:nvPr/>
            </p14:nvContentPartPr>
            <p14:xfrm>
              <a:off x="7235825" y="2117725"/>
              <a:ext cx="28575" cy="3270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8"/>
            </p:blipFill>
            <p:spPr>
              <a:xfrm>
                <a:off x="7235825" y="2117725"/>
                <a:ext cx="285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9" name="墨迹 158"/>
              <p14:cNvContentPartPr/>
              <p14:nvPr/>
            </p14:nvContentPartPr>
            <p14:xfrm>
              <a:off x="7318375" y="2162175"/>
              <a:ext cx="57150" cy="1968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0"/>
            </p:blipFill>
            <p:spPr>
              <a:xfrm>
                <a:off x="7318375" y="2162175"/>
                <a:ext cx="571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0" name="墨迹 159"/>
              <p14:cNvContentPartPr/>
              <p14:nvPr/>
            </p14:nvContentPartPr>
            <p14:xfrm>
              <a:off x="7280275" y="2254250"/>
              <a:ext cx="47625" cy="952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2"/>
            </p:blipFill>
            <p:spPr>
              <a:xfrm>
                <a:off x="7280275" y="2254250"/>
                <a:ext cx="476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1" name="墨迹 160"/>
              <p14:cNvContentPartPr/>
              <p14:nvPr/>
            </p14:nvContentPartPr>
            <p14:xfrm>
              <a:off x="7397750" y="2114550"/>
              <a:ext cx="152400" cy="23177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4"/>
            </p:blipFill>
            <p:spPr>
              <a:xfrm>
                <a:off x="7397750" y="2114550"/>
                <a:ext cx="152400" cy="2317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图片 71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90600"/>
            <a:ext cx="8840788" cy="4676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8" name="文本框 237"/>
          <p:cNvSpPr txBox="1"/>
          <p:nvPr/>
        </p:nvSpPr>
        <p:spPr>
          <a:xfrm>
            <a:off x="231775" y="152400"/>
            <a:ext cx="864806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l"/>
            <a:r>
              <a:rPr lang="zh-CN" altLang="en-US">
                <a:ea typeface="宋体" panose="02010600030101010101" pitchFamily="2" charset="-122"/>
              </a:rPr>
              <a:t>例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：（例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）部分代码的</a:t>
            </a:r>
            <a:r>
              <a:rPr lang="en-US" altLang="zh-CN">
                <a:ea typeface="宋体" panose="02010600030101010101" pitchFamily="2" charset="-122"/>
              </a:rPr>
              <a:t>AST</a:t>
            </a:r>
            <a:r>
              <a:rPr lang="zh-CN" altLang="en-US">
                <a:ea typeface="宋体" panose="02010600030101010101" pitchFamily="2" charset="-122"/>
              </a:rPr>
              <a:t>和三地址码（</a:t>
            </a:r>
            <a:r>
              <a:rPr lang="en-US" altLang="zh-CN">
                <a:ea typeface="宋体" panose="02010600030101010101" pitchFamily="2" charset="-122"/>
              </a:rPr>
              <a:t>AST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abstract syntax tree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zh-CN" altLang="en-US">
                <a:ea typeface="宋体" panose="02010600030101010101" pitchFamily="2" charset="-122"/>
              </a:rPr>
              <a:t>抽象语法树）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34200" y="5943600"/>
            <a:ext cx="201993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/>
              <a:t>例</a:t>
            </a:r>
            <a:r>
              <a:rPr lang="en-US" altLang="zh-CN"/>
              <a:t>2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zh-CN" altLang="en-US"/>
              <a:t>页</a:t>
            </a:r>
            <a:r>
              <a:rPr lang="en-US" altLang="zh-CN"/>
              <a:t>8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5680075" y="1689100"/>
              <a:ext cx="295275" cy="3365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5680075" y="1689100"/>
                <a:ext cx="2952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6854825" y="1647825"/>
              <a:ext cx="635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6854825" y="1647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6750050" y="1673225"/>
              <a:ext cx="914400" cy="4413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6750050" y="1673225"/>
                <a:ext cx="91440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7321550" y="2193925"/>
              <a:ext cx="390525" cy="26860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7321550" y="2193925"/>
                <a:ext cx="390525" cy="268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5756275" y="1400175"/>
              <a:ext cx="2355850" cy="3460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5756275" y="1400175"/>
                <a:ext cx="23558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5257800" y="1441450"/>
              <a:ext cx="244475" cy="2381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5257800" y="1441450"/>
                <a:ext cx="2444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5356225" y="1511300"/>
              <a:ext cx="31750" cy="1555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5356225" y="1511300"/>
                <a:ext cx="317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7137400" y="2174875"/>
              <a:ext cx="260350" cy="2889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7137400" y="2174875"/>
                <a:ext cx="2603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7200900" y="4879975"/>
              <a:ext cx="244475" cy="222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7200900" y="4879975"/>
                <a:ext cx="2444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7312025" y="4905375"/>
              <a:ext cx="3175" cy="117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7312025" y="4905375"/>
                <a:ext cx="31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7521575" y="4860925"/>
              <a:ext cx="266700" cy="3206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7521575" y="4860925"/>
                <a:ext cx="2667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5000625" y="2727325"/>
              <a:ext cx="60325" cy="1270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5000625" y="2727325"/>
                <a:ext cx="603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4987925" y="2724150"/>
              <a:ext cx="104775" cy="3397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4987925" y="2724150"/>
                <a:ext cx="1047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4981575" y="2863850"/>
              <a:ext cx="155575" cy="228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4981575" y="2863850"/>
                <a:ext cx="1555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5064125" y="2949575"/>
              <a:ext cx="117475" cy="222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5064125" y="2949575"/>
                <a:ext cx="1174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5172075" y="2781300"/>
              <a:ext cx="288925" cy="342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5172075" y="2781300"/>
                <a:ext cx="2889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5349875" y="2860675"/>
              <a:ext cx="95250" cy="1841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5349875" y="2860675"/>
                <a:ext cx="952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5384800" y="2803525"/>
              <a:ext cx="25400" cy="3460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5384800" y="2803525"/>
                <a:ext cx="254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5286375" y="2828925"/>
              <a:ext cx="190500" cy="952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5286375" y="2828925"/>
                <a:ext cx="190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5454650" y="2838450"/>
              <a:ext cx="117475" cy="1841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5454650" y="2838450"/>
                <a:ext cx="1174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5480050" y="2886075"/>
              <a:ext cx="146050" cy="2444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5480050" y="2886075"/>
                <a:ext cx="1460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5832475" y="2955925"/>
              <a:ext cx="9525" cy="1587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5832475" y="2955925"/>
                <a:ext cx="9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5848350" y="2838450"/>
              <a:ext cx="66675" cy="793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5848350" y="2838450"/>
                <a:ext cx="666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5838825" y="2819400"/>
              <a:ext cx="238125" cy="422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5838825" y="2819400"/>
                <a:ext cx="2381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5762625" y="2698750"/>
              <a:ext cx="377825" cy="6318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5762625" y="2698750"/>
                <a:ext cx="377825" cy="631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6334125" y="2930525"/>
              <a:ext cx="168275" cy="3492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6334125" y="2930525"/>
                <a:ext cx="1682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6540500" y="2952750"/>
              <a:ext cx="228600" cy="190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6540500" y="2952750"/>
                <a:ext cx="2286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6692900" y="2860675"/>
              <a:ext cx="190500" cy="2762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6692900" y="2860675"/>
                <a:ext cx="1905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6292850" y="2686050"/>
              <a:ext cx="688975" cy="6699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6292850" y="2686050"/>
                <a:ext cx="688975" cy="669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6962775" y="2994025"/>
              <a:ext cx="165100" cy="190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6962775" y="2994025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7251700" y="2828925"/>
              <a:ext cx="34925" cy="3079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7251700" y="2828925"/>
                <a:ext cx="349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7150100" y="2803525"/>
              <a:ext cx="212725" cy="4191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7150100" y="2803525"/>
                <a:ext cx="2127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7162800" y="2847975"/>
              <a:ext cx="88900" cy="2476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7162800" y="2847975"/>
                <a:ext cx="889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7067550" y="2797175"/>
              <a:ext cx="314325" cy="4540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7067550" y="2797175"/>
                <a:ext cx="3143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5842000" y="3400425"/>
              <a:ext cx="60325" cy="2635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5842000" y="3400425"/>
                <a:ext cx="603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5607050" y="3625850"/>
              <a:ext cx="174625" cy="2317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5607050" y="3625850"/>
                <a:ext cx="1746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5657850" y="3968750"/>
              <a:ext cx="41275" cy="50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5657850" y="3968750"/>
                <a:ext cx="41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2447925" y="1755775"/>
              <a:ext cx="1847850" cy="19558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2447925" y="1755775"/>
                <a:ext cx="1847850" cy="195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4251325" y="3146425"/>
              <a:ext cx="1009650" cy="3365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4251325" y="3146425"/>
                <a:ext cx="10096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4486275" y="3435350"/>
              <a:ext cx="136525" cy="2317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4486275" y="3435350"/>
                <a:ext cx="136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4549775" y="3813175"/>
              <a:ext cx="25400" cy="444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4549775" y="3813175"/>
                <a:ext cx="25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2930525" y="841375"/>
              <a:ext cx="422275" cy="3683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2930525" y="841375"/>
                <a:ext cx="4222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3136900" y="885825"/>
              <a:ext cx="12700" cy="2508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3136900" y="885825"/>
                <a:ext cx="127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3514725" y="4210050"/>
              <a:ext cx="355600" cy="825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3514725" y="4210050"/>
                <a:ext cx="3556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3673475" y="4152900"/>
              <a:ext cx="50800" cy="2254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3673475" y="4152900"/>
                <a:ext cx="508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3622675" y="4111625"/>
              <a:ext cx="222250" cy="5746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3622675" y="4111625"/>
                <a:ext cx="222250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3952875" y="4238625"/>
              <a:ext cx="139700" cy="1841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3952875" y="4238625"/>
                <a:ext cx="139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3952875" y="4492625"/>
              <a:ext cx="92075" cy="1619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3952875" y="4492625"/>
                <a:ext cx="920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3876675" y="4083050"/>
              <a:ext cx="412750" cy="7524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9"/>
            </p:blipFill>
            <p:spPr>
              <a:xfrm>
                <a:off x="3876675" y="4083050"/>
                <a:ext cx="412750" cy="752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2" name="墨迹 51"/>
              <p14:cNvContentPartPr/>
              <p14:nvPr/>
            </p14:nvContentPartPr>
            <p14:xfrm>
              <a:off x="3946525" y="4695825"/>
              <a:ext cx="193675" cy="349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1"/>
            </p:blipFill>
            <p:spPr>
              <a:xfrm>
                <a:off x="3946525" y="4695825"/>
                <a:ext cx="1936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3" name="墨迹 52"/>
              <p14:cNvContentPartPr/>
              <p14:nvPr/>
            </p14:nvContentPartPr>
            <p14:xfrm>
              <a:off x="4130675" y="4349750"/>
              <a:ext cx="38100" cy="3556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3"/>
            </p:blipFill>
            <p:spPr>
              <a:xfrm>
                <a:off x="4130675" y="4349750"/>
                <a:ext cx="38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4" name="墨迹 53"/>
              <p14:cNvContentPartPr/>
              <p14:nvPr/>
            </p14:nvContentPartPr>
            <p14:xfrm>
              <a:off x="4318000" y="4368800"/>
              <a:ext cx="276225" cy="444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5"/>
            </p:blipFill>
            <p:spPr>
              <a:xfrm>
                <a:off x="4318000" y="4368800"/>
                <a:ext cx="2762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5" name="墨迹 54"/>
              <p14:cNvContentPartPr/>
              <p14:nvPr/>
            </p14:nvContentPartPr>
            <p14:xfrm>
              <a:off x="4670425" y="4203700"/>
              <a:ext cx="228600" cy="3524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7"/>
            </p:blipFill>
            <p:spPr>
              <a:xfrm>
                <a:off x="4670425" y="4203700"/>
                <a:ext cx="2286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6" name="墨迹 55"/>
              <p14:cNvContentPartPr/>
              <p14:nvPr/>
            </p14:nvContentPartPr>
            <p14:xfrm>
              <a:off x="4933950" y="4410075"/>
              <a:ext cx="101600" cy="444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9"/>
            </p:blipFill>
            <p:spPr>
              <a:xfrm>
                <a:off x="4933950" y="4410075"/>
                <a:ext cx="101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7" name="墨迹 56"/>
              <p14:cNvContentPartPr/>
              <p14:nvPr/>
            </p14:nvContentPartPr>
            <p14:xfrm>
              <a:off x="5045075" y="4394200"/>
              <a:ext cx="82550" cy="1460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1"/>
            </p:blipFill>
            <p:spPr>
              <a:xfrm>
                <a:off x="5045075" y="4394200"/>
                <a:ext cx="825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8" name="墨迹 57"/>
              <p14:cNvContentPartPr/>
              <p14:nvPr/>
            </p14:nvContentPartPr>
            <p14:xfrm>
              <a:off x="5207000" y="4175125"/>
              <a:ext cx="161925" cy="4159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3"/>
            </p:blipFill>
            <p:spPr>
              <a:xfrm>
                <a:off x="5207000" y="4175125"/>
                <a:ext cx="1619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9" name="墨迹 58"/>
              <p14:cNvContentPartPr/>
              <p14:nvPr/>
            </p14:nvContentPartPr>
            <p14:xfrm>
              <a:off x="5419725" y="4216400"/>
              <a:ext cx="19050" cy="4000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5"/>
            </p:blipFill>
            <p:spPr>
              <a:xfrm>
                <a:off x="5419725" y="4216400"/>
                <a:ext cx="190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0" name="墨迹 59"/>
              <p14:cNvContentPartPr/>
              <p14:nvPr/>
            </p14:nvContentPartPr>
            <p14:xfrm>
              <a:off x="5473700" y="4422775"/>
              <a:ext cx="104775" cy="2667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7"/>
            </p:blipFill>
            <p:spPr>
              <a:xfrm>
                <a:off x="5473700" y="4422775"/>
                <a:ext cx="1047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1" name="墨迹 60"/>
              <p14:cNvContentPartPr/>
              <p14:nvPr/>
            </p14:nvContentPartPr>
            <p14:xfrm>
              <a:off x="4518025" y="4000500"/>
              <a:ext cx="63500" cy="3651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9"/>
            </p:blipFill>
            <p:spPr>
              <a:xfrm>
                <a:off x="4518025" y="4000500"/>
                <a:ext cx="635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2" name="墨迹 61"/>
              <p14:cNvContentPartPr/>
              <p14:nvPr/>
            </p14:nvContentPartPr>
            <p14:xfrm>
              <a:off x="4556125" y="4000500"/>
              <a:ext cx="47625" cy="2508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1"/>
            </p:blipFill>
            <p:spPr>
              <a:xfrm>
                <a:off x="4556125" y="4000500"/>
                <a:ext cx="476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3" name="墨迹 62"/>
              <p14:cNvContentPartPr/>
              <p14:nvPr/>
            </p14:nvContentPartPr>
            <p14:xfrm>
              <a:off x="4521200" y="4187825"/>
              <a:ext cx="152400" cy="190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3"/>
            </p:blipFill>
            <p:spPr>
              <a:xfrm>
                <a:off x="4521200" y="4187825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4" name="墨迹 63"/>
              <p14:cNvContentPartPr/>
              <p14:nvPr/>
            </p14:nvContentPartPr>
            <p14:xfrm>
              <a:off x="4683125" y="4105275"/>
              <a:ext cx="635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5"/>
            </p:blipFill>
            <p:spPr>
              <a:xfrm>
                <a:off x="4683125" y="4105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5826125" y="4187825"/>
              <a:ext cx="15875" cy="2000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5826125" y="4187825"/>
                <a:ext cx="158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5819775" y="4127500"/>
              <a:ext cx="123825" cy="2794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5819775" y="4127500"/>
                <a:ext cx="1238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5943600" y="4356100"/>
              <a:ext cx="15875" cy="36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5943600" y="4356100"/>
                <a:ext cx="15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6121400" y="4102100"/>
              <a:ext cx="85725" cy="3365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6121400" y="4102100"/>
                <a:ext cx="857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6203950" y="4165600"/>
              <a:ext cx="295275" cy="4730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6203950" y="4165600"/>
                <a:ext cx="29527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6572250" y="4203700"/>
              <a:ext cx="69850" cy="127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6572250" y="4203700"/>
                <a:ext cx="698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6565900" y="4111625"/>
              <a:ext cx="19050" cy="2444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6565900" y="4111625"/>
                <a:ext cx="190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6607175" y="4219575"/>
              <a:ext cx="34925" cy="762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0"/>
            </p:blipFill>
            <p:spPr>
              <a:xfrm>
                <a:off x="6607175" y="4219575"/>
                <a:ext cx="349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3" name="墨迹 72"/>
              <p14:cNvContentPartPr/>
              <p14:nvPr/>
            </p14:nvContentPartPr>
            <p14:xfrm>
              <a:off x="6591300" y="4083050"/>
              <a:ext cx="174625" cy="4445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2"/>
            </p:blipFill>
            <p:spPr>
              <a:xfrm>
                <a:off x="6591300" y="4083050"/>
                <a:ext cx="17462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4" name="墨迹 73"/>
              <p14:cNvContentPartPr/>
              <p14:nvPr/>
            </p14:nvContentPartPr>
            <p14:xfrm>
              <a:off x="6584950" y="4343400"/>
              <a:ext cx="101600" cy="2127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4"/>
            </p:blipFill>
            <p:spPr>
              <a:xfrm>
                <a:off x="6584950" y="4343400"/>
                <a:ext cx="1016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5" name="墨迹 74"/>
              <p14:cNvContentPartPr/>
              <p14:nvPr/>
            </p14:nvContentPartPr>
            <p14:xfrm>
              <a:off x="6838950" y="4238625"/>
              <a:ext cx="12700" cy="2444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6"/>
            </p:blipFill>
            <p:spPr>
              <a:xfrm>
                <a:off x="6838950" y="4238625"/>
                <a:ext cx="12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6" name="墨迹 75"/>
              <p14:cNvContentPartPr/>
              <p14:nvPr/>
            </p14:nvContentPartPr>
            <p14:xfrm>
              <a:off x="6886575" y="4079875"/>
              <a:ext cx="174625" cy="3968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8"/>
            </p:blipFill>
            <p:spPr>
              <a:xfrm>
                <a:off x="6886575" y="4079875"/>
                <a:ext cx="1746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7" name="墨迹 76"/>
              <p14:cNvContentPartPr/>
              <p14:nvPr/>
            </p14:nvContentPartPr>
            <p14:xfrm>
              <a:off x="6940550" y="4298950"/>
              <a:ext cx="57150" cy="1333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0"/>
            </p:blipFill>
            <p:spPr>
              <a:xfrm>
                <a:off x="6940550" y="4298950"/>
                <a:ext cx="57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8" name="墨迹 77"/>
              <p14:cNvContentPartPr/>
              <p14:nvPr/>
            </p14:nvContentPartPr>
            <p14:xfrm>
              <a:off x="7140575" y="4048125"/>
              <a:ext cx="6350" cy="1555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2"/>
            </p:blipFill>
            <p:spPr>
              <a:xfrm>
                <a:off x="7140575" y="4048125"/>
                <a:ext cx="6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9" name="墨迹 78"/>
              <p14:cNvContentPartPr/>
              <p14:nvPr/>
            </p14:nvContentPartPr>
            <p14:xfrm>
              <a:off x="7121525" y="4041775"/>
              <a:ext cx="101600" cy="3492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4"/>
            </p:blipFill>
            <p:spPr>
              <a:xfrm>
                <a:off x="7121525" y="4041775"/>
                <a:ext cx="1016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0" name="墨迹 79"/>
              <p14:cNvContentPartPr/>
              <p14:nvPr/>
            </p14:nvContentPartPr>
            <p14:xfrm>
              <a:off x="7099300" y="4337050"/>
              <a:ext cx="76200" cy="1492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6"/>
            </p:blipFill>
            <p:spPr>
              <a:xfrm>
                <a:off x="7099300" y="4337050"/>
                <a:ext cx="762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1" name="墨迹 80"/>
              <p14:cNvContentPartPr/>
              <p14:nvPr/>
            </p14:nvContentPartPr>
            <p14:xfrm>
              <a:off x="7127875" y="4425950"/>
              <a:ext cx="149225" cy="857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8"/>
            </p:blipFill>
            <p:spPr>
              <a:xfrm>
                <a:off x="7127875" y="4425950"/>
                <a:ext cx="1492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2" name="墨迹 81"/>
              <p14:cNvContentPartPr/>
              <p14:nvPr/>
            </p14:nvContentPartPr>
            <p14:xfrm>
              <a:off x="6130925" y="4702175"/>
              <a:ext cx="66675" cy="1174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0"/>
            </p:blipFill>
            <p:spPr>
              <a:xfrm>
                <a:off x="6130925" y="4702175"/>
                <a:ext cx="666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3" name="墨迹 82"/>
              <p14:cNvContentPartPr/>
              <p14:nvPr/>
            </p14:nvContentPartPr>
            <p14:xfrm>
              <a:off x="6137275" y="4606925"/>
              <a:ext cx="63500" cy="666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2"/>
            </p:blipFill>
            <p:spPr>
              <a:xfrm>
                <a:off x="6137275" y="4606925"/>
                <a:ext cx="635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4" name="墨迹 83"/>
              <p14:cNvContentPartPr/>
              <p14:nvPr/>
            </p14:nvContentPartPr>
            <p14:xfrm>
              <a:off x="6251575" y="4727575"/>
              <a:ext cx="79375" cy="95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4"/>
            </p:blipFill>
            <p:spPr>
              <a:xfrm>
                <a:off x="6251575" y="4727575"/>
                <a:ext cx="793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5" name="墨迹 84"/>
              <p14:cNvContentPartPr/>
              <p14:nvPr/>
            </p14:nvContentPartPr>
            <p14:xfrm>
              <a:off x="6261100" y="4749800"/>
              <a:ext cx="98425" cy="825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6"/>
            </p:blipFill>
            <p:spPr>
              <a:xfrm>
                <a:off x="6261100" y="4749800"/>
                <a:ext cx="984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6" name="墨迹 85"/>
              <p14:cNvContentPartPr/>
              <p14:nvPr/>
            </p14:nvContentPartPr>
            <p14:xfrm>
              <a:off x="6388100" y="4724400"/>
              <a:ext cx="44450" cy="1270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8"/>
            </p:blipFill>
            <p:spPr>
              <a:xfrm>
                <a:off x="6388100" y="4724400"/>
                <a:ext cx="44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7" name="墨迹 86"/>
              <p14:cNvContentPartPr/>
              <p14:nvPr/>
            </p14:nvContentPartPr>
            <p14:xfrm>
              <a:off x="6372225" y="4651375"/>
              <a:ext cx="57150" cy="666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0"/>
            </p:blipFill>
            <p:spPr>
              <a:xfrm>
                <a:off x="6372225" y="4651375"/>
                <a:ext cx="571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8" name="墨迹 87"/>
              <p14:cNvContentPartPr/>
              <p14:nvPr/>
            </p14:nvContentPartPr>
            <p14:xfrm>
              <a:off x="6429375" y="4730750"/>
              <a:ext cx="127000" cy="254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2"/>
            </p:blipFill>
            <p:spPr>
              <a:xfrm>
                <a:off x="6429375" y="473075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9" name="墨迹 88"/>
              <p14:cNvContentPartPr/>
              <p14:nvPr/>
            </p14:nvContentPartPr>
            <p14:xfrm>
              <a:off x="6492875" y="4686300"/>
              <a:ext cx="12700" cy="1778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4"/>
            </p:blipFill>
            <p:spPr>
              <a:xfrm>
                <a:off x="6492875" y="4686300"/>
                <a:ext cx="12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0" name="墨迹 89"/>
              <p14:cNvContentPartPr/>
              <p14:nvPr/>
            </p14:nvContentPartPr>
            <p14:xfrm>
              <a:off x="6604000" y="4638675"/>
              <a:ext cx="9525" cy="2286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6"/>
            </p:blipFill>
            <p:spPr>
              <a:xfrm>
                <a:off x="6604000" y="4638675"/>
                <a:ext cx="95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1" name="墨迹 90"/>
              <p14:cNvContentPartPr/>
              <p14:nvPr/>
            </p14:nvContentPartPr>
            <p14:xfrm>
              <a:off x="6692900" y="4603750"/>
              <a:ext cx="85725" cy="2794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8"/>
            </p:blipFill>
            <p:spPr>
              <a:xfrm>
                <a:off x="6692900" y="4603750"/>
                <a:ext cx="857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2" name="墨迹 91"/>
              <p14:cNvContentPartPr/>
              <p14:nvPr/>
            </p14:nvContentPartPr>
            <p14:xfrm>
              <a:off x="6813550" y="4657725"/>
              <a:ext cx="127000" cy="1651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0"/>
            </p:blipFill>
            <p:spPr>
              <a:xfrm>
                <a:off x="6813550" y="4657725"/>
                <a:ext cx="127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3" name="墨迹 92"/>
              <p14:cNvContentPartPr/>
              <p14:nvPr/>
            </p14:nvContentPartPr>
            <p14:xfrm>
              <a:off x="6962775" y="4724400"/>
              <a:ext cx="12700" cy="1238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2"/>
            </p:blipFill>
            <p:spPr>
              <a:xfrm>
                <a:off x="6962775" y="4724400"/>
                <a:ext cx="127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4" name="墨迹 93"/>
              <p14:cNvContentPartPr/>
              <p14:nvPr/>
            </p14:nvContentPartPr>
            <p14:xfrm>
              <a:off x="6997700" y="4603750"/>
              <a:ext cx="117475" cy="2667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4"/>
            </p:blipFill>
            <p:spPr>
              <a:xfrm>
                <a:off x="6997700" y="4603750"/>
                <a:ext cx="1174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5" name="墨迹 94"/>
              <p14:cNvContentPartPr/>
              <p14:nvPr/>
            </p14:nvContentPartPr>
            <p14:xfrm>
              <a:off x="5988050" y="1082675"/>
              <a:ext cx="111125" cy="2254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6"/>
            </p:blipFill>
            <p:spPr>
              <a:xfrm>
                <a:off x="5988050" y="1082675"/>
                <a:ext cx="1111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6" name="墨迹 95"/>
              <p14:cNvContentPartPr/>
              <p14:nvPr/>
            </p14:nvContentPartPr>
            <p14:xfrm>
              <a:off x="4606925" y="4689475"/>
              <a:ext cx="53975" cy="8540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8"/>
            </p:blipFill>
            <p:spPr>
              <a:xfrm>
                <a:off x="4606925" y="4689475"/>
                <a:ext cx="53975" cy="854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7" name="墨迹 96"/>
              <p14:cNvContentPartPr/>
              <p14:nvPr/>
            </p14:nvContentPartPr>
            <p14:xfrm>
              <a:off x="4457700" y="5556250"/>
              <a:ext cx="25400" cy="3016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0"/>
            </p:blipFill>
            <p:spPr>
              <a:xfrm>
                <a:off x="4457700" y="5556250"/>
                <a:ext cx="254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8" name="墨迹 97"/>
              <p14:cNvContentPartPr/>
              <p14:nvPr/>
            </p14:nvContentPartPr>
            <p14:xfrm>
              <a:off x="4460875" y="5578475"/>
              <a:ext cx="523875" cy="3238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2"/>
            </p:blipFill>
            <p:spPr>
              <a:xfrm>
                <a:off x="4460875" y="5578475"/>
                <a:ext cx="5238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9" name="墨迹 98"/>
              <p14:cNvContentPartPr/>
              <p14:nvPr/>
            </p14:nvContentPartPr>
            <p14:xfrm>
              <a:off x="4460875" y="5810250"/>
              <a:ext cx="450850" cy="603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4"/>
            </p:blipFill>
            <p:spPr>
              <a:xfrm>
                <a:off x="4460875" y="5810250"/>
                <a:ext cx="4508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0" name="墨迹 99"/>
              <p14:cNvContentPartPr/>
              <p14:nvPr/>
            </p14:nvContentPartPr>
            <p14:xfrm>
              <a:off x="4514850" y="5610225"/>
              <a:ext cx="111125" cy="2413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6"/>
            </p:blipFill>
            <p:spPr>
              <a:xfrm>
                <a:off x="4514850" y="5610225"/>
                <a:ext cx="1111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1" name="墨迹 100"/>
              <p14:cNvContentPartPr/>
              <p14:nvPr/>
            </p14:nvContentPartPr>
            <p14:xfrm>
              <a:off x="4594225" y="5683250"/>
              <a:ext cx="161925" cy="412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8"/>
            </p:blipFill>
            <p:spPr>
              <a:xfrm>
                <a:off x="4594225" y="5683250"/>
                <a:ext cx="1619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2" name="墨迹 101"/>
              <p14:cNvContentPartPr/>
              <p14:nvPr/>
            </p14:nvContentPartPr>
            <p14:xfrm>
              <a:off x="4689475" y="5514975"/>
              <a:ext cx="44450" cy="3397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0"/>
            </p:blipFill>
            <p:spPr>
              <a:xfrm>
                <a:off x="4689475" y="5514975"/>
                <a:ext cx="444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3" name="墨迹 102"/>
              <p14:cNvContentPartPr/>
              <p14:nvPr/>
            </p14:nvContentPartPr>
            <p14:xfrm>
              <a:off x="4664075" y="5702300"/>
              <a:ext cx="107950" cy="1047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2"/>
            </p:blipFill>
            <p:spPr>
              <a:xfrm>
                <a:off x="4664075" y="5702300"/>
                <a:ext cx="1079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4" name="墨迹 103"/>
              <p14:cNvContentPartPr/>
              <p14:nvPr/>
            </p14:nvContentPartPr>
            <p14:xfrm>
              <a:off x="5013325" y="5568950"/>
              <a:ext cx="647700" cy="3111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4"/>
            </p:blipFill>
            <p:spPr>
              <a:xfrm>
                <a:off x="5013325" y="5568950"/>
                <a:ext cx="6477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5" name="墨迹 104"/>
              <p14:cNvContentPartPr/>
              <p14:nvPr/>
            </p14:nvContentPartPr>
            <p14:xfrm>
              <a:off x="5013325" y="5842000"/>
              <a:ext cx="568325" cy="444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6"/>
            </p:blipFill>
            <p:spPr>
              <a:xfrm>
                <a:off x="5013325" y="5842000"/>
                <a:ext cx="5683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6" name="墨迹 105"/>
              <p14:cNvContentPartPr/>
              <p14:nvPr/>
            </p14:nvContentPartPr>
            <p14:xfrm>
              <a:off x="5060950" y="5616575"/>
              <a:ext cx="142875" cy="603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8"/>
            </p:blipFill>
            <p:spPr>
              <a:xfrm>
                <a:off x="5060950" y="5616575"/>
                <a:ext cx="142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7" name="墨迹 106"/>
              <p14:cNvContentPartPr/>
              <p14:nvPr/>
            </p14:nvContentPartPr>
            <p14:xfrm>
              <a:off x="5137150" y="5578475"/>
              <a:ext cx="19050" cy="1619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0"/>
            </p:blipFill>
            <p:spPr>
              <a:xfrm>
                <a:off x="5137150" y="5578475"/>
                <a:ext cx="190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8" name="墨迹 107"/>
              <p14:cNvContentPartPr/>
              <p14:nvPr/>
            </p14:nvContentPartPr>
            <p14:xfrm>
              <a:off x="5099050" y="5699125"/>
              <a:ext cx="215900" cy="1809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2"/>
            </p:blipFill>
            <p:spPr>
              <a:xfrm>
                <a:off x="5099050" y="5699125"/>
                <a:ext cx="2159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09" name="墨迹 108"/>
              <p14:cNvContentPartPr/>
              <p14:nvPr/>
            </p14:nvContentPartPr>
            <p14:xfrm>
              <a:off x="5378450" y="5638800"/>
              <a:ext cx="127000" cy="1492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4"/>
            </p:blipFill>
            <p:spPr>
              <a:xfrm>
                <a:off x="5378450" y="5638800"/>
                <a:ext cx="1270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0" name="墨迹 109"/>
              <p14:cNvContentPartPr/>
              <p14:nvPr/>
            </p14:nvContentPartPr>
            <p14:xfrm>
              <a:off x="5381625" y="5600700"/>
              <a:ext cx="82550" cy="349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6"/>
            </p:blipFill>
            <p:spPr>
              <a:xfrm>
                <a:off x="5381625" y="5600700"/>
                <a:ext cx="825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1" name="墨迹 110"/>
              <p14:cNvContentPartPr/>
              <p14:nvPr/>
            </p14:nvContentPartPr>
            <p14:xfrm>
              <a:off x="5397500" y="5692775"/>
              <a:ext cx="127000" cy="254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8"/>
            </p:blipFill>
            <p:spPr>
              <a:xfrm>
                <a:off x="5397500" y="5692775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2" name="墨迹 111"/>
              <p14:cNvContentPartPr/>
              <p14:nvPr/>
            </p14:nvContentPartPr>
            <p14:xfrm>
              <a:off x="5673725" y="5556250"/>
              <a:ext cx="593725" cy="3556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0"/>
            </p:blipFill>
            <p:spPr>
              <a:xfrm>
                <a:off x="5673725" y="5556250"/>
                <a:ext cx="5937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3" name="墨迹 112"/>
              <p14:cNvContentPartPr/>
              <p14:nvPr/>
            </p14:nvContentPartPr>
            <p14:xfrm>
              <a:off x="5775325" y="5845175"/>
              <a:ext cx="333375" cy="254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2"/>
            </p:blipFill>
            <p:spPr>
              <a:xfrm>
                <a:off x="5775325" y="5845175"/>
                <a:ext cx="3333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4" name="墨迹 113"/>
              <p14:cNvContentPartPr/>
              <p14:nvPr/>
            </p14:nvContentPartPr>
            <p14:xfrm>
              <a:off x="5721350" y="5673725"/>
              <a:ext cx="12700" cy="984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4"/>
            </p:blipFill>
            <p:spPr>
              <a:xfrm>
                <a:off x="5721350" y="5673725"/>
                <a:ext cx="127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5" name="墨迹 114"/>
              <p14:cNvContentPartPr/>
              <p14:nvPr/>
            </p14:nvContentPartPr>
            <p14:xfrm>
              <a:off x="5708650" y="5565775"/>
              <a:ext cx="41275" cy="952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6"/>
            </p:blipFill>
            <p:spPr>
              <a:xfrm>
                <a:off x="5708650" y="5565775"/>
                <a:ext cx="412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6" name="墨迹 115"/>
              <p14:cNvContentPartPr/>
              <p14:nvPr/>
            </p14:nvContentPartPr>
            <p14:xfrm>
              <a:off x="5740400" y="5692775"/>
              <a:ext cx="104775" cy="317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8"/>
            </p:blipFill>
            <p:spPr>
              <a:xfrm>
                <a:off x="5740400" y="5692775"/>
                <a:ext cx="1047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7" name="墨迹 116"/>
              <p14:cNvContentPartPr/>
              <p14:nvPr/>
            </p14:nvContentPartPr>
            <p14:xfrm>
              <a:off x="5768975" y="5584825"/>
              <a:ext cx="47625" cy="2476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0"/>
            </p:blipFill>
            <p:spPr>
              <a:xfrm>
                <a:off x="5768975" y="5584825"/>
                <a:ext cx="476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8" name="墨迹 117"/>
              <p14:cNvContentPartPr/>
              <p14:nvPr/>
            </p14:nvContentPartPr>
            <p14:xfrm>
              <a:off x="5886450" y="5721350"/>
              <a:ext cx="50800" cy="190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2"/>
            </p:blipFill>
            <p:spPr>
              <a:xfrm>
                <a:off x="5886450" y="5721350"/>
                <a:ext cx="50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19" name="墨迹 118"/>
              <p14:cNvContentPartPr/>
              <p14:nvPr/>
            </p14:nvContentPartPr>
            <p14:xfrm>
              <a:off x="5956300" y="5699125"/>
              <a:ext cx="44450" cy="1460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4"/>
            </p:blipFill>
            <p:spPr>
              <a:xfrm>
                <a:off x="5956300" y="5699125"/>
                <a:ext cx="44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0" name="墨迹 119"/>
              <p14:cNvContentPartPr/>
              <p14:nvPr/>
            </p14:nvContentPartPr>
            <p14:xfrm>
              <a:off x="6042025" y="5705475"/>
              <a:ext cx="114300" cy="158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6"/>
            </p:blipFill>
            <p:spPr>
              <a:xfrm>
                <a:off x="6042025" y="5705475"/>
                <a:ext cx="1143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1" name="墨迹 120"/>
              <p14:cNvContentPartPr/>
              <p14:nvPr/>
            </p14:nvContentPartPr>
            <p14:xfrm>
              <a:off x="6105525" y="5629275"/>
              <a:ext cx="63500" cy="1809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8"/>
            </p:blipFill>
            <p:spPr>
              <a:xfrm>
                <a:off x="6105525" y="5629275"/>
                <a:ext cx="635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2" name="墨迹 121"/>
              <p14:cNvContentPartPr/>
              <p14:nvPr/>
            </p14:nvContentPartPr>
            <p14:xfrm>
              <a:off x="6159500" y="5651500"/>
              <a:ext cx="92075" cy="952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0"/>
            </p:blipFill>
            <p:spPr>
              <a:xfrm>
                <a:off x="6159500" y="5651500"/>
                <a:ext cx="920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3" name="墨迹 122"/>
              <p14:cNvContentPartPr/>
              <p14:nvPr/>
            </p14:nvContentPartPr>
            <p14:xfrm>
              <a:off x="6334125" y="5565775"/>
              <a:ext cx="114300" cy="2127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2"/>
            </p:blipFill>
            <p:spPr>
              <a:xfrm>
                <a:off x="6334125" y="5565775"/>
                <a:ext cx="1143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4" name="墨迹 123"/>
              <p14:cNvContentPartPr/>
              <p14:nvPr/>
            </p14:nvContentPartPr>
            <p14:xfrm>
              <a:off x="6451600" y="5686425"/>
              <a:ext cx="15875" cy="1905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4"/>
            </p:blipFill>
            <p:spPr>
              <a:xfrm>
                <a:off x="6451600" y="5686425"/>
                <a:ext cx="158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5" name="墨迹 124"/>
              <p14:cNvContentPartPr/>
              <p14:nvPr/>
            </p14:nvContentPartPr>
            <p14:xfrm>
              <a:off x="4054475" y="5619750"/>
              <a:ext cx="2311400" cy="4857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6"/>
            </p:blipFill>
            <p:spPr>
              <a:xfrm>
                <a:off x="4054475" y="5619750"/>
                <a:ext cx="2311400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6" name="墨迹 125"/>
              <p14:cNvContentPartPr/>
              <p14:nvPr/>
            </p14:nvContentPartPr>
            <p14:xfrm>
              <a:off x="4276725" y="5578475"/>
              <a:ext cx="123825" cy="1936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8"/>
            </p:blipFill>
            <p:spPr>
              <a:xfrm>
                <a:off x="4276725" y="5578475"/>
                <a:ext cx="1238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44" name="墨迹 143"/>
              <p14:cNvContentPartPr/>
              <p14:nvPr/>
            </p14:nvContentPartPr>
            <p14:xfrm>
              <a:off x="2841625" y="5686425"/>
              <a:ext cx="1066800" cy="762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50"/>
            </p:blipFill>
            <p:spPr>
              <a:xfrm>
                <a:off x="2841625" y="5686425"/>
                <a:ext cx="1066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45" name="墨迹 144"/>
              <p14:cNvContentPartPr/>
              <p14:nvPr/>
            </p14:nvContentPartPr>
            <p14:xfrm>
              <a:off x="2921000" y="5743575"/>
              <a:ext cx="927100" cy="698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52"/>
            </p:blipFill>
            <p:spPr>
              <a:xfrm>
                <a:off x="2921000" y="5743575"/>
                <a:ext cx="9271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46" name="墨迹 145"/>
              <p14:cNvContentPartPr/>
              <p14:nvPr/>
            </p14:nvContentPartPr>
            <p14:xfrm>
              <a:off x="2803525" y="5584825"/>
              <a:ext cx="266700" cy="3143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54"/>
            </p:blipFill>
            <p:spPr>
              <a:xfrm>
                <a:off x="2803525" y="5584825"/>
                <a:ext cx="2667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47" name="墨迹 146"/>
              <p14:cNvContentPartPr/>
              <p14:nvPr/>
            </p14:nvContentPartPr>
            <p14:xfrm>
              <a:off x="1089025" y="5708650"/>
              <a:ext cx="47625" cy="2190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56"/>
            </p:blipFill>
            <p:spPr>
              <a:xfrm>
                <a:off x="1089025" y="5708650"/>
                <a:ext cx="476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48" name="墨迹 147"/>
              <p14:cNvContentPartPr/>
              <p14:nvPr/>
            </p14:nvContentPartPr>
            <p14:xfrm>
              <a:off x="1089025" y="5575300"/>
              <a:ext cx="69850" cy="793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58"/>
            </p:blipFill>
            <p:spPr>
              <a:xfrm>
                <a:off x="1089025" y="5575300"/>
                <a:ext cx="698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49" name="墨迹 148"/>
              <p14:cNvContentPartPr/>
              <p14:nvPr/>
            </p14:nvContentPartPr>
            <p14:xfrm>
              <a:off x="1171575" y="5743575"/>
              <a:ext cx="130175" cy="254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60"/>
            </p:blipFill>
            <p:spPr>
              <a:xfrm>
                <a:off x="1171575" y="5743575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50" name="墨迹 149"/>
              <p14:cNvContentPartPr/>
              <p14:nvPr/>
            </p14:nvContentPartPr>
            <p14:xfrm>
              <a:off x="1209675" y="5613400"/>
              <a:ext cx="95250" cy="4413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62"/>
            </p:blipFill>
            <p:spPr>
              <a:xfrm>
                <a:off x="1209675" y="5613400"/>
                <a:ext cx="952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51" name="墨迹 150"/>
              <p14:cNvContentPartPr/>
              <p14:nvPr/>
            </p14:nvContentPartPr>
            <p14:xfrm>
              <a:off x="1390650" y="5562600"/>
              <a:ext cx="568325" cy="3810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64"/>
            </p:blipFill>
            <p:spPr>
              <a:xfrm>
                <a:off x="1390650" y="5562600"/>
                <a:ext cx="5683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52" name="墨迹 151"/>
              <p14:cNvContentPartPr/>
              <p14:nvPr/>
            </p14:nvContentPartPr>
            <p14:xfrm>
              <a:off x="1511300" y="5641975"/>
              <a:ext cx="142875" cy="2540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66"/>
            </p:blipFill>
            <p:spPr>
              <a:xfrm>
                <a:off x="1511300" y="5641975"/>
                <a:ext cx="1428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53" name="墨迹 152"/>
              <p14:cNvContentPartPr/>
              <p14:nvPr/>
            </p14:nvContentPartPr>
            <p14:xfrm>
              <a:off x="1520825" y="5676900"/>
              <a:ext cx="117475" cy="285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68"/>
            </p:blipFill>
            <p:spPr>
              <a:xfrm>
                <a:off x="1520825" y="5676900"/>
                <a:ext cx="1174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54" name="墨迹 153"/>
              <p14:cNvContentPartPr/>
              <p14:nvPr/>
            </p14:nvContentPartPr>
            <p14:xfrm>
              <a:off x="1568450" y="5772150"/>
              <a:ext cx="133350" cy="190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70"/>
            </p:blipFill>
            <p:spPr>
              <a:xfrm>
                <a:off x="1568450" y="577215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55" name="墨迹 154"/>
              <p14:cNvContentPartPr/>
              <p14:nvPr/>
            </p14:nvContentPartPr>
            <p14:xfrm>
              <a:off x="2000250" y="5680075"/>
              <a:ext cx="85725" cy="3683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72"/>
            </p:blipFill>
            <p:spPr>
              <a:xfrm>
                <a:off x="2000250" y="5680075"/>
                <a:ext cx="857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56" name="墨迹 155"/>
              <p14:cNvContentPartPr/>
              <p14:nvPr/>
            </p14:nvContentPartPr>
            <p14:xfrm>
              <a:off x="2127250" y="5737225"/>
              <a:ext cx="203200" cy="1143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74"/>
            </p:blipFill>
            <p:spPr>
              <a:xfrm>
                <a:off x="2127250" y="5737225"/>
                <a:ext cx="2032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57" name="墨迹 156"/>
              <p14:cNvContentPartPr/>
              <p14:nvPr/>
            </p14:nvContentPartPr>
            <p14:xfrm>
              <a:off x="2222500" y="5680075"/>
              <a:ext cx="73025" cy="2127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76"/>
            </p:blipFill>
            <p:spPr>
              <a:xfrm>
                <a:off x="2222500" y="5680075"/>
                <a:ext cx="730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58" name="墨迹 157"/>
              <p14:cNvContentPartPr/>
              <p14:nvPr/>
            </p14:nvContentPartPr>
            <p14:xfrm>
              <a:off x="2336800" y="5727700"/>
              <a:ext cx="60325" cy="1651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78"/>
            </p:blipFill>
            <p:spPr>
              <a:xfrm>
                <a:off x="2336800" y="5727700"/>
                <a:ext cx="603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59" name="墨迹 158"/>
              <p14:cNvContentPartPr/>
              <p14:nvPr/>
            </p14:nvContentPartPr>
            <p14:xfrm>
              <a:off x="2520950" y="5689600"/>
              <a:ext cx="73025" cy="3175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80"/>
            </p:blipFill>
            <p:spPr>
              <a:xfrm>
                <a:off x="2520950" y="5689600"/>
                <a:ext cx="730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60" name="墨迹 159"/>
              <p14:cNvContentPartPr/>
              <p14:nvPr/>
            </p14:nvContentPartPr>
            <p14:xfrm>
              <a:off x="2647950" y="5759450"/>
              <a:ext cx="269875" cy="32385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82"/>
            </p:blipFill>
            <p:spPr>
              <a:xfrm>
                <a:off x="2647950" y="5759450"/>
                <a:ext cx="2698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61" name="墨迹 160"/>
              <p14:cNvContentPartPr/>
              <p14:nvPr/>
            </p14:nvContentPartPr>
            <p14:xfrm>
              <a:off x="3016250" y="5908675"/>
              <a:ext cx="142875" cy="1365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84"/>
            </p:blipFill>
            <p:spPr>
              <a:xfrm>
                <a:off x="3016250" y="5908675"/>
                <a:ext cx="1428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62" name="墨迹 161"/>
              <p14:cNvContentPartPr/>
              <p14:nvPr/>
            </p14:nvContentPartPr>
            <p14:xfrm>
              <a:off x="3178175" y="5930900"/>
              <a:ext cx="22225" cy="1555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286"/>
            </p:blipFill>
            <p:spPr>
              <a:xfrm>
                <a:off x="3178175" y="5930900"/>
                <a:ext cx="22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63" name="墨迹 162"/>
              <p14:cNvContentPartPr/>
              <p14:nvPr/>
            </p14:nvContentPartPr>
            <p14:xfrm>
              <a:off x="2470150" y="6057900"/>
              <a:ext cx="835025" cy="381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288"/>
            </p:blipFill>
            <p:spPr>
              <a:xfrm>
                <a:off x="2470150" y="6057900"/>
                <a:ext cx="8350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64" name="墨迹 163"/>
              <p14:cNvContentPartPr/>
              <p14:nvPr/>
            </p14:nvContentPartPr>
            <p14:xfrm>
              <a:off x="2435225" y="5556250"/>
              <a:ext cx="917575" cy="5175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290"/>
            </p:blipFill>
            <p:spPr>
              <a:xfrm>
                <a:off x="2435225" y="5556250"/>
                <a:ext cx="917575" cy="5175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图片 71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90600"/>
            <a:ext cx="8840788" cy="467677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723765" y="5509260"/>
              <a:ext cx="3794760" cy="21463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723765" y="5509260"/>
                <a:ext cx="379476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455295" y="374650"/>
              <a:ext cx="4402455" cy="412559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455295" y="374650"/>
                <a:ext cx="4402455" cy="4125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1767840" y="972820"/>
              <a:ext cx="1312545" cy="5181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1767840" y="972820"/>
                <a:ext cx="1312545" cy="518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669290" y="1794510"/>
              <a:ext cx="955675" cy="37528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669290" y="1794510"/>
                <a:ext cx="95567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4973320" y="5116195"/>
              <a:ext cx="1170305" cy="61658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4973320" y="5116195"/>
                <a:ext cx="1170305" cy="6165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5196840" y="4884420"/>
              <a:ext cx="98425" cy="2495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5196840" y="4884420"/>
                <a:ext cx="9842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5321935" y="4991100"/>
              <a:ext cx="80010" cy="11620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5321935" y="4991100"/>
                <a:ext cx="8001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5401945" y="4866640"/>
              <a:ext cx="151765" cy="22288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5401945" y="4866640"/>
                <a:ext cx="15176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5509260" y="4937760"/>
              <a:ext cx="196215" cy="19621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5509260" y="4937760"/>
                <a:ext cx="19621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7295515" y="5071745"/>
              <a:ext cx="1419860" cy="64325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7295515" y="5071745"/>
                <a:ext cx="1419860" cy="643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7223760" y="5687695"/>
              <a:ext cx="196215" cy="23241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7223760" y="5687695"/>
                <a:ext cx="19621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6678930" y="5803900"/>
              <a:ext cx="285750" cy="31242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6678930" y="5803900"/>
                <a:ext cx="28575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6768465" y="5964555"/>
              <a:ext cx="35560" cy="1428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6768465" y="5964555"/>
                <a:ext cx="3556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6804025" y="5946775"/>
              <a:ext cx="187325" cy="20574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6804025" y="5946775"/>
                <a:ext cx="18732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6955790" y="5839460"/>
              <a:ext cx="241300" cy="3397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6955790" y="5839460"/>
                <a:ext cx="2413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7000875" y="6036310"/>
              <a:ext cx="267335" cy="5334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7000875" y="6036310"/>
                <a:ext cx="26733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7259320" y="5866765"/>
              <a:ext cx="179070" cy="355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7259320" y="5866765"/>
                <a:ext cx="17907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7348855" y="5848350"/>
              <a:ext cx="62230" cy="1879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7348855" y="5848350"/>
                <a:ext cx="6223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7259320" y="5937885"/>
              <a:ext cx="205740" cy="25908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7259320" y="5937885"/>
                <a:ext cx="20574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7357745" y="6027420"/>
              <a:ext cx="196215" cy="15176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7357745" y="6027420"/>
                <a:ext cx="19621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7599045" y="5937885"/>
              <a:ext cx="178435" cy="1778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7599045" y="5937885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7652385" y="5884545"/>
              <a:ext cx="71755" cy="19621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7652385" y="5884545"/>
                <a:ext cx="7175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7679055" y="6000750"/>
              <a:ext cx="89535" cy="444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7679055" y="6000750"/>
                <a:ext cx="8953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7562850" y="6009640"/>
              <a:ext cx="232410" cy="16954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7562850" y="6009640"/>
                <a:ext cx="23241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7858125" y="5955665"/>
              <a:ext cx="196215" cy="1778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7858125" y="5955665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7839710" y="5812790"/>
              <a:ext cx="205740" cy="4826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7839710" y="5812790"/>
                <a:ext cx="20574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8045450" y="5848350"/>
              <a:ext cx="116205" cy="8064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8045450" y="5848350"/>
                <a:ext cx="11620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2508885" y="1884045"/>
              <a:ext cx="2035810" cy="193738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2508885" y="1884045"/>
                <a:ext cx="2035810" cy="19373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3750310" y="1428750"/>
              <a:ext cx="187325" cy="7112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3750310" y="1428750"/>
                <a:ext cx="18732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3705225" y="1392555"/>
              <a:ext cx="170180" cy="32194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3705225" y="1392555"/>
                <a:ext cx="17018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3812540" y="1553210"/>
              <a:ext cx="26670" cy="16129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3812540" y="1553210"/>
                <a:ext cx="2667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3848100" y="1562100"/>
              <a:ext cx="152400" cy="10731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3848100" y="1562100"/>
                <a:ext cx="15240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3875405" y="1571625"/>
              <a:ext cx="8890" cy="20510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3875405" y="1571625"/>
                <a:ext cx="889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3955415" y="1410335"/>
              <a:ext cx="223520" cy="36639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3955415" y="1410335"/>
                <a:ext cx="223520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4080510" y="1651635"/>
              <a:ext cx="116205" cy="889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4080510" y="165163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589280" y="1919605"/>
              <a:ext cx="1884045" cy="249110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589280" y="1919605"/>
                <a:ext cx="1884045" cy="2491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776605" y="2437765"/>
              <a:ext cx="946785" cy="41973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776605" y="2437765"/>
                <a:ext cx="94678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732155" y="3491230"/>
              <a:ext cx="160655" cy="7112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732155" y="3491230"/>
                <a:ext cx="16065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829945" y="3312795"/>
              <a:ext cx="107315" cy="6223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829945" y="3312795"/>
                <a:ext cx="10731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821055" y="3303905"/>
              <a:ext cx="71755" cy="2857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821055" y="3303905"/>
                <a:ext cx="717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847725" y="3419475"/>
              <a:ext cx="142875" cy="10731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847725" y="3419475"/>
                <a:ext cx="14287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1741170" y="2990850"/>
              <a:ext cx="178435" cy="7175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1741170" y="2990850"/>
                <a:ext cx="17843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1758950" y="2955290"/>
              <a:ext cx="107315" cy="25908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1758950" y="2955290"/>
                <a:ext cx="10731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1830070" y="3089275"/>
              <a:ext cx="170180" cy="984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1830070" y="3089275"/>
                <a:ext cx="17018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3429000" y="1857375"/>
              <a:ext cx="347980" cy="25844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3429000" y="1857375"/>
                <a:ext cx="34798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3732530" y="1990725"/>
              <a:ext cx="187325" cy="3619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3732530" y="1990725"/>
                <a:ext cx="18732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4000500" y="1910715"/>
              <a:ext cx="44450" cy="6223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4000500" y="1910715"/>
                <a:ext cx="4445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4000500" y="1919605"/>
              <a:ext cx="133350" cy="16954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4000500" y="1919605"/>
                <a:ext cx="1333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4009390" y="2018030"/>
              <a:ext cx="88900" cy="16954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4009390" y="2018030"/>
                <a:ext cx="889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4036060" y="2124710"/>
              <a:ext cx="116205" cy="8064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4036060" y="2124710"/>
                <a:ext cx="11620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4178935" y="1937385"/>
              <a:ext cx="107315" cy="26797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4178935" y="1937385"/>
                <a:ext cx="10731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4357370" y="2062480"/>
              <a:ext cx="35560" cy="5334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4357370" y="2062480"/>
                <a:ext cx="355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4392930" y="1964055"/>
              <a:ext cx="125095" cy="2667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4392930" y="1964055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4429125" y="2044700"/>
              <a:ext cx="133350" cy="1428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4429125" y="2044700"/>
                <a:ext cx="133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4366260" y="2169795"/>
              <a:ext cx="205740" cy="889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4366260" y="2169795"/>
                <a:ext cx="20574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4544695" y="1928495"/>
              <a:ext cx="89535" cy="16065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4544695" y="1928495"/>
                <a:ext cx="895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4607560" y="1972945"/>
              <a:ext cx="88900" cy="539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4607560" y="1972945"/>
                <a:ext cx="889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4652010" y="2018030"/>
              <a:ext cx="17780" cy="2667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4652010" y="2018030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4732655" y="1946275"/>
              <a:ext cx="80010" cy="10731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4732655" y="1946275"/>
                <a:ext cx="8001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4625340" y="2098040"/>
              <a:ext cx="53340" cy="10731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4625340" y="2098040"/>
                <a:ext cx="5334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4535805" y="2062480"/>
              <a:ext cx="241300" cy="23241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4535805" y="2062480"/>
                <a:ext cx="24130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4607560" y="2205355"/>
              <a:ext cx="44450" cy="13398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4607560" y="2205355"/>
                <a:ext cx="4445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4687570" y="2223135"/>
              <a:ext cx="45085" cy="16954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4687570" y="2223135"/>
                <a:ext cx="450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4884420" y="1464310"/>
              <a:ext cx="330200" cy="889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4884420" y="1464310"/>
                <a:ext cx="330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4982210" y="1544320"/>
              <a:ext cx="241300" cy="7175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4982210" y="1544320"/>
                <a:ext cx="24130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5098415" y="1312545"/>
              <a:ext cx="455295" cy="40195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5098415" y="1312545"/>
                <a:ext cx="45529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669290" y="4464685"/>
              <a:ext cx="187960" cy="5334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669290" y="4464685"/>
                <a:ext cx="1879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669290" y="4500245"/>
              <a:ext cx="205740" cy="17843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669290" y="4500245"/>
                <a:ext cx="20574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875030" y="4438015"/>
              <a:ext cx="151765" cy="27686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875030" y="4438015"/>
                <a:ext cx="15176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892810" y="4616450"/>
              <a:ext cx="178435" cy="889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892810" y="4616450"/>
                <a:ext cx="17843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365760" y="4830445"/>
              <a:ext cx="26670" cy="2857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365760" y="4830445"/>
                <a:ext cx="2667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455295" y="4946650"/>
              <a:ext cx="88900" cy="16954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455295" y="4946650"/>
                <a:ext cx="889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544195" y="4928870"/>
              <a:ext cx="187960" cy="21463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544195" y="4928870"/>
                <a:ext cx="18796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723265" y="4928870"/>
              <a:ext cx="205105" cy="17843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723265" y="4928870"/>
                <a:ext cx="20510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972820" y="4964430"/>
              <a:ext cx="142875" cy="1428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972820" y="4964430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1178560" y="4982210"/>
              <a:ext cx="133985" cy="15176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1178560" y="4982210"/>
                <a:ext cx="1339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1285875" y="4911090"/>
              <a:ext cx="142875" cy="21399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1285875" y="4911090"/>
                <a:ext cx="14287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1482090" y="5027295"/>
              <a:ext cx="8890" cy="8001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1482090" y="5027295"/>
                <a:ext cx="889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1517650" y="4937760"/>
              <a:ext cx="26670" cy="8064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1517650" y="4937760"/>
                <a:ext cx="2667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1589405" y="4991100"/>
              <a:ext cx="196215" cy="1428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1589405" y="4991100"/>
                <a:ext cx="1962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1821180" y="4911090"/>
              <a:ext cx="53975" cy="27686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1821180" y="4911090"/>
                <a:ext cx="5397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1776730" y="4964430"/>
              <a:ext cx="142875" cy="4508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1776730" y="4964430"/>
                <a:ext cx="14287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1937385" y="4991100"/>
              <a:ext cx="116205" cy="17907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1937385" y="4991100"/>
                <a:ext cx="11620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2366010" y="4991100"/>
              <a:ext cx="125095" cy="21463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2366010" y="4991100"/>
                <a:ext cx="12509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2383790" y="5116195"/>
              <a:ext cx="133985" cy="4508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2383790" y="5116195"/>
                <a:ext cx="13398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2526665" y="5062855"/>
              <a:ext cx="187960" cy="16065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2526665" y="5062855"/>
                <a:ext cx="1879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2741295" y="5071745"/>
              <a:ext cx="17780" cy="25019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2741295" y="5071745"/>
                <a:ext cx="1778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2741295" y="5053965"/>
              <a:ext cx="88900" cy="13398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2741295" y="5053965"/>
                <a:ext cx="8890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2875280" y="5027295"/>
              <a:ext cx="97790" cy="17843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2875280" y="5027295"/>
                <a:ext cx="9779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2981960" y="5053965"/>
              <a:ext cx="116205" cy="11620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2981960" y="5053965"/>
                <a:ext cx="11620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3124835" y="5027295"/>
              <a:ext cx="107315" cy="19621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3124835" y="5027295"/>
                <a:ext cx="10731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3258820" y="5036185"/>
              <a:ext cx="250190" cy="1873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3258820" y="5036185"/>
                <a:ext cx="25019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3500120" y="4937760"/>
              <a:ext cx="223520" cy="26797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3500120" y="4937760"/>
                <a:ext cx="22352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3678555" y="5018405"/>
              <a:ext cx="196850" cy="1428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3678555" y="5018405"/>
                <a:ext cx="1968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3830320" y="4919980"/>
              <a:ext cx="187960" cy="25019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3830320" y="4919980"/>
                <a:ext cx="18796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4036060" y="5009515"/>
              <a:ext cx="17780" cy="11557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4036060" y="5009515"/>
                <a:ext cx="1778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4062730" y="4955540"/>
              <a:ext cx="44450" cy="4508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4062730" y="4955540"/>
                <a:ext cx="4445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4124960" y="5000625"/>
              <a:ext cx="267970" cy="1333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4124960" y="5000625"/>
                <a:ext cx="26797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392430" y="5267960"/>
              <a:ext cx="53975" cy="3397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392430" y="5267960"/>
                <a:ext cx="539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330200" y="5777230"/>
              <a:ext cx="35560" cy="1428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330200" y="5777230"/>
                <a:ext cx="3556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374650" y="5768340"/>
              <a:ext cx="160655" cy="13398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374650" y="5768340"/>
                <a:ext cx="16065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410210" y="5732780"/>
              <a:ext cx="53975" cy="34798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410210" y="5732780"/>
                <a:ext cx="5397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615950" y="5759450"/>
              <a:ext cx="80010" cy="2667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615950" y="5759450"/>
                <a:ext cx="800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642620" y="5875655"/>
              <a:ext cx="35560" cy="19621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642620" y="5875655"/>
                <a:ext cx="3556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776605" y="5732780"/>
              <a:ext cx="116205" cy="30353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776605" y="5732780"/>
                <a:ext cx="11620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723265" y="5857875"/>
              <a:ext cx="17780" cy="10668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723265" y="5857875"/>
                <a:ext cx="1778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741045" y="5812790"/>
              <a:ext cx="97790" cy="1968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741045" y="5812790"/>
                <a:ext cx="9779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墨迹 108"/>
              <p14:cNvContentPartPr/>
              <p14:nvPr/>
            </p14:nvContentPartPr>
            <p14:xfrm>
              <a:off x="990600" y="5741670"/>
              <a:ext cx="116205" cy="3556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7"/>
            </p:blipFill>
            <p:spPr>
              <a:xfrm>
                <a:off x="990600" y="5741670"/>
                <a:ext cx="1162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墨迹 109"/>
              <p14:cNvContentPartPr/>
              <p14:nvPr/>
            </p14:nvContentPartPr>
            <p14:xfrm>
              <a:off x="1044575" y="5669915"/>
              <a:ext cx="17780" cy="25019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9"/>
            </p:blipFill>
            <p:spPr>
              <a:xfrm>
                <a:off x="1044575" y="5669915"/>
                <a:ext cx="1778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墨迹 110"/>
              <p14:cNvContentPartPr/>
              <p14:nvPr/>
            </p14:nvContentPartPr>
            <p14:xfrm>
              <a:off x="990600" y="5821680"/>
              <a:ext cx="133985" cy="539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1"/>
            </p:blipFill>
            <p:spPr>
              <a:xfrm>
                <a:off x="990600" y="5821680"/>
                <a:ext cx="13398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2" name="墨迹 111"/>
              <p14:cNvContentPartPr/>
              <p14:nvPr/>
            </p14:nvContentPartPr>
            <p14:xfrm>
              <a:off x="955040" y="5884545"/>
              <a:ext cx="312420" cy="20510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3"/>
            </p:blipFill>
            <p:spPr>
              <a:xfrm>
                <a:off x="955040" y="5884545"/>
                <a:ext cx="31242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3" name="墨迹 112"/>
              <p14:cNvContentPartPr/>
              <p14:nvPr/>
            </p14:nvContentPartPr>
            <p14:xfrm>
              <a:off x="1312545" y="5723890"/>
              <a:ext cx="151765" cy="2667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5"/>
            </p:blipFill>
            <p:spPr>
              <a:xfrm>
                <a:off x="1312545" y="5723890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4" name="墨迹 113"/>
              <p14:cNvContentPartPr/>
              <p14:nvPr/>
            </p14:nvContentPartPr>
            <p14:xfrm>
              <a:off x="1294765" y="5786120"/>
              <a:ext cx="178435" cy="2413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7"/>
            </p:blipFill>
            <p:spPr>
              <a:xfrm>
                <a:off x="1294765" y="5786120"/>
                <a:ext cx="17843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5" name="墨迹 114"/>
              <p14:cNvContentPartPr/>
              <p14:nvPr/>
            </p14:nvContentPartPr>
            <p14:xfrm>
              <a:off x="1455420" y="5884545"/>
              <a:ext cx="178435" cy="8001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9"/>
            </p:blipFill>
            <p:spPr>
              <a:xfrm>
                <a:off x="1455420" y="5884545"/>
                <a:ext cx="17843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6" name="墨迹 115"/>
              <p14:cNvContentPartPr/>
              <p14:nvPr/>
            </p14:nvContentPartPr>
            <p14:xfrm>
              <a:off x="5696585" y="383540"/>
              <a:ext cx="161290" cy="2413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1"/>
            </p:blipFill>
            <p:spPr>
              <a:xfrm>
                <a:off x="5696585" y="383540"/>
                <a:ext cx="16129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7" name="墨迹 116"/>
              <p14:cNvContentPartPr/>
              <p14:nvPr/>
            </p14:nvContentPartPr>
            <p14:xfrm>
              <a:off x="5705475" y="383540"/>
              <a:ext cx="250190" cy="3556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3"/>
            </p:blipFill>
            <p:spPr>
              <a:xfrm>
                <a:off x="5705475" y="383540"/>
                <a:ext cx="25019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18" name="墨迹 117"/>
              <p14:cNvContentPartPr/>
              <p14:nvPr/>
            </p14:nvContentPartPr>
            <p14:xfrm>
              <a:off x="5643245" y="410210"/>
              <a:ext cx="276860" cy="25908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5"/>
            </p:blipFill>
            <p:spPr>
              <a:xfrm>
                <a:off x="5643245" y="410210"/>
                <a:ext cx="27686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19" name="墨迹 118"/>
              <p14:cNvContentPartPr/>
              <p14:nvPr/>
            </p14:nvContentPartPr>
            <p14:xfrm>
              <a:off x="5920105" y="526415"/>
              <a:ext cx="160655" cy="15176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7"/>
            </p:blipFill>
            <p:spPr>
              <a:xfrm>
                <a:off x="5920105" y="526415"/>
                <a:ext cx="1606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0" name="墨迹 119"/>
              <p14:cNvContentPartPr/>
              <p14:nvPr/>
            </p14:nvContentPartPr>
            <p14:xfrm>
              <a:off x="6107430" y="419100"/>
              <a:ext cx="196850" cy="2857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9"/>
            </p:blipFill>
            <p:spPr>
              <a:xfrm>
                <a:off x="6107430" y="419100"/>
                <a:ext cx="1968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1" name="墨迹 120"/>
              <p14:cNvContentPartPr/>
              <p14:nvPr/>
            </p14:nvContentPartPr>
            <p14:xfrm>
              <a:off x="6276975" y="490855"/>
              <a:ext cx="285750" cy="1873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1"/>
            </p:blipFill>
            <p:spPr>
              <a:xfrm>
                <a:off x="6276975" y="490855"/>
                <a:ext cx="2857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2" name="墨迹 121"/>
              <p14:cNvContentPartPr/>
              <p14:nvPr/>
            </p14:nvContentPartPr>
            <p14:xfrm>
              <a:off x="6607810" y="508635"/>
              <a:ext cx="213995" cy="16065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3"/>
            </p:blipFill>
            <p:spPr>
              <a:xfrm>
                <a:off x="6607810" y="508635"/>
                <a:ext cx="2139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3" name="墨迹 122"/>
              <p14:cNvContentPartPr/>
              <p14:nvPr/>
            </p14:nvContentPartPr>
            <p14:xfrm>
              <a:off x="6866890" y="535305"/>
              <a:ext cx="115570" cy="12509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5"/>
            </p:blipFill>
            <p:spPr>
              <a:xfrm>
                <a:off x="6866890" y="535305"/>
                <a:ext cx="11557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4" name="墨迹 123"/>
              <p14:cNvContentPartPr/>
              <p14:nvPr/>
            </p14:nvContentPartPr>
            <p14:xfrm>
              <a:off x="7009765" y="446405"/>
              <a:ext cx="151765" cy="2317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7"/>
            </p:blipFill>
            <p:spPr>
              <a:xfrm>
                <a:off x="7009765" y="446405"/>
                <a:ext cx="15176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5" name="墨迹 124"/>
              <p14:cNvContentPartPr/>
              <p14:nvPr/>
            </p14:nvContentPartPr>
            <p14:xfrm>
              <a:off x="7250430" y="561975"/>
              <a:ext cx="17780" cy="8064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9"/>
            </p:blipFill>
            <p:spPr>
              <a:xfrm>
                <a:off x="7250430" y="561975"/>
                <a:ext cx="1778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6" name="墨迹 125"/>
              <p14:cNvContentPartPr/>
              <p14:nvPr/>
            </p14:nvContentPartPr>
            <p14:xfrm>
              <a:off x="7277100" y="508635"/>
              <a:ext cx="45085" cy="7175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1"/>
            </p:blipFill>
            <p:spPr>
              <a:xfrm>
                <a:off x="7277100" y="508635"/>
                <a:ext cx="4508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7" name="墨迹 126"/>
              <p14:cNvContentPartPr/>
              <p14:nvPr/>
            </p14:nvContentPartPr>
            <p14:xfrm>
              <a:off x="7348855" y="544195"/>
              <a:ext cx="160655" cy="13398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3"/>
            </p:blipFill>
            <p:spPr>
              <a:xfrm>
                <a:off x="7348855" y="544195"/>
                <a:ext cx="16065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28" name="墨迹 127"/>
              <p14:cNvContentPartPr/>
              <p14:nvPr/>
            </p14:nvContentPartPr>
            <p14:xfrm>
              <a:off x="7590155" y="473075"/>
              <a:ext cx="80010" cy="22288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5"/>
            </p:blipFill>
            <p:spPr>
              <a:xfrm>
                <a:off x="7590155" y="473075"/>
                <a:ext cx="8001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29" name="墨迹 128"/>
              <p14:cNvContentPartPr/>
              <p14:nvPr/>
            </p14:nvContentPartPr>
            <p14:xfrm>
              <a:off x="7545070" y="508635"/>
              <a:ext cx="170180" cy="3556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7"/>
            </p:blipFill>
            <p:spPr>
              <a:xfrm>
                <a:off x="7545070" y="508635"/>
                <a:ext cx="1701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0" name="墨迹 129"/>
              <p14:cNvContentPartPr/>
              <p14:nvPr/>
            </p14:nvContentPartPr>
            <p14:xfrm>
              <a:off x="7724140" y="526415"/>
              <a:ext cx="142875" cy="15176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9"/>
            </p:blipFill>
            <p:spPr>
              <a:xfrm>
                <a:off x="7724140" y="526415"/>
                <a:ext cx="14287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1" name="墨迹 130"/>
              <p14:cNvContentPartPr/>
              <p14:nvPr/>
            </p14:nvContentPartPr>
            <p14:xfrm>
              <a:off x="8081010" y="481965"/>
              <a:ext cx="241300" cy="2413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61"/>
            </p:blipFill>
            <p:spPr>
              <a:xfrm>
                <a:off x="8081010" y="481965"/>
                <a:ext cx="2413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2" name="墨迹 131"/>
              <p14:cNvContentPartPr/>
              <p14:nvPr/>
            </p14:nvContentPartPr>
            <p14:xfrm>
              <a:off x="8331200" y="535305"/>
              <a:ext cx="481965" cy="1968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3"/>
            </p:blipFill>
            <p:spPr>
              <a:xfrm>
                <a:off x="8331200" y="535305"/>
                <a:ext cx="48196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3" name="墨迹 132"/>
              <p14:cNvContentPartPr/>
              <p14:nvPr/>
            </p14:nvContentPartPr>
            <p14:xfrm>
              <a:off x="5803900" y="2152015"/>
              <a:ext cx="17780" cy="1873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5"/>
            </p:blipFill>
            <p:spPr>
              <a:xfrm>
                <a:off x="5803900" y="2152015"/>
                <a:ext cx="1778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4" name="墨迹 133"/>
              <p14:cNvContentPartPr/>
              <p14:nvPr/>
            </p14:nvContentPartPr>
            <p14:xfrm>
              <a:off x="5803900" y="2169795"/>
              <a:ext cx="214630" cy="11620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7"/>
            </p:blipFill>
            <p:spPr>
              <a:xfrm>
                <a:off x="5803900" y="2169795"/>
                <a:ext cx="21463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5" name="墨迹 134"/>
              <p14:cNvContentPartPr/>
              <p14:nvPr/>
            </p14:nvContentPartPr>
            <p14:xfrm>
              <a:off x="5893435" y="2053590"/>
              <a:ext cx="44450" cy="41973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9"/>
            </p:blipFill>
            <p:spPr>
              <a:xfrm>
                <a:off x="5893435" y="2053590"/>
                <a:ext cx="4445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6" name="墨迹 135"/>
              <p14:cNvContentPartPr/>
              <p14:nvPr/>
            </p14:nvContentPartPr>
            <p14:xfrm>
              <a:off x="5991225" y="2133600"/>
              <a:ext cx="107315" cy="4508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71"/>
            </p:blipFill>
            <p:spPr>
              <a:xfrm>
                <a:off x="5991225" y="2133600"/>
                <a:ext cx="10731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7" name="墨迹 136"/>
              <p14:cNvContentPartPr/>
              <p14:nvPr/>
            </p14:nvContentPartPr>
            <p14:xfrm>
              <a:off x="6036310" y="2240915"/>
              <a:ext cx="17780" cy="17843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3"/>
            </p:blipFill>
            <p:spPr>
              <a:xfrm>
                <a:off x="6036310" y="2240915"/>
                <a:ext cx="1778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38" name="墨迹 137"/>
              <p14:cNvContentPartPr/>
              <p14:nvPr/>
            </p14:nvContentPartPr>
            <p14:xfrm>
              <a:off x="6170295" y="2106930"/>
              <a:ext cx="151765" cy="26797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5"/>
            </p:blipFill>
            <p:spPr>
              <a:xfrm>
                <a:off x="6170295" y="2106930"/>
                <a:ext cx="15176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39" name="墨迹 138"/>
              <p14:cNvContentPartPr/>
              <p14:nvPr/>
            </p14:nvContentPartPr>
            <p14:xfrm>
              <a:off x="6107430" y="2169795"/>
              <a:ext cx="160655" cy="20510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7"/>
            </p:blipFill>
            <p:spPr>
              <a:xfrm>
                <a:off x="6107430" y="2169795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0" name="墨迹 139"/>
              <p14:cNvContentPartPr/>
              <p14:nvPr/>
            </p14:nvContentPartPr>
            <p14:xfrm>
              <a:off x="6322060" y="2106930"/>
              <a:ext cx="276860" cy="32194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9"/>
            </p:blipFill>
            <p:spPr>
              <a:xfrm>
                <a:off x="6322060" y="2106930"/>
                <a:ext cx="27686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1" name="墨迹 140"/>
              <p14:cNvContentPartPr/>
              <p14:nvPr/>
            </p14:nvContentPartPr>
            <p14:xfrm>
              <a:off x="6491605" y="2124710"/>
              <a:ext cx="125095" cy="30416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81"/>
            </p:blipFill>
            <p:spPr>
              <a:xfrm>
                <a:off x="6491605" y="2124710"/>
                <a:ext cx="125095" cy="304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2" name="墨迹 141"/>
              <p14:cNvContentPartPr/>
              <p14:nvPr/>
            </p14:nvContentPartPr>
            <p14:xfrm>
              <a:off x="6607810" y="2106930"/>
              <a:ext cx="53340" cy="8064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3"/>
            </p:blipFill>
            <p:spPr>
              <a:xfrm>
                <a:off x="6607810" y="2106930"/>
                <a:ext cx="5334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3" name="墨迹 142"/>
              <p14:cNvContentPartPr/>
              <p14:nvPr/>
            </p14:nvContentPartPr>
            <p14:xfrm>
              <a:off x="6715125" y="2098040"/>
              <a:ext cx="142875" cy="25908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5"/>
            </p:blipFill>
            <p:spPr>
              <a:xfrm>
                <a:off x="6715125" y="2098040"/>
                <a:ext cx="14287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4" name="墨迹 143"/>
              <p14:cNvContentPartPr/>
              <p14:nvPr/>
            </p14:nvContentPartPr>
            <p14:xfrm>
              <a:off x="6786245" y="2223135"/>
              <a:ext cx="17780" cy="12509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7"/>
            </p:blipFill>
            <p:spPr>
              <a:xfrm>
                <a:off x="6786245" y="2223135"/>
                <a:ext cx="177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5" name="墨迹 144"/>
              <p14:cNvContentPartPr/>
              <p14:nvPr/>
            </p14:nvContentPartPr>
            <p14:xfrm>
              <a:off x="6804025" y="2187575"/>
              <a:ext cx="89535" cy="11620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9"/>
            </p:blipFill>
            <p:spPr>
              <a:xfrm>
                <a:off x="6804025" y="2187575"/>
                <a:ext cx="8953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6" name="墨迹 145"/>
              <p14:cNvContentPartPr/>
              <p14:nvPr/>
            </p14:nvContentPartPr>
            <p14:xfrm>
              <a:off x="6929120" y="2062480"/>
              <a:ext cx="133985" cy="30353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91"/>
            </p:blipFill>
            <p:spPr>
              <a:xfrm>
                <a:off x="6929120" y="2062480"/>
                <a:ext cx="13398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7" name="墨迹 146"/>
              <p14:cNvContentPartPr/>
              <p14:nvPr/>
            </p14:nvContentPartPr>
            <p14:xfrm>
              <a:off x="6098540" y="2893060"/>
              <a:ext cx="259080" cy="31242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3"/>
            </p:blipFill>
            <p:spPr>
              <a:xfrm>
                <a:off x="6098540" y="2893060"/>
                <a:ext cx="25908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48" name="墨迹 147"/>
              <p14:cNvContentPartPr/>
              <p14:nvPr/>
            </p14:nvContentPartPr>
            <p14:xfrm>
              <a:off x="6330950" y="3044825"/>
              <a:ext cx="35560" cy="11620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5"/>
            </p:blipFill>
            <p:spPr>
              <a:xfrm>
                <a:off x="6330950" y="3044825"/>
                <a:ext cx="3556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49" name="墨迹 148"/>
              <p14:cNvContentPartPr/>
              <p14:nvPr/>
            </p14:nvContentPartPr>
            <p14:xfrm>
              <a:off x="6366510" y="2946400"/>
              <a:ext cx="26670" cy="2667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7"/>
            </p:blipFill>
            <p:spPr>
              <a:xfrm>
                <a:off x="6366510" y="294640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0" name="墨迹 149"/>
              <p14:cNvContentPartPr/>
              <p14:nvPr/>
            </p14:nvContentPartPr>
            <p14:xfrm>
              <a:off x="6410960" y="3009265"/>
              <a:ext cx="133985" cy="17843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9"/>
            </p:blipFill>
            <p:spPr>
              <a:xfrm>
                <a:off x="6410960" y="3009265"/>
                <a:ext cx="1339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1" name="墨迹 150"/>
              <p14:cNvContentPartPr/>
              <p14:nvPr/>
            </p14:nvContentPartPr>
            <p14:xfrm>
              <a:off x="6625590" y="2981960"/>
              <a:ext cx="178435" cy="17907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01"/>
            </p:blipFill>
            <p:spPr>
              <a:xfrm>
                <a:off x="6625590" y="2981960"/>
                <a:ext cx="17843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2" name="墨迹 151"/>
              <p14:cNvContentPartPr/>
              <p14:nvPr/>
            </p14:nvContentPartPr>
            <p14:xfrm>
              <a:off x="6795135" y="3027045"/>
              <a:ext cx="160655" cy="15176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3"/>
            </p:blipFill>
            <p:spPr>
              <a:xfrm>
                <a:off x="6795135" y="3027045"/>
                <a:ext cx="1606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3" name="墨迹 152"/>
              <p14:cNvContentPartPr/>
              <p14:nvPr/>
            </p14:nvContentPartPr>
            <p14:xfrm>
              <a:off x="7027545" y="2990850"/>
              <a:ext cx="125095" cy="16129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5"/>
            </p:blipFill>
            <p:spPr>
              <a:xfrm>
                <a:off x="7027545" y="2990850"/>
                <a:ext cx="12509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4" name="墨迹 153"/>
              <p14:cNvContentPartPr/>
              <p14:nvPr/>
            </p14:nvContentPartPr>
            <p14:xfrm>
              <a:off x="7419975" y="2964180"/>
              <a:ext cx="116205" cy="22352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7"/>
            </p:blipFill>
            <p:spPr>
              <a:xfrm>
                <a:off x="7419975" y="2964180"/>
                <a:ext cx="11620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5" name="墨迹 154"/>
              <p14:cNvContentPartPr/>
              <p14:nvPr/>
            </p14:nvContentPartPr>
            <p14:xfrm>
              <a:off x="7599045" y="3018155"/>
              <a:ext cx="97790" cy="15176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9"/>
            </p:blipFill>
            <p:spPr>
              <a:xfrm>
                <a:off x="7599045" y="3018155"/>
                <a:ext cx="9779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6" name="墨迹 155"/>
              <p14:cNvContentPartPr/>
              <p14:nvPr/>
            </p14:nvContentPartPr>
            <p14:xfrm>
              <a:off x="7804150" y="2919730"/>
              <a:ext cx="133985" cy="25908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11"/>
            </p:blipFill>
            <p:spPr>
              <a:xfrm>
                <a:off x="7804150" y="2919730"/>
                <a:ext cx="13398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57" name="墨迹 156"/>
              <p14:cNvContentPartPr/>
              <p14:nvPr/>
            </p14:nvContentPartPr>
            <p14:xfrm>
              <a:off x="8081010" y="2964180"/>
              <a:ext cx="223520" cy="22352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3"/>
            </p:blipFill>
            <p:spPr>
              <a:xfrm>
                <a:off x="8081010" y="2964180"/>
                <a:ext cx="223520" cy="223520"/>
              </a:xfrm>
              <a:prstGeom prst="rect"/>
            </p:spPr>
          </p:pic>
        </mc:Fallback>
      </mc:AlternateContent>
      <p:sp>
        <p:nvSpPr>
          <p:cNvPr id="158" name="文本框 157"/>
          <p:cNvSpPr txBox="1"/>
          <p:nvPr/>
        </p:nvSpPr>
        <p:spPr>
          <a:xfrm>
            <a:off x="6861175" y="6324600"/>
            <a:ext cx="201993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/>
              <a:t>例</a:t>
            </a:r>
            <a:r>
              <a:rPr lang="en-US" altLang="zh-CN"/>
              <a:t>2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zh-CN" altLang="en-US">
                <a:ea typeface="宋体" panose="02010600030101010101" pitchFamily="2" charset="-122"/>
              </a:rPr>
              <a:t>完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图片 81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1295400"/>
            <a:ext cx="8534400" cy="3668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8" name="文本框 237"/>
          <p:cNvSpPr txBox="1"/>
          <p:nvPr/>
        </p:nvSpPr>
        <p:spPr>
          <a:xfrm>
            <a:off x="231775" y="152400"/>
            <a:ext cx="8648065" cy="6451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l"/>
            <a:r>
              <a:rPr lang="zh-CN" altLang="en-US">
                <a:ea typeface="宋体" panose="02010600030101010101" pitchFamily="2" charset="-122"/>
              </a:rPr>
              <a:t>例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：（龙书例</a:t>
            </a:r>
            <a:r>
              <a:rPr lang="en-US" altLang="zh-CN">
                <a:ea typeface="宋体" panose="02010600030101010101" pitchFamily="2" charset="-122"/>
              </a:rPr>
              <a:t>2-1</a:t>
            </a:r>
            <a:r>
              <a:rPr lang="zh-CN" altLang="en-US">
                <a:ea typeface="宋体" panose="02010600030101010101" pitchFamily="2" charset="-122"/>
              </a:rPr>
              <a:t>文法）龙书</a:t>
            </a:r>
            <a:r>
              <a:rPr lang="en-US" altLang="zh-CN">
                <a:ea typeface="宋体" panose="02010600030101010101" pitchFamily="2" charset="-122"/>
              </a:rPr>
              <a:t>pp.27</a:t>
            </a:r>
            <a:endParaRPr lang="en-US" altLang="zh-CN">
              <a:ea typeface="宋体" panose="02010600030101010101" pitchFamily="2" charset="-122"/>
            </a:endParaRPr>
          </a:p>
          <a:p>
            <a:pPr algn="l"/>
            <a:r>
              <a:rPr lang="en-US" altLang="zh-CN">
                <a:ea typeface="宋体" panose="02010600030101010101" pitchFamily="2" charset="-122"/>
              </a:rPr>
              <a:t>   list-&gt;list + digit    list-&gt;list - digit    list-&gt;digit    digit-&gt;0 |...|9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图片 81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1295400"/>
            <a:ext cx="8534400" cy="366871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911090" y="1419225"/>
              <a:ext cx="723265" cy="39306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911090" y="1419225"/>
                <a:ext cx="72326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1356995" y="669290"/>
              <a:ext cx="151765" cy="2679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1356995" y="669290"/>
                <a:ext cx="15176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1535430" y="776605"/>
              <a:ext cx="8890" cy="12509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1535430" y="776605"/>
                <a:ext cx="889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1544320" y="678180"/>
              <a:ext cx="45085" cy="8064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1544320" y="678180"/>
                <a:ext cx="4508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1687195" y="714375"/>
              <a:ext cx="71755" cy="17843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1687195" y="714375"/>
                <a:ext cx="717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1892935" y="589280"/>
              <a:ext cx="187325" cy="25844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1892935" y="589280"/>
                <a:ext cx="18732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1026795" y="1035685"/>
              <a:ext cx="544830" cy="35687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1026795" y="1035685"/>
                <a:ext cx="54483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1598295" y="1044575"/>
              <a:ext cx="633730" cy="20510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1598295" y="1044575"/>
                <a:ext cx="63373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633730" y="1356995"/>
              <a:ext cx="160655" cy="3841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633730" y="1356995"/>
                <a:ext cx="16065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776605" y="1473200"/>
              <a:ext cx="53340" cy="5334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776605" y="1473200"/>
                <a:ext cx="5334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866140" y="1508760"/>
              <a:ext cx="62230" cy="1873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866140" y="1508760"/>
                <a:ext cx="6223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963930" y="1455420"/>
              <a:ext cx="223520" cy="24066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963930" y="1455420"/>
                <a:ext cx="22352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1616075" y="1062355"/>
              <a:ext cx="53340" cy="29464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1616075" y="1062355"/>
                <a:ext cx="5334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1589405" y="1508760"/>
              <a:ext cx="196215" cy="177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1589405" y="1508760"/>
                <a:ext cx="1962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1678305" y="1473200"/>
              <a:ext cx="26670" cy="1873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1678305" y="1473200"/>
                <a:ext cx="2667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2187575" y="1365885"/>
              <a:ext cx="205105" cy="20574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2187575" y="1365885"/>
                <a:ext cx="20510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2821305" y="490855"/>
              <a:ext cx="80645" cy="3302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2821305" y="490855"/>
                <a:ext cx="806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2946400" y="678180"/>
              <a:ext cx="35560" cy="8064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2946400" y="678180"/>
                <a:ext cx="3556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2973070" y="571500"/>
              <a:ext cx="27305" cy="6223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2973070" y="571500"/>
                <a:ext cx="2730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3053715" y="598170"/>
              <a:ext cx="89535" cy="17843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3053715" y="598170"/>
                <a:ext cx="895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3232150" y="517525"/>
              <a:ext cx="80645" cy="26797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3232150" y="517525"/>
                <a:ext cx="806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3178810" y="607060"/>
              <a:ext cx="151765" cy="889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3178810" y="60706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3419475" y="535305"/>
              <a:ext cx="53975" cy="4508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3419475" y="535305"/>
                <a:ext cx="5397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3419475" y="678180"/>
              <a:ext cx="53975" cy="889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3419475" y="678180"/>
                <a:ext cx="539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3437890" y="589280"/>
              <a:ext cx="151765" cy="355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3437890" y="589280"/>
                <a:ext cx="15176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3419475" y="660400"/>
              <a:ext cx="214630" cy="8064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3419475" y="660400"/>
                <a:ext cx="21463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3562350" y="526415"/>
              <a:ext cx="250190" cy="2857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3562350" y="526415"/>
                <a:ext cx="25019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4009390" y="508635"/>
              <a:ext cx="71120" cy="35750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4009390" y="508635"/>
                <a:ext cx="71120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4143375" y="695960"/>
              <a:ext cx="53340" cy="806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4143375" y="695960"/>
                <a:ext cx="5334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4205605" y="624840"/>
              <a:ext cx="8890" cy="7112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4205605" y="624840"/>
                <a:ext cx="889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4205605" y="580390"/>
              <a:ext cx="187325" cy="29464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4205605" y="580390"/>
                <a:ext cx="18732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4429125" y="561975"/>
              <a:ext cx="222885" cy="26797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4429125" y="561975"/>
                <a:ext cx="22288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4741545" y="624840"/>
              <a:ext cx="178435" cy="23241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4741545" y="624840"/>
                <a:ext cx="17843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4991100" y="589280"/>
              <a:ext cx="187960" cy="25844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4991100" y="589280"/>
                <a:ext cx="18796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3982085" y="955040"/>
              <a:ext cx="276860" cy="29464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3982085" y="955040"/>
                <a:ext cx="27686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4276725" y="955040"/>
              <a:ext cx="152400" cy="23241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4276725" y="955040"/>
                <a:ext cx="15240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3669665" y="1071245"/>
              <a:ext cx="71755" cy="25019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3669665" y="1071245"/>
                <a:ext cx="7175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3759200" y="1231900"/>
              <a:ext cx="80010" cy="8064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3759200" y="1231900"/>
                <a:ext cx="8001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3821430" y="1160780"/>
              <a:ext cx="53975" cy="5334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3821430" y="1160780"/>
                <a:ext cx="5397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3884295" y="1196340"/>
              <a:ext cx="62230" cy="16954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3884295" y="1196340"/>
                <a:ext cx="6223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4000500" y="1214120"/>
              <a:ext cx="88900" cy="16954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4000500" y="1214120"/>
                <a:ext cx="889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3955415" y="1240790"/>
              <a:ext cx="196850" cy="2667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3955415" y="1240790"/>
                <a:ext cx="19685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4241165" y="1017905"/>
              <a:ext cx="8890" cy="2857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4241165" y="1017905"/>
                <a:ext cx="889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4161155" y="1508760"/>
              <a:ext cx="205105" cy="1778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4161155" y="1508760"/>
                <a:ext cx="2051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4446905" y="1205230"/>
              <a:ext cx="142875" cy="33909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4446905" y="1205230"/>
                <a:ext cx="14287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4544695" y="1276350"/>
              <a:ext cx="223520" cy="6286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4544695" y="1276350"/>
                <a:ext cx="22352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5652135" y="624840"/>
              <a:ext cx="187325" cy="5334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5652135" y="624840"/>
                <a:ext cx="18732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5652135" y="714375"/>
              <a:ext cx="214630" cy="6223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5652135" y="714375"/>
                <a:ext cx="21463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5839460" y="561975"/>
              <a:ext cx="285750" cy="2413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5839460" y="561975"/>
                <a:ext cx="285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6447155" y="589280"/>
              <a:ext cx="88900" cy="31242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6447155" y="589280"/>
                <a:ext cx="8890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6661150" y="785495"/>
              <a:ext cx="8890" cy="10731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6661150" y="785495"/>
                <a:ext cx="889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6678930" y="678180"/>
              <a:ext cx="45085" cy="7175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6678930" y="678180"/>
                <a:ext cx="4508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6759575" y="704850"/>
              <a:ext cx="107315" cy="1968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6759575" y="704850"/>
                <a:ext cx="10731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6920230" y="651510"/>
              <a:ext cx="160655" cy="25908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6920230" y="651510"/>
                <a:ext cx="1606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7197090" y="758825"/>
              <a:ext cx="125095" cy="1778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7197090" y="758825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7411085" y="615950"/>
              <a:ext cx="133985" cy="30353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7411085" y="615950"/>
                <a:ext cx="13398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7456170" y="695960"/>
              <a:ext cx="196215" cy="2730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7456170" y="695960"/>
                <a:ext cx="19621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7696835" y="732155"/>
              <a:ext cx="259080" cy="3556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7696835" y="732155"/>
                <a:ext cx="2590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7848600" y="669290"/>
              <a:ext cx="9525" cy="23241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7848600" y="669290"/>
                <a:ext cx="952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8036560" y="633730"/>
              <a:ext cx="196215" cy="1873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8036560" y="633730"/>
                <a:ext cx="1962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6741795" y="1000125"/>
              <a:ext cx="35560" cy="2857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6741795" y="1000125"/>
                <a:ext cx="3556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4526915" y="1080135"/>
              <a:ext cx="196850" cy="4286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4526915" y="1080135"/>
                <a:ext cx="1968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7375525" y="508635"/>
              <a:ext cx="276860" cy="4730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7375525" y="508635"/>
                <a:ext cx="27686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7536180" y="1080135"/>
              <a:ext cx="8890" cy="29464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7536180" y="1080135"/>
                <a:ext cx="889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7456170" y="1544320"/>
              <a:ext cx="196215" cy="26797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7456170" y="1544320"/>
                <a:ext cx="19621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7527290" y="1562100"/>
              <a:ext cx="214630" cy="539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7527290" y="1562100"/>
                <a:ext cx="21463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6705600" y="1276350"/>
              <a:ext cx="18415" cy="539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6705600" y="1276350"/>
                <a:ext cx="1841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6518275" y="1303655"/>
              <a:ext cx="80645" cy="24955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6518275" y="1303655"/>
                <a:ext cx="8064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6643370" y="1455420"/>
              <a:ext cx="26670" cy="10668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6643370" y="1455420"/>
                <a:ext cx="2667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6670040" y="1365885"/>
              <a:ext cx="26670" cy="5334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6670040" y="1365885"/>
                <a:ext cx="2667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6696710" y="1374775"/>
              <a:ext cx="133985" cy="20574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6696710" y="1374775"/>
                <a:ext cx="13398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6875780" y="1339215"/>
              <a:ext cx="115570" cy="2413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6875780" y="1339215"/>
                <a:ext cx="11557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6724015" y="1704975"/>
              <a:ext cx="26670" cy="17907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6724015" y="1704975"/>
                <a:ext cx="2667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6572250" y="2018030"/>
              <a:ext cx="124460" cy="21399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6572250" y="2018030"/>
                <a:ext cx="12446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6652260" y="2339340"/>
              <a:ext cx="35560" cy="19621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6652260" y="2339340"/>
                <a:ext cx="3556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6572250" y="2616200"/>
              <a:ext cx="115570" cy="2857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6572250" y="2616200"/>
                <a:ext cx="11557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6634480" y="3187700"/>
              <a:ext cx="160655" cy="26797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6634480" y="3187700"/>
                <a:ext cx="16065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6955790" y="3241040"/>
              <a:ext cx="160655" cy="2667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6955790" y="3241040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7161530" y="3053715"/>
              <a:ext cx="178435" cy="37528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7161530" y="3053715"/>
                <a:ext cx="17843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7250430" y="3143250"/>
              <a:ext cx="187960" cy="2667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7250430" y="3143250"/>
                <a:ext cx="1879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7465060" y="3214370"/>
              <a:ext cx="178435" cy="3556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7465060" y="3214370"/>
                <a:ext cx="1784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7553960" y="3115945"/>
              <a:ext cx="8890" cy="22352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7553960" y="3115945"/>
                <a:ext cx="889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7777480" y="3053715"/>
              <a:ext cx="267970" cy="25019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7777480" y="3053715"/>
                <a:ext cx="26797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2651760" y="1990725"/>
              <a:ext cx="2321560" cy="245618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2651760" y="1990725"/>
                <a:ext cx="2321560" cy="2456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374650" y="1714500"/>
              <a:ext cx="3027045" cy="25844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374650" y="1714500"/>
                <a:ext cx="302704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571500" y="2205355"/>
              <a:ext cx="124460" cy="31242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571500" y="2205355"/>
                <a:ext cx="12446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776605" y="2383790"/>
              <a:ext cx="17780" cy="12509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776605" y="2383790"/>
                <a:ext cx="177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803275" y="2258695"/>
              <a:ext cx="44450" cy="7175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803275" y="2258695"/>
                <a:ext cx="444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901700" y="2276475"/>
              <a:ext cx="142875" cy="25908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901700" y="2276475"/>
                <a:ext cx="14287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1178560" y="2178685"/>
              <a:ext cx="133985" cy="29464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1178560" y="2178685"/>
                <a:ext cx="13398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1115695" y="2240915"/>
              <a:ext cx="250190" cy="7175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1115695" y="2240915"/>
                <a:ext cx="25019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410210" y="2616200"/>
              <a:ext cx="482600" cy="39306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410210" y="2616200"/>
                <a:ext cx="48260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919480" y="2651760"/>
              <a:ext cx="8890" cy="30353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919480" y="2651760"/>
                <a:ext cx="889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803275" y="3169920"/>
              <a:ext cx="241300" cy="7112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803275" y="3169920"/>
                <a:ext cx="24130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1009015" y="2669540"/>
              <a:ext cx="374650" cy="22352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1009015" y="2669540"/>
                <a:ext cx="37465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1410335" y="3089275"/>
              <a:ext cx="313055" cy="2413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1410335" y="3089275"/>
                <a:ext cx="3130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88900" y="3035935"/>
              <a:ext cx="116205" cy="4286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88900" y="3035935"/>
                <a:ext cx="11620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222885" y="3286125"/>
              <a:ext cx="17780" cy="1428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222885" y="3286125"/>
                <a:ext cx="177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222885" y="3143250"/>
              <a:ext cx="35560" cy="8001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222885" y="3143250"/>
                <a:ext cx="3556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303530" y="3214370"/>
              <a:ext cx="71120" cy="25908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303530" y="3214370"/>
                <a:ext cx="7112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455295" y="3178810"/>
              <a:ext cx="71120" cy="27686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455295" y="3178810"/>
                <a:ext cx="7112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455295" y="3249930"/>
              <a:ext cx="116205" cy="4508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455295" y="3249930"/>
                <a:ext cx="11620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553085" y="3964305"/>
              <a:ext cx="241300" cy="10731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553085" y="3964305"/>
                <a:ext cx="24130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678180" y="3848100"/>
              <a:ext cx="80645" cy="50927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678180" y="3848100"/>
                <a:ext cx="80645" cy="509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598170" y="4000500"/>
              <a:ext cx="80010" cy="31242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598170" y="4000500"/>
                <a:ext cx="8001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678180" y="4062730"/>
              <a:ext cx="98425" cy="8953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678180" y="4062730"/>
                <a:ext cx="9842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776605" y="3902075"/>
              <a:ext cx="250190" cy="8001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776605" y="3902075"/>
                <a:ext cx="25019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墨迹 108"/>
              <p14:cNvContentPartPr/>
              <p14:nvPr/>
            </p14:nvContentPartPr>
            <p14:xfrm>
              <a:off x="857250" y="3875405"/>
              <a:ext cx="26670" cy="11557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7"/>
            </p:blipFill>
            <p:spPr>
              <a:xfrm>
                <a:off x="857250" y="3875405"/>
                <a:ext cx="2667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墨迹 109"/>
              <p14:cNvContentPartPr/>
              <p14:nvPr/>
            </p14:nvContentPartPr>
            <p14:xfrm>
              <a:off x="883920" y="3830320"/>
              <a:ext cx="53340" cy="1968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9"/>
            </p:blipFill>
            <p:spPr>
              <a:xfrm>
                <a:off x="883920" y="3830320"/>
                <a:ext cx="5334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墨迹 110"/>
              <p14:cNvContentPartPr/>
              <p14:nvPr/>
            </p14:nvContentPartPr>
            <p14:xfrm>
              <a:off x="838835" y="4036060"/>
              <a:ext cx="8890" cy="11620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1"/>
            </p:blipFill>
            <p:spPr>
              <a:xfrm>
                <a:off x="838835" y="4036060"/>
                <a:ext cx="889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2" name="墨迹 111"/>
              <p14:cNvContentPartPr/>
              <p14:nvPr/>
            </p14:nvContentPartPr>
            <p14:xfrm>
              <a:off x="892810" y="3982085"/>
              <a:ext cx="107315" cy="17907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3"/>
            </p:blipFill>
            <p:spPr>
              <a:xfrm>
                <a:off x="892810" y="3982085"/>
                <a:ext cx="10731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3" name="墨迹 112"/>
              <p14:cNvContentPartPr/>
              <p14:nvPr/>
            </p14:nvContentPartPr>
            <p14:xfrm>
              <a:off x="875030" y="4044950"/>
              <a:ext cx="71120" cy="6223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5"/>
            </p:blipFill>
            <p:spPr>
              <a:xfrm>
                <a:off x="875030" y="4044950"/>
                <a:ext cx="7112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4" name="墨迹 113"/>
              <p14:cNvContentPartPr/>
              <p14:nvPr/>
            </p14:nvContentPartPr>
            <p14:xfrm>
              <a:off x="866140" y="4107180"/>
              <a:ext cx="80010" cy="3619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7"/>
            </p:blipFill>
            <p:spPr>
              <a:xfrm>
                <a:off x="866140" y="4107180"/>
                <a:ext cx="8001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5" name="墨迹 114"/>
              <p14:cNvContentPartPr/>
              <p14:nvPr/>
            </p14:nvContentPartPr>
            <p14:xfrm>
              <a:off x="812165" y="4178935"/>
              <a:ext cx="178435" cy="6223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9"/>
            </p:blipFill>
            <p:spPr>
              <a:xfrm>
                <a:off x="812165" y="4178935"/>
                <a:ext cx="17843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6" name="墨迹 115"/>
              <p14:cNvContentPartPr/>
              <p14:nvPr/>
            </p14:nvContentPartPr>
            <p14:xfrm>
              <a:off x="829945" y="4152265"/>
              <a:ext cx="80645" cy="1873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1"/>
            </p:blipFill>
            <p:spPr>
              <a:xfrm>
                <a:off x="829945" y="4152265"/>
                <a:ext cx="8064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7" name="墨迹 116"/>
              <p14:cNvContentPartPr/>
              <p14:nvPr/>
            </p14:nvContentPartPr>
            <p14:xfrm>
              <a:off x="901700" y="4214495"/>
              <a:ext cx="160655" cy="6223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3"/>
            </p:blipFill>
            <p:spPr>
              <a:xfrm>
                <a:off x="901700" y="4214495"/>
                <a:ext cx="16065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18" name="墨迹 117"/>
              <p14:cNvContentPartPr/>
              <p14:nvPr/>
            </p14:nvContentPartPr>
            <p14:xfrm>
              <a:off x="1106805" y="4009390"/>
              <a:ext cx="205740" cy="5334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5"/>
            </p:blipFill>
            <p:spPr>
              <a:xfrm>
                <a:off x="1106805" y="4009390"/>
                <a:ext cx="20574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19" name="墨迹 118"/>
              <p14:cNvContentPartPr/>
              <p14:nvPr/>
            </p14:nvContentPartPr>
            <p14:xfrm>
              <a:off x="1080135" y="4089400"/>
              <a:ext cx="133985" cy="1873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7"/>
            </p:blipFill>
            <p:spPr>
              <a:xfrm>
                <a:off x="1080135" y="4089400"/>
                <a:ext cx="13398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0" name="墨迹 119"/>
              <p14:cNvContentPartPr/>
              <p14:nvPr/>
            </p14:nvContentPartPr>
            <p14:xfrm>
              <a:off x="1143000" y="3848100"/>
              <a:ext cx="187325" cy="50927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9"/>
            </p:blipFill>
            <p:spPr>
              <a:xfrm>
                <a:off x="1143000" y="3848100"/>
                <a:ext cx="187325" cy="509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1" name="墨迹 120"/>
              <p14:cNvContentPartPr/>
              <p14:nvPr/>
            </p14:nvContentPartPr>
            <p14:xfrm>
              <a:off x="1258570" y="3732530"/>
              <a:ext cx="62865" cy="15176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1"/>
            </p:blipFill>
            <p:spPr>
              <a:xfrm>
                <a:off x="1258570" y="3732530"/>
                <a:ext cx="6286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2" name="墨迹 121"/>
              <p14:cNvContentPartPr/>
              <p14:nvPr/>
            </p14:nvContentPartPr>
            <p14:xfrm>
              <a:off x="1392555" y="3839210"/>
              <a:ext cx="133985" cy="5715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3"/>
            </p:blipFill>
            <p:spPr>
              <a:xfrm>
                <a:off x="1392555" y="3839210"/>
                <a:ext cx="13398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3" name="墨迹 122"/>
              <p14:cNvContentPartPr/>
              <p14:nvPr/>
            </p14:nvContentPartPr>
            <p14:xfrm>
              <a:off x="1544320" y="3866515"/>
              <a:ext cx="179070" cy="4286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5"/>
            </p:blipFill>
            <p:spPr>
              <a:xfrm>
                <a:off x="1544320" y="3866515"/>
                <a:ext cx="17907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4" name="墨迹 123"/>
              <p14:cNvContentPartPr/>
              <p14:nvPr/>
            </p14:nvContentPartPr>
            <p14:xfrm>
              <a:off x="1526540" y="4000500"/>
              <a:ext cx="98425" cy="20510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7"/>
            </p:blipFill>
            <p:spPr>
              <a:xfrm>
                <a:off x="1526540" y="4000500"/>
                <a:ext cx="9842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5" name="墨迹 124"/>
              <p14:cNvContentPartPr/>
              <p14:nvPr/>
            </p14:nvContentPartPr>
            <p14:xfrm>
              <a:off x="1607185" y="4027170"/>
              <a:ext cx="116205" cy="2667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9"/>
            </p:blipFill>
            <p:spPr>
              <a:xfrm>
                <a:off x="1607185" y="4027170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6" name="墨迹 125"/>
              <p14:cNvContentPartPr/>
              <p14:nvPr/>
            </p14:nvContentPartPr>
            <p14:xfrm>
              <a:off x="1723390" y="3830320"/>
              <a:ext cx="187325" cy="4508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1"/>
            </p:blipFill>
            <p:spPr>
              <a:xfrm>
                <a:off x="1723390" y="3830320"/>
                <a:ext cx="18732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7" name="墨迹 126"/>
              <p14:cNvContentPartPr/>
              <p14:nvPr/>
            </p14:nvContentPartPr>
            <p14:xfrm>
              <a:off x="1758950" y="3803650"/>
              <a:ext cx="26670" cy="11620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3"/>
            </p:blipFill>
            <p:spPr>
              <a:xfrm>
                <a:off x="1758950" y="3803650"/>
                <a:ext cx="2667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28" name="墨迹 127"/>
              <p14:cNvContentPartPr/>
              <p14:nvPr/>
            </p14:nvContentPartPr>
            <p14:xfrm>
              <a:off x="1785620" y="3732530"/>
              <a:ext cx="89535" cy="22288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5"/>
            </p:blipFill>
            <p:spPr>
              <a:xfrm>
                <a:off x="1785620" y="3732530"/>
                <a:ext cx="8953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29" name="墨迹 128"/>
              <p14:cNvContentPartPr/>
              <p14:nvPr/>
            </p14:nvContentPartPr>
            <p14:xfrm>
              <a:off x="1723390" y="3964305"/>
              <a:ext cx="8890" cy="1428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7"/>
            </p:blipFill>
            <p:spPr>
              <a:xfrm>
                <a:off x="1723390" y="3964305"/>
                <a:ext cx="88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0" name="墨迹 129"/>
              <p14:cNvContentPartPr/>
              <p14:nvPr/>
            </p14:nvContentPartPr>
            <p14:xfrm>
              <a:off x="1776730" y="3902075"/>
              <a:ext cx="133985" cy="19621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9"/>
            </p:blipFill>
            <p:spPr>
              <a:xfrm>
                <a:off x="1776730" y="3902075"/>
                <a:ext cx="1339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1" name="墨迹 130"/>
              <p14:cNvContentPartPr/>
              <p14:nvPr/>
            </p14:nvContentPartPr>
            <p14:xfrm>
              <a:off x="1750060" y="3982085"/>
              <a:ext cx="80010" cy="6286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61"/>
            </p:blipFill>
            <p:spPr>
              <a:xfrm>
                <a:off x="1750060" y="3982085"/>
                <a:ext cx="8001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2" name="墨迹 131"/>
              <p14:cNvContentPartPr/>
              <p14:nvPr/>
            </p14:nvContentPartPr>
            <p14:xfrm>
              <a:off x="1750060" y="4044950"/>
              <a:ext cx="97790" cy="5334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3"/>
            </p:blipFill>
            <p:spPr>
              <a:xfrm>
                <a:off x="1750060" y="4044950"/>
                <a:ext cx="9779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3" name="墨迹 132"/>
              <p14:cNvContentPartPr/>
              <p14:nvPr/>
            </p14:nvContentPartPr>
            <p14:xfrm>
              <a:off x="1687195" y="4107180"/>
              <a:ext cx="223520" cy="984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5"/>
            </p:blipFill>
            <p:spPr>
              <a:xfrm>
                <a:off x="1687195" y="4107180"/>
                <a:ext cx="22352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4" name="墨迹 133"/>
              <p14:cNvContentPartPr/>
              <p14:nvPr/>
            </p14:nvContentPartPr>
            <p14:xfrm>
              <a:off x="1732280" y="4089400"/>
              <a:ext cx="53340" cy="1873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7"/>
            </p:blipFill>
            <p:spPr>
              <a:xfrm>
                <a:off x="1732280" y="4089400"/>
                <a:ext cx="5334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5" name="墨迹 134"/>
              <p14:cNvContentPartPr/>
              <p14:nvPr/>
            </p14:nvContentPartPr>
            <p14:xfrm>
              <a:off x="1776730" y="4187825"/>
              <a:ext cx="196215" cy="6223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9"/>
            </p:blipFill>
            <p:spPr>
              <a:xfrm>
                <a:off x="1776730" y="4187825"/>
                <a:ext cx="19621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6" name="墨迹 135"/>
              <p14:cNvContentPartPr/>
              <p14:nvPr/>
            </p14:nvContentPartPr>
            <p14:xfrm>
              <a:off x="1990725" y="3910965"/>
              <a:ext cx="161290" cy="7112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71"/>
            </p:blipFill>
            <p:spPr>
              <a:xfrm>
                <a:off x="1990725" y="3910965"/>
                <a:ext cx="16129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7" name="墨迹 136"/>
              <p14:cNvContentPartPr/>
              <p14:nvPr/>
            </p14:nvContentPartPr>
            <p14:xfrm>
              <a:off x="2071370" y="3848100"/>
              <a:ext cx="35560" cy="35750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3"/>
            </p:blipFill>
            <p:spPr>
              <a:xfrm>
                <a:off x="2071370" y="3848100"/>
                <a:ext cx="35560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38" name="墨迹 137"/>
              <p14:cNvContentPartPr/>
              <p14:nvPr/>
            </p14:nvContentPartPr>
            <p14:xfrm>
              <a:off x="1964055" y="4018280"/>
              <a:ext cx="89535" cy="13398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5"/>
            </p:blipFill>
            <p:spPr>
              <a:xfrm>
                <a:off x="1964055" y="4018280"/>
                <a:ext cx="895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39" name="墨迹 138"/>
              <p14:cNvContentPartPr/>
              <p14:nvPr/>
            </p14:nvContentPartPr>
            <p14:xfrm>
              <a:off x="2035810" y="4062730"/>
              <a:ext cx="151765" cy="2667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7"/>
            </p:blipFill>
            <p:spPr>
              <a:xfrm>
                <a:off x="2035810" y="4062730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0" name="墨迹 139"/>
              <p14:cNvContentPartPr/>
              <p14:nvPr/>
            </p14:nvContentPartPr>
            <p14:xfrm>
              <a:off x="2143125" y="3866515"/>
              <a:ext cx="213995" cy="35687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9"/>
            </p:blipFill>
            <p:spPr>
              <a:xfrm>
                <a:off x="2143125" y="3866515"/>
                <a:ext cx="21399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1" name="墨迹 140"/>
              <p14:cNvContentPartPr/>
              <p14:nvPr/>
            </p14:nvContentPartPr>
            <p14:xfrm>
              <a:off x="2240915" y="4107180"/>
              <a:ext cx="107315" cy="11620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81"/>
            </p:blipFill>
            <p:spPr>
              <a:xfrm>
                <a:off x="2240915" y="4107180"/>
                <a:ext cx="1073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2" name="墨迹 141"/>
              <p14:cNvContentPartPr/>
              <p14:nvPr/>
            </p14:nvContentPartPr>
            <p14:xfrm>
              <a:off x="446405" y="4267835"/>
              <a:ext cx="2508885" cy="1968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3"/>
            </p:blipFill>
            <p:spPr>
              <a:xfrm>
                <a:off x="446405" y="4267835"/>
                <a:ext cx="250888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3" name="墨迹 142"/>
              <p14:cNvContentPartPr/>
              <p14:nvPr/>
            </p14:nvContentPartPr>
            <p14:xfrm>
              <a:off x="312420" y="3669665"/>
              <a:ext cx="2240915" cy="74993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5"/>
            </p:blipFill>
            <p:spPr>
              <a:xfrm>
                <a:off x="312420" y="3669665"/>
                <a:ext cx="2240915" cy="7499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4" name="墨迹 143"/>
              <p14:cNvContentPartPr/>
              <p14:nvPr/>
            </p14:nvContentPartPr>
            <p14:xfrm>
              <a:off x="1616075" y="5161280"/>
              <a:ext cx="53340" cy="30353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7"/>
            </p:blipFill>
            <p:spPr>
              <a:xfrm>
                <a:off x="1616075" y="5161280"/>
                <a:ext cx="5334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5" name="墨迹 144"/>
              <p14:cNvContentPartPr/>
              <p14:nvPr/>
            </p14:nvContentPartPr>
            <p14:xfrm>
              <a:off x="1776730" y="5384165"/>
              <a:ext cx="17780" cy="8064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9"/>
            </p:blipFill>
            <p:spPr>
              <a:xfrm>
                <a:off x="1776730" y="5384165"/>
                <a:ext cx="1778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6" name="墨迹 145"/>
              <p14:cNvContentPartPr/>
              <p14:nvPr/>
            </p14:nvContentPartPr>
            <p14:xfrm>
              <a:off x="1785620" y="5250180"/>
              <a:ext cx="71755" cy="8064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91"/>
            </p:blipFill>
            <p:spPr>
              <a:xfrm>
                <a:off x="1785620" y="5250180"/>
                <a:ext cx="7175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7" name="墨迹 146"/>
              <p14:cNvContentPartPr/>
              <p14:nvPr/>
            </p14:nvContentPartPr>
            <p14:xfrm>
              <a:off x="1875155" y="5276850"/>
              <a:ext cx="142875" cy="25019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3"/>
            </p:blipFill>
            <p:spPr>
              <a:xfrm>
                <a:off x="1875155" y="5276850"/>
                <a:ext cx="14287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48" name="墨迹 147"/>
              <p14:cNvContentPartPr/>
              <p14:nvPr/>
            </p14:nvContentPartPr>
            <p14:xfrm>
              <a:off x="1223010" y="5581015"/>
              <a:ext cx="473075" cy="29464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5"/>
            </p:blipFill>
            <p:spPr>
              <a:xfrm>
                <a:off x="1223010" y="5581015"/>
                <a:ext cx="47307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49" name="墨迹 148"/>
              <p14:cNvContentPartPr/>
              <p14:nvPr/>
            </p14:nvContentPartPr>
            <p14:xfrm>
              <a:off x="2053590" y="5250180"/>
              <a:ext cx="133985" cy="22352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7"/>
            </p:blipFill>
            <p:spPr>
              <a:xfrm>
                <a:off x="2053590" y="5250180"/>
                <a:ext cx="13398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0" name="墨迹 149"/>
              <p14:cNvContentPartPr/>
              <p14:nvPr/>
            </p14:nvContentPartPr>
            <p14:xfrm>
              <a:off x="2018030" y="5304155"/>
              <a:ext cx="205105" cy="2667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9"/>
            </p:blipFill>
            <p:spPr>
              <a:xfrm>
                <a:off x="2018030" y="5304155"/>
                <a:ext cx="2051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1" name="墨迹 150"/>
              <p14:cNvContentPartPr/>
              <p14:nvPr/>
            </p14:nvContentPartPr>
            <p14:xfrm>
              <a:off x="1981835" y="5572125"/>
              <a:ext cx="428625" cy="26733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01"/>
            </p:blipFill>
            <p:spPr>
              <a:xfrm>
                <a:off x="1981835" y="5572125"/>
                <a:ext cx="42862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2" name="墨迹 151"/>
              <p14:cNvContentPartPr/>
              <p14:nvPr/>
            </p14:nvContentPartPr>
            <p14:xfrm>
              <a:off x="1803400" y="5643245"/>
              <a:ext cx="8890" cy="19621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3"/>
            </p:blipFill>
            <p:spPr>
              <a:xfrm>
                <a:off x="1803400" y="5643245"/>
                <a:ext cx="889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3" name="墨迹 152"/>
              <p14:cNvContentPartPr/>
              <p14:nvPr/>
            </p14:nvContentPartPr>
            <p14:xfrm>
              <a:off x="1580515" y="5973445"/>
              <a:ext cx="133985" cy="1428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5"/>
            </p:blipFill>
            <p:spPr>
              <a:xfrm>
                <a:off x="1580515" y="5973445"/>
                <a:ext cx="1339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4" name="墨迹 153"/>
              <p14:cNvContentPartPr/>
              <p14:nvPr/>
            </p14:nvContentPartPr>
            <p14:xfrm>
              <a:off x="1785620" y="5982335"/>
              <a:ext cx="26670" cy="29464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7"/>
            </p:blipFill>
            <p:spPr>
              <a:xfrm>
                <a:off x="1785620" y="5982335"/>
                <a:ext cx="2667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5" name="墨迹 154"/>
              <p14:cNvContentPartPr/>
              <p14:nvPr/>
            </p14:nvContentPartPr>
            <p14:xfrm>
              <a:off x="1758950" y="5920105"/>
              <a:ext cx="142875" cy="1428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9"/>
            </p:blipFill>
            <p:spPr>
              <a:xfrm>
                <a:off x="1758950" y="5920105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6" name="墨迹 155"/>
              <p14:cNvContentPartPr/>
              <p14:nvPr/>
            </p14:nvContentPartPr>
            <p14:xfrm>
              <a:off x="749935" y="5902325"/>
              <a:ext cx="125095" cy="26797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11"/>
            </p:blipFill>
            <p:spPr>
              <a:xfrm>
                <a:off x="749935" y="5902325"/>
                <a:ext cx="12509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57" name="墨迹 156"/>
              <p14:cNvContentPartPr/>
              <p14:nvPr/>
            </p14:nvContentPartPr>
            <p14:xfrm>
              <a:off x="875030" y="5928995"/>
              <a:ext cx="62230" cy="8953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3"/>
            </p:blipFill>
            <p:spPr>
              <a:xfrm>
                <a:off x="875030" y="5928995"/>
                <a:ext cx="6223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58" name="墨迹 157"/>
              <p14:cNvContentPartPr/>
              <p14:nvPr/>
            </p14:nvContentPartPr>
            <p14:xfrm>
              <a:off x="972820" y="5991225"/>
              <a:ext cx="53975" cy="16129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5"/>
            </p:blipFill>
            <p:spPr>
              <a:xfrm>
                <a:off x="972820" y="5991225"/>
                <a:ext cx="5397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59" name="墨迹 158"/>
              <p14:cNvContentPartPr/>
              <p14:nvPr/>
            </p14:nvContentPartPr>
            <p14:xfrm>
              <a:off x="1115695" y="5973445"/>
              <a:ext cx="116205" cy="17907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7"/>
            </p:blipFill>
            <p:spPr>
              <a:xfrm>
                <a:off x="1115695" y="5973445"/>
                <a:ext cx="11620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0" name="墨迹 159"/>
              <p14:cNvContentPartPr/>
              <p14:nvPr/>
            </p14:nvContentPartPr>
            <p14:xfrm>
              <a:off x="1097915" y="5973445"/>
              <a:ext cx="366395" cy="3619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9"/>
            </p:blipFill>
            <p:spPr>
              <a:xfrm>
                <a:off x="1097915" y="5973445"/>
                <a:ext cx="36639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1" name="墨迹 160"/>
              <p14:cNvContentPartPr/>
              <p14:nvPr/>
            </p14:nvContentPartPr>
            <p14:xfrm>
              <a:off x="2339340" y="5946775"/>
              <a:ext cx="17780" cy="36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21"/>
            </p:blipFill>
            <p:spPr>
              <a:xfrm>
                <a:off x="2339340" y="594677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2" name="墨迹 161"/>
              <p14:cNvContentPartPr/>
              <p14:nvPr/>
            </p14:nvContentPartPr>
            <p14:xfrm>
              <a:off x="2294890" y="5937885"/>
              <a:ext cx="53340" cy="6286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3"/>
            </p:blipFill>
            <p:spPr>
              <a:xfrm>
                <a:off x="2294890" y="5937885"/>
                <a:ext cx="5334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3" name="墨迹 162"/>
              <p14:cNvContentPartPr/>
              <p14:nvPr/>
            </p14:nvContentPartPr>
            <p14:xfrm>
              <a:off x="2286000" y="5911215"/>
              <a:ext cx="160655" cy="16065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5"/>
            </p:blipFill>
            <p:spPr>
              <a:xfrm>
                <a:off x="2286000" y="5911215"/>
                <a:ext cx="1606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4" name="墨迹 163"/>
              <p14:cNvContentPartPr/>
              <p14:nvPr/>
            </p14:nvContentPartPr>
            <p14:xfrm>
              <a:off x="2366010" y="5920105"/>
              <a:ext cx="35560" cy="23241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7"/>
            </p:blipFill>
            <p:spPr>
              <a:xfrm>
                <a:off x="2366010" y="5920105"/>
                <a:ext cx="3556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5" name="墨迹 164"/>
              <p14:cNvContentPartPr/>
              <p14:nvPr/>
            </p14:nvContentPartPr>
            <p14:xfrm>
              <a:off x="2303780" y="6045200"/>
              <a:ext cx="97790" cy="18732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9"/>
            </p:blipFill>
            <p:spPr>
              <a:xfrm>
                <a:off x="2303780" y="6045200"/>
                <a:ext cx="9779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6" name="墨迹 165"/>
              <p14:cNvContentPartPr/>
              <p14:nvPr/>
            </p14:nvContentPartPr>
            <p14:xfrm>
              <a:off x="2321560" y="6098540"/>
              <a:ext cx="88900" cy="17843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31"/>
            </p:blipFill>
            <p:spPr>
              <a:xfrm>
                <a:off x="2321560" y="6098540"/>
                <a:ext cx="8890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67" name="墨迹 166"/>
              <p14:cNvContentPartPr/>
              <p14:nvPr/>
            </p14:nvContentPartPr>
            <p14:xfrm>
              <a:off x="2258695" y="6018530"/>
              <a:ext cx="214630" cy="19621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3"/>
            </p:blipFill>
            <p:spPr>
              <a:xfrm>
                <a:off x="2258695" y="6018530"/>
                <a:ext cx="21463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68" name="墨迹 167"/>
              <p14:cNvContentPartPr/>
              <p14:nvPr/>
            </p14:nvContentPartPr>
            <p14:xfrm>
              <a:off x="2410460" y="5928995"/>
              <a:ext cx="170180" cy="33909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5"/>
            </p:blipFill>
            <p:spPr>
              <a:xfrm>
                <a:off x="2410460" y="5928995"/>
                <a:ext cx="17018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69" name="墨迹 168"/>
              <p14:cNvContentPartPr/>
              <p14:nvPr/>
            </p14:nvContentPartPr>
            <p14:xfrm>
              <a:off x="2437765" y="6152515"/>
              <a:ext cx="160655" cy="8001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7"/>
            </p:blipFill>
            <p:spPr>
              <a:xfrm>
                <a:off x="2437765" y="6152515"/>
                <a:ext cx="16065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0" name="墨迹 169"/>
              <p14:cNvContentPartPr/>
              <p14:nvPr/>
            </p14:nvContentPartPr>
            <p14:xfrm>
              <a:off x="2723515" y="5848350"/>
              <a:ext cx="17780" cy="8064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9"/>
            </p:blipFill>
            <p:spPr>
              <a:xfrm>
                <a:off x="2723515" y="5848350"/>
                <a:ext cx="1778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1" name="墨迹 170"/>
              <p14:cNvContentPartPr/>
              <p14:nvPr/>
            </p14:nvContentPartPr>
            <p14:xfrm>
              <a:off x="2642870" y="5920105"/>
              <a:ext cx="8890" cy="12509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41"/>
            </p:blipFill>
            <p:spPr>
              <a:xfrm>
                <a:off x="2642870" y="5920105"/>
                <a:ext cx="889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2" name="墨迹 171"/>
              <p14:cNvContentPartPr/>
              <p14:nvPr/>
            </p14:nvContentPartPr>
            <p14:xfrm>
              <a:off x="2669540" y="5928995"/>
              <a:ext cx="125095" cy="7175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43"/>
            </p:blipFill>
            <p:spPr>
              <a:xfrm>
                <a:off x="2669540" y="5928995"/>
                <a:ext cx="12509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3" name="墨迹 172"/>
              <p14:cNvContentPartPr/>
              <p14:nvPr/>
            </p14:nvContentPartPr>
            <p14:xfrm>
              <a:off x="2651760" y="6045200"/>
              <a:ext cx="205740" cy="19621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5"/>
            </p:blipFill>
            <p:spPr>
              <a:xfrm>
                <a:off x="2651760" y="6045200"/>
                <a:ext cx="20574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4" name="墨迹 173"/>
              <p14:cNvContentPartPr/>
              <p14:nvPr/>
            </p14:nvContentPartPr>
            <p14:xfrm>
              <a:off x="3133725" y="5223510"/>
              <a:ext cx="18415" cy="36639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7"/>
            </p:blipFill>
            <p:spPr>
              <a:xfrm>
                <a:off x="3133725" y="5223510"/>
                <a:ext cx="1841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5" name="墨迹 174"/>
              <p14:cNvContentPartPr/>
              <p14:nvPr/>
            </p14:nvContentPartPr>
            <p14:xfrm>
              <a:off x="3205480" y="5098415"/>
              <a:ext cx="276860" cy="45529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9"/>
            </p:blipFill>
            <p:spPr>
              <a:xfrm>
                <a:off x="3205480" y="5098415"/>
                <a:ext cx="276860" cy="455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6" name="墨迹 175"/>
              <p14:cNvContentPartPr/>
              <p14:nvPr/>
            </p14:nvContentPartPr>
            <p14:xfrm>
              <a:off x="3169920" y="5170170"/>
              <a:ext cx="151765" cy="24955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51"/>
            </p:blipFill>
            <p:spPr>
              <a:xfrm>
                <a:off x="3169920" y="5170170"/>
                <a:ext cx="15176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77" name="墨迹 176"/>
              <p14:cNvContentPartPr/>
              <p14:nvPr/>
            </p14:nvContentPartPr>
            <p14:xfrm>
              <a:off x="3187700" y="5276850"/>
              <a:ext cx="125095" cy="4508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53"/>
            </p:blipFill>
            <p:spPr>
              <a:xfrm>
                <a:off x="3187700" y="5276850"/>
                <a:ext cx="12509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78" name="墨迹 177"/>
              <p14:cNvContentPartPr/>
              <p14:nvPr/>
            </p14:nvContentPartPr>
            <p14:xfrm>
              <a:off x="3232150" y="5348605"/>
              <a:ext cx="53975" cy="2667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5"/>
            </p:blipFill>
            <p:spPr>
              <a:xfrm>
                <a:off x="3232150" y="5348605"/>
                <a:ext cx="539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79" name="墨迹 178"/>
              <p14:cNvContentPartPr/>
              <p14:nvPr/>
            </p14:nvContentPartPr>
            <p14:xfrm>
              <a:off x="3223260" y="5393055"/>
              <a:ext cx="80645" cy="2667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7"/>
            </p:blipFill>
            <p:spPr>
              <a:xfrm>
                <a:off x="3223260" y="5393055"/>
                <a:ext cx="806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0" name="墨迹 179"/>
              <p14:cNvContentPartPr/>
              <p14:nvPr/>
            </p14:nvContentPartPr>
            <p14:xfrm>
              <a:off x="3205480" y="5447030"/>
              <a:ext cx="169545" cy="7112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9"/>
            </p:blipFill>
            <p:spPr>
              <a:xfrm>
                <a:off x="3205480" y="5447030"/>
                <a:ext cx="16954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1" name="墨迹 180"/>
              <p14:cNvContentPartPr/>
              <p14:nvPr/>
            </p14:nvContentPartPr>
            <p14:xfrm>
              <a:off x="3437890" y="5116195"/>
              <a:ext cx="258445" cy="6254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61"/>
            </p:blipFill>
            <p:spPr>
              <a:xfrm>
                <a:off x="3437890" y="5116195"/>
                <a:ext cx="258445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2" name="墨迹 181"/>
              <p14:cNvContentPartPr/>
              <p14:nvPr/>
            </p14:nvContentPartPr>
            <p14:xfrm>
              <a:off x="3696335" y="5267960"/>
              <a:ext cx="187960" cy="2730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63"/>
            </p:blipFill>
            <p:spPr>
              <a:xfrm>
                <a:off x="3696335" y="5267960"/>
                <a:ext cx="18796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3" name="墨迹 182"/>
              <p14:cNvContentPartPr/>
              <p14:nvPr/>
            </p14:nvContentPartPr>
            <p14:xfrm>
              <a:off x="3750310" y="5179060"/>
              <a:ext cx="88900" cy="38354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5"/>
            </p:blipFill>
            <p:spPr>
              <a:xfrm>
                <a:off x="3750310" y="5179060"/>
                <a:ext cx="88900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4" name="墨迹 183"/>
              <p14:cNvContentPartPr/>
              <p14:nvPr/>
            </p14:nvContentPartPr>
            <p14:xfrm>
              <a:off x="3651885" y="5375275"/>
              <a:ext cx="98425" cy="984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7"/>
            </p:blipFill>
            <p:spPr>
              <a:xfrm>
                <a:off x="3651885" y="5375275"/>
                <a:ext cx="984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5" name="墨迹 184"/>
              <p14:cNvContentPartPr/>
              <p14:nvPr/>
            </p14:nvContentPartPr>
            <p14:xfrm>
              <a:off x="3687445" y="5384165"/>
              <a:ext cx="133985" cy="5397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9"/>
            </p:blipFill>
            <p:spPr>
              <a:xfrm>
                <a:off x="3687445" y="5384165"/>
                <a:ext cx="13398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6" name="墨迹 185"/>
              <p14:cNvContentPartPr/>
              <p14:nvPr/>
            </p14:nvContentPartPr>
            <p14:xfrm>
              <a:off x="3857625" y="5295265"/>
              <a:ext cx="106680" cy="22288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71"/>
            </p:blipFill>
            <p:spPr>
              <a:xfrm>
                <a:off x="3857625" y="5295265"/>
                <a:ext cx="10668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87" name="墨迹 186"/>
              <p14:cNvContentPartPr/>
              <p14:nvPr/>
            </p14:nvContentPartPr>
            <p14:xfrm>
              <a:off x="3955415" y="5143500"/>
              <a:ext cx="196850" cy="41021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73"/>
            </p:blipFill>
            <p:spPr>
              <a:xfrm>
                <a:off x="3955415" y="5143500"/>
                <a:ext cx="196850" cy="410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88" name="墨迹 187"/>
              <p14:cNvContentPartPr/>
              <p14:nvPr/>
            </p14:nvContentPartPr>
            <p14:xfrm>
              <a:off x="4339590" y="5304155"/>
              <a:ext cx="169545" cy="1778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75"/>
            </p:blipFill>
            <p:spPr>
              <a:xfrm>
                <a:off x="4339590" y="530415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89" name="墨迹 188"/>
              <p14:cNvContentPartPr/>
              <p14:nvPr/>
            </p14:nvContentPartPr>
            <p14:xfrm>
              <a:off x="4321810" y="5348605"/>
              <a:ext cx="222885" cy="7112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7"/>
            </p:blipFill>
            <p:spPr>
              <a:xfrm>
                <a:off x="4321810" y="5348605"/>
                <a:ext cx="22288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0" name="墨迹 189"/>
              <p14:cNvContentPartPr/>
              <p14:nvPr/>
            </p14:nvContentPartPr>
            <p14:xfrm>
              <a:off x="4375150" y="5205730"/>
              <a:ext cx="294640" cy="3302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9"/>
            </p:blipFill>
            <p:spPr>
              <a:xfrm>
                <a:off x="4375150" y="5205730"/>
                <a:ext cx="29464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1" name="墨迹 190"/>
              <p14:cNvContentPartPr/>
              <p14:nvPr/>
            </p14:nvContentPartPr>
            <p14:xfrm>
              <a:off x="5062855" y="5125085"/>
              <a:ext cx="35560" cy="32194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81"/>
            </p:blipFill>
            <p:spPr>
              <a:xfrm>
                <a:off x="5062855" y="5125085"/>
                <a:ext cx="3556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2" name="墨迹 191"/>
              <p14:cNvContentPartPr/>
              <p14:nvPr/>
            </p14:nvContentPartPr>
            <p14:xfrm>
              <a:off x="5053965" y="5116195"/>
              <a:ext cx="187325" cy="38417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83"/>
            </p:blipFill>
            <p:spPr>
              <a:xfrm>
                <a:off x="5053965" y="5116195"/>
                <a:ext cx="1873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3" name="墨迹 192"/>
              <p14:cNvContentPartPr/>
              <p14:nvPr/>
            </p14:nvContentPartPr>
            <p14:xfrm>
              <a:off x="5321935" y="5116195"/>
              <a:ext cx="26670" cy="2857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85"/>
            </p:blipFill>
            <p:spPr>
              <a:xfrm>
                <a:off x="5321935" y="5116195"/>
                <a:ext cx="2667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4" name="墨迹 193"/>
              <p14:cNvContentPartPr/>
              <p14:nvPr/>
            </p14:nvContentPartPr>
            <p14:xfrm>
              <a:off x="5304155" y="5053965"/>
              <a:ext cx="187325" cy="34798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7"/>
            </p:blipFill>
            <p:spPr>
              <a:xfrm>
                <a:off x="5304155" y="5053965"/>
                <a:ext cx="18732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5" name="墨迹 194"/>
              <p14:cNvContentPartPr/>
              <p14:nvPr/>
            </p14:nvContentPartPr>
            <p14:xfrm>
              <a:off x="5572125" y="5089525"/>
              <a:ext cx="44450" cy="31242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9"/>
            </p:blipFill>
            <p:spPr>
              <a:xfrm>
                <a:off x="5572125" y="5089525"/>
                <a:ext cx="4445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96" name="墨迹 195"/>
              <p14:cNvContentPartPr/>
              <p14:nvPr/>
            </p14:nvContentPartPr>
            <p14:xfrm>
              <a:off x="5562600" y="5089525"/>
              <a:ext cx="116205" cy="5397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91"/>
            </p:blipFill>
            <p:spPr>
              <a:xfrm>
                <a:off x="5562600" y="5089525"/>
                <a:ext cx="11620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197" name="墨迹 196"/>
              <p14:cNvContentPartPr/>
              <p14:nvPr/>
            </p14:nvContentPartPr>
            <p14:xfrm>
              <a:off x="5562600" y="5232400"/>
              <a:ext cx="161290" cy="1778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93"/>
            </p:blipFill>
            <p:spPr>
              <a:xfrm>
                <a:off x="5562600" y="5232400"/>
                <a:ext cx="1612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198" name="墨迹 197"/>
              <p14:cNvContentPartPr/>
              <p14:nvPr/>
            </p14:nvContentPartPr>
            <p14:xfrm>
              <a:off x="5821680" y="5080635"/>
              <a:ext cx="179070" cy="3556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95"/>
            </p:blipFill>
            <p:spPr>
              <a:xfrm>
                <a:off x="5821680" y="5080635"/>
                <a:ext cx="17907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199" name="墨迹 198"/>
              <p14:cNvContentPartPr/>
              <p14:nvPr/>
            </p14:nvContentPartPr>
            <p14:xfrm>
              <a:off x="5821680" y="5053965"/>
              <a:ext cx="17780" cy="18732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7"/>
            </p:blipFill>
            <p:spPr>
              <a:xfrm>
                <a:off x="5821680" y="5053965"/>
                <a:ext cx="1778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0" name="墨迹 199"/>
              <p14:cNvContentPartPr/>
              <p14:nvPr/>
            </p14:nvContentPartPr>
            <p14:xfrm>
              <a:off x="5866765" y="4982210"/>
              <a:ext cx="71120" cy="2413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9"/>
            </p:blipFill>
            <p:spPr>
              <a:xfrm>
                <a:off x="5866765" y="4982210"/>
                <a:ext cx="7112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1" name="墨迹 200"/>
              <p14:cNvContentPartPr/>
              <p14:nvPr/>
            </p14:nvContentPartPr>
            <p14:xfrm>
              <a:off x="5750560" y="5276850"/>
              <a:ext cx="26670" cy="11620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401"/>
            </p:blipFill>
            <p:spPr>
              <a:xfrm>
                <a:off x="5750560" y="5276850"/>
                <a:ext cx="2667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2" name="墨迹 201"/>
              <p14:cNvContentPartPr/>
              <p14:nvPr/>
            </p14:nvContentPartPr>
            <p14:xfrm>
              <a:off x="5741670" y="5410835"/>
              <a:ext cx="44450" cy="13398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403"/>
            </p:blipFill>
            <p:spPr>
              <a:xfrm>
                <a:off x="5741670" y="5410835"/>
                <a:ext cx="4445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3" name="墨迹 202"/>
              <p14:cNvContentPartPr/>
              <p14:nvPr/>
            </p14:nvContentPartPr>
            <p14:xfrm>
              <a:off x="5821680" y="5267960"/>
              <a:ext cx="205740" cy="25019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405"/>
            </p:blipFill>
            <p:spPr>
              <a:xfrm>
                <a:off x="5821680" y="5267960"/>
                <a:ext cx="20574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4" name="墨迹 203"/>
              <p14:cNvContentPartPr/>
              <p14:nvPr/>
            </p14:nvContentPartPr>
            <p14:xfrm>
              <a:off x="6107430" y="5179060"/>
              <a:ext cx="98425" cy="2667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07"/>
            </p:blipFill>
            <p:spPr>
              <a:xfrm>
                <a:off x="6107430" y="5179060"/>
                <a:ext cx="984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05" name="墨迹 204"/>
              <p14:cNvContentPartPr/>
              <p14:nvPr/>
            </p14:nvContentPartPr>
            <p14:xfrm>
              <a:off x="6018530" y="5205730"/>
              <a:ext cx="142875" cy="31242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9"/>
            </p:blipFill>
            <p:spPr>
              <a:xfrm>
                <a:off x="6018530" y="5205730"/>
                <a:ext cx="14287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06" name="墨迹 205"/>
              <p14:cNvContentPartPr/>
              <p14:nvPr/>
            </p14:nvContentPartPr>
            <p14:xfrm>
              <a:off x="6098540" y="5089525"/>
              <a:ext cx="142875" cy="44640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11"/>
            </p:blipFill>
            <p:spPr>
              <a:xfrm>
                <a:off x="6098540" y="5089525"/>
                <a:ext cx="142875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07" name="墨迹 206"/>
              <p14:cNvContentPartPr/>
              <p14:nvPr/>
            </p14:nvContentPartPr>
            <p14:xfrm>
              <a:off x="6241415" y="5045075"/>
              <a:ext cx="35560" cy="8001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13"/>
            </p:blipFill>
            <p:spPr>
              <a:xfrm>
                <a:off x="6241415" y="5045075"/>
                <a:ext cx="3556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08" name="墨迹 207"/>
              <p14:cNvContentPartPr/>
              <p14:nvPr/>
            </p14:nvContentPartPr>
            <p14:xfrm>
              <a:off x="4616450" y="5821680"/>
              <a:ext cx="107315" cy="27686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15"/>
            </p:blipFill>
            <p:spPr>
              <a:xfrm>
                <a:off x="4616450" y="5821680"/>
                <a:ext cx="10731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09" name="墨迹 208"/>
              <p14:cNvContentPartPr/>
              <p14:nvPr/>
            </p14:nvContentPartPr>
            <p14:xfrm>
              <a:off x="4741545" y="5946775"/>
              <a:ext cx="17780" cy="10731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17"/>
            </p:blipFill>
            <p:spPr>
              <a:xfrm>
                <a:off x="4741545" y="5946775"/>
                <a:ext cx="1778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0" name="墨迹 209"/>
              <p14:cNvContentPartPr/>
              <p14:nvPr/>
            </p14:nvContentPartPr>
            <p14:xfrm>
              <a:off x="4741545" y="5812790"/>
              <a:ext cx="35560" cy="8953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9"/>
            </p:blipFill>
            <p:spPr>
              <a:xfrm>
                <a:off x="4741545" y="5812790"/>
                <a:ext cx="3556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1" name="墨迹 210"/>
              <p14:cNvContentPartPr/>
              <p14:nvPr/>
            </p14:nvContentPartPr>
            <p14:xfrm>
              <a:off x="4848225" y="5893435"/>
              <a:ext cx="98425" cy="21399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21"/>
            </p:blipFill>
            <p:spPr>
              <a:xfrm>
                <a:off x="4848225" y="5893435"/>
                <a:ext cx="9842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2" name="墨迹 211"/>
              <p14:cNvContentPartPr/>
              <p14:nvPr/>
            </p14:nvContentPartPr>
            <p14:xfrm>
              <a:off x="4937760" y="5830570"/>
              <a:ext cx="214630" cy="21463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23"/>
            </p:blipFill>
            <p:spPr>
              <a:xfrm>
                <a:off x="4937760" y="5830570"/>
                <a:ext cx="21463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3" name="墨迹 212"/>
              <p14:cNvContentPartPr/>
              <p14:nvPr/>
            </p14:nvContentPartPr>
            <p14:xfrm>
              <a:off x="5232400" y="5902325"/>
              <a:ext cx="160655" cy="2667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25"/>
            </p:blipFill>
            <p:spPr>
              <a:xfrm>
                <a:off x="5232400" y="590232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4" name="墨迹 213"/>
              <p14:cNvContentPartPr/>
              <p14:nvPr/>
            </p14:nvContentPartPr>
            <p14:xfrm>
              <a:off x="5313045" y="5803900"/>
              <a:ext cx="133985" cy="22352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27"/>
            </p:blipFill>
            <p:spPr>
              <a:xfrm>
                <a:off x="5313045" y="5803900"/>
                <a:ext cx="13398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15" name="墨迹 214"/>
              <p14:cNvContentPartPr/>
              <p14:nvPr/>
            </p14:nvContentPartPr>
            <p14:xfrm>
              <a:off x="5348605" y="5812790"/>
              <a:ext cx="80645" cy="7175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9"/>
            </p:blipFill>
            <p:spPr>
              <a:xfrm>
                <a:off x="5348605" y="5812790"/>
                <a:ext cx="8064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16" name="墨迹 215"/>
              <p14:cNvContentPartPr/>
              <p14:nvPr/>
            </p14:nvContentPartPr>
            <p14:xfrm>
              <a:off x="5669915" y="5732780"/>
              <a:ext cx="71755" cy="2857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31"/>
            </p:blipFill>
            <p:spPr>
              <a:xfrm>
                <a:off x="5669915" y="5732780"/>
                <a:ext cx="717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17" name="墨迹 216"/>
              <p14:cNvContentPartPr/>
              <p14:nvPr/>
            </p14:nvContentPartPr>
            <p14:xfrm>
              <a:off x="5795010" y="5893435"/>
              <a:ext cx="17780" cy="8001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33"/>
            </p:blipFill>
            <p:spPr>
              <a:xfrm>
                <a:off x="5795010" y="5893435"/>
                <a:ext cx="1778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18" name="墨迹 217"/>
              <p14:cNvContentPartPr/>
              <p14:nvPr/>
            </p14:nvContentPartPr>
            <p14:xfrm>
              <a:off x="5803900" y="5821680"/>
              <a:ext cx="35560" cy="5397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35"/>
            </p:blipFill>
            <p:spPr>
              <a:xfrm>
                <a:off x="5803900" y="5821680"/>
                <a:ext cx="3556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19" name="墨迹 218"/>
              <p14:cNvContentPartPr/>
              <p14:nvPr/>
            </p14:nvContentPartPr>
            <p14:xfrm>
              <a:off x="5902325" y="5812790"/>
              <a:ext cx="53340" cy="17843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37"/>
            </p:blipFill>
            <p:spPr>
              <a:xfrm>
                <a:off x="5902325" y="5812790"/>
                <a:ext cx="5334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0" name="墨迹 219"/>
              <p14:cNvContentPartPr/>
              <p14:nvPr/>
            </p14:nvContentPartPr>
            <p14:xfrm>
              <a:off x="6027420" y="5812790"/>
              <a:ext cx="80010" cy="15176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9"/>
            </p:blipFill>
            <p:spPr>
              <a:xfrm>
                <a:off x="6027420" y="5812790"/>
                <a:ext cx="8001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1" name="墨迹 220"/>
              <p14:cNvContentPartPr/>
              <p14:nvPr/>
            </p14:nvContentPartPr>
            <p14:xfrm>
              <a:off x="6000750" y="5839460"/>
              <a:ext cx="97790" cy="3619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41"/>
            </p:blipFill>
            <p:spPr>
              <a:xfrm>
                <a:off x="6000750" y="5839460"/>
                <a:ext cx="9779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22" name="墨迹 221"/>
              <p14:cNvContentPartPr/>
              <p14:nvPr/>
            </p14:nvContentPartPr>
            <p14:xfrm>
              <a:off x="6348730" y="5795010"/>
              <a:ext cx="133985" cy="2667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43"/>
            </p:blipFill>
            <p:spPr>
              <a:xfrm>
                <a:off x="6348730" y="5795010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23" name="墨迹 222"/>
              <p14:cNvContentPartPr/>
              <p14:nvPr/>
            </p14:nvContentPartPr>
            <p14:xfrm>
              <a:off x="6410960" y="5741670"/>
              <a:ext cx="8890" cy="15176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45"/>
            </p:blipFill>
            <p:spPr>
              <a:xfrm>
                <a:off x="6410960" y="5741670"/>
                <a:ext cx="889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24" name="墨迹 223"/>
              <p14:cNvContentPartPr/>
              <p14:nvPr/>
            </p14:nvContentPartPr>
            <p14:xfrm>
              <a:off x="6696710" y="5661025"/>
              <a:ext cx="187960" cy="23241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47"/>
            </p:blipFill>
            <p:spPr>
              <a:xfrm>
                <a:off x="6696710" y="5661025"/>
                <a:ext cx="18796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25" name="墨迹 224"/>
              <p14:cNvContentPartPr/>
              <p14:nvPr/>
            </p14:nvContentPartPr>
            <p14:xfrm>
              <a:off x="6929120" y="5795010"/>
              <a:ext cx="17780" cy="5334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9"/>
            </p:blipFill>
            <p:spPr>
              <a:xfrm>
                <a:off x="6929120" y="5795010"/>
                <a:ext cx="1778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26" name="墨迹 225"/>
              <p14:cNvContentPartPr/>
              <p14:nvPr/>
            </p14:nvContentPartPr>
            <p14:xfrm>
              <a:off x="6946900" y="5723890"/>
              <a:ext cx="35560" cy="5334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51"/>
            </p:blipFill>
            <p:spPr>
              <a:xfrm>
                <a:off x="6946900" y="5723890"/>
                <a:ext cx="355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27" name="墨迹 226"/>
              <p14:cNvContentPartPr/>
              <p14:nvPr/>
            </p14:nvContentPartPr>
            <p14:xfrm>
              <a:off x="6982460" y="5732780"/>
              <a:ext cx="98425" cy="27686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53"/>
            </p:blipFill>
            <p:spPr>
              <a:xfrm>
                <a:off x="6982460" y="5732780"/>
                <a:ext cx="984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28" name="墨迹 227"/>
              <p14:cNvContentPartPr/>
              <p14:nvPr/>
            </p14:nvContentPartPr>
            <p14:xfrm>
              <a:off x="7134225" y="5768340"/>
              <a:ext cx="18415" cy="6223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55"/>
            </p:blipFill>
            <p:spPr>
              <a:xfrm>
                <a:off x="7134225" y="5768340"/>
                <a:ext cx="1841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29" name="墨迹 228"/>
              <p14:cNvContentPartPr/>
              <p14:nvPr/>
            </p14:nvContentPartPr>
            <p14:xfrm>
              <a:off x="7170420" y="5661025"/>
              <a:ext cx="35560" cy="5397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35"/>
            </p:blipFill>
            <p:spPr>
              <a:xfrm>
                <a:off x="7170420" y="5661025"/>
                <a:ext cx="3556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0" name="墨迹 229"/>
              <p14:cNvContentPartPr/>
              <p14:nvPr/>
            </p14:nvContentPartPr>
            <p14:xfrm>
              <a:off x="7259320" y="5607685"/>
              <a:ext cx="223520" cy="25908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8"/>
            </p:blipFill>
            <p:spPr>
              <a:xfrm>
                <a:off x="7259320" y="5607685"/>
                <a:ext cx="22352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1" name="墨迹 230"/>
              <p14:cNvContentPartPr/>
              <p14:nvPr/>
            </p14:nvContentPartPr>
            <p14:xfrm>
              <a:off x="517525" y="615950"/>
              <a:ext cx="312420" cy="32131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60"/>
            </p:blipFill>
            <p:spPr>
              <a:xfrm>
                <a:off x="517525" y="615950"/>
                <a:ext cx="31242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2" name="墨迹 231"/>
              <p14:cNvContentPartPr/>
              <p14:nvPr/>
            </p14:nvContentPartPr>
            <p14:xfrm>
              <a:off x="642620" y="651510"/>
              <a:ext cx="8890" cy="18732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62"/>
            </p:blipFill>
            <p:spPr>
              <a:xfrm>
                <a:off x="642620" y="651510"/>
                <a:ext cx="889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33" name="墨迹 232"/>
              <p14:cNvContentPartPr/>
              <p14:nvPr/>
            </p14:nvContentPartPr>
            <p14:xfrm>
              <a:off x="7687945" y="5464810"/>
              <a:ext cx="339725" cy="32131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64"/>
            </p:blipFill>
            <p:spPr>
              <a:xfrm>
                <a:off x="7687945" y="5464810"/>
                <a:ext cx="33972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34" name="墨迹 233"/>
              <p14:cNvContentPartPr/>
              <p14:nvPr/>
            </p14:nvContentPartPr>
            <p14:xfrm>
              <a:off x="7830820" y="5500370"/>
              <a:ext cx="8890" cy="18732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66"/>
            </p:blipFill>
            <p:spPr>
              <a:xfrm>
                <a:off x="7830820" y="5500370"/>
                <a:ext cx="889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35" name="墨迹 234"/>
              <p14:cNvContentPartPr/>
              <p14:nvPr/>
            </p14:nvContentPartPr>
            <p14:xfrm>
              <a:off x="1517650" y="2286000"/>
              <a:ext cx="294640" cy="33020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68"/>
            </p:blipFill>
            <p:spPr>
              <a:xfrm>
                <a:off x="1517650" y="2286000"/>
                <a:ext cx="29464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36" name="墨迹 235"/>
              <p14:cNvContentPartPr/>
              <p14:nvPr/>
            </p14:nvContentPartPr>
            <p14:xfrm>
              <a:off x="1580515" y="2303780"/>
              <a:ext cx="133985" cy="15176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70"/>
            </p:blipFill>
            <p:spPr>
              <a:xfrm>
                <a:off x="1580515" y="2303780"/>
                <a:ext cx="1339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37" name="墨迹 236"/>
              <p14:cNvContentPartPr/>
              <p14:nvPr/>
            </p14:nvContentPartPr>
            <p14:xfrm>
              <a:off x="4598670" y="6357620"/>
              <a:ext cx="17780" cy="36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321"/>
            </p:blipFill>
            <p:spPr>
              <a:xfrm>
                <a:off x="4598670" y="635762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38" name="墨迹 237"/>
              <p14:cNvContentPartPr/>
              <p14:nvPr/>
            </p14:nvContentPartPr>
            <p14:xfrm>
              <a:off x="4589780" y="6268085"/>
              <a:ext cx="80010" cy="23241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73"/>
            </p:blipFill>
            <p:spPr>
              <a:xfrm>
                <a:off x="4589780" y="6268085"/>
                <a:ext cx="8001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39" name="墨迹 238"/>
              <p14:cNvContentPartPr/>
              <p14:nvPr/>
            </p14:nvContentPartPr>
            <p14:xfrm>
              <a:off x="4777105" y="6348730"/>
              <a:ext cx="26670" cy="8953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75"/>
            </p:blipFill>
            <p:spPr>
              <a:xfrm>
                <a:off x="4777105" y="6348730"/>
                <a:ext cx="2667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0" name="墨迹 239"/>
              <p14:cNvContentPartPr/>
              <p14:nvPr/>
            </p14:nvContentPartPr>
            <p14:xfrm>
              <a:off x="4803775" y="6259195"/>
              <a:ext cx="35560" cy="5397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35"/>
            </p:blipFill>
            <p:spPr>
              <a:xfrm>
                <a:off x="4803775" y="6259195"/>
                <a:ext cx="3556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1" name="墨迹 240"/>
              <p14:cNvContentPartPr/>
              <p14:nvPr/>
            </p14:nvContentPartPr>
            <p14:xfrm>
              <a:off x="4875530" y="6313170"/>
              <a:ext cx="71120" cy="16954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78"/>
            </p:blipFill>
            <p:spPr>
              <a:xfrm>
                <a:off x="4875530" y="6313170"/>
                <a:ext cx="7112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2" name="墨迹 241"/>
              <p14:cNvContentPartPr/>
              <p14:nvPr/>
            </p14:nvContentPartPr>
            <p14:xfrm>
              <a:off x="5036185" y="6223635"/>
              <a:ext cx="116205" cy="23241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80"/>
            </p:blipFill>
            <p:spPr>
              <a:xfrm>
                <a:off x="5036185" y="6223635"/>
                <a:ext cx="1162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3" name="墨迹 242"/>
              <p14:cNvContentPartPr/>
              <p14:nvPr/>
            </p14:nvContentPartPr>
            <p14:xfrm>
              <a:off x="4973320" y="6286500"/>
              <a:ext cx="214630" cy="2667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82"/>
            </p:blipFill>
            <p:spPr>
              <a:xfrm>
                <a:off x="4973320" y="6286500"/>
                <a:ext cx="2146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44" name="墨迹 243"/>
              <p14:cNvContentPartPr/>
              <p14:nvPr/>
            </p14:nvContentPartPr>
            <p14:xfrm>
              <a:off x="5295265" y="6313170"/>
              <a:ext cx="115570" cy="36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84"/>
            </p:blipFill>
            <p:spPr>
              <a:xfrm>
                <a:off x="5295265" y="6313170"/>
                <a:ext cx="1155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45" name="墨迹 244"/>
              <p14:cNvContentPartPr/>
              <p14:nvPr/>
            </p14:nvContentPartPr>
            <p14:xfrm>
              <a:off x="5375275" y="6241415"/>
              <a:ext cx="160655" cy="16954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86"/>
            </p:blipFill>
            <p:spPr>
              <a:xfrm>
                <a:off x="5375275" y="6241415"/>
                <a:ext cx="1606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46" name="墨迹 245"/>
              <p14:cNvContentPartPr/>
              <p14:nvPr/>
            </p14:nvContentPartPr>
            <p14:xfrm>
              <a:off x="5705475" y="6205855"/>
              <a:ext cx="71755" cy="25019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88"/>
            </p:blipFill>
            <p:spPr>
              <a:xfrm>
                <a:off x="5705475" y="6205855"/>
                <a:ext cx="7175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47" name="墨迹 246"/>
              <p14:cNvContentPartPr/>
              <p14:nvPr/>
            </p14:nvContentPartPr>
            <p14:xfrm>
              <a:off x="5839460" y="6295390"/>
              <a:ext cx="27305" cy="11557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90"/>
            </p:blipFill>
            <p:spPr>
              <a:xfrm>
                <a:off x="5839460" y="6295390"/>
                <a:ext cx="2730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48" name="墨迹 247"/>
              <p14:cNvContentPartPr/>
              <p14:nvPr/>
            </p14:nvContentPartPr>
            <p14:xfrm>
              <a:off x="5857875" y="6241415"/>
              <a:ext cx="71120" cy="3556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92"/>
            </p:blipFill>
            <p:spPr>
              <a:xfrm>
                <a:off x="5857875" y="6241415"/>
                <a:ext cx="7112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49" name="墨迹 248"/>
              <p14:cNvContentPartPr/>
              <p14:nvPr/>
            </p14:nvContentPartPr>
            <p14:xfrm>
              <a:off x="5902325" y="6241415"/>
              <a:ext cx="116205" cy="21463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94"/>
            </p:blipFill>
            <p:spPr>
              <a:xfrm>
                <a:off x="5902325" y="6241415"/>
                <a:ext cx="11620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0" name="墨迹 249"/>
              <p14:cNvContentPartPr/>
              <p14:nvPr/>
            </p14:nvContentPartPr>
            <p14:xfrm>
              <a:off x="6089650" y="6205855"/>
              <a:ext cx="107315" cy="22352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96"/>
            </p:blipFill>
            <p:spPr>
              <a:xfrm>
                <a:off x="6089650" y="6205855"/>
                <a:ext cx="10731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1" name="墨迹 250"/>
              <p14:cNvContentPartPr/>
              <p14:nvPr/>
            </p14:nvContentPartPr>
            <p14:xfrm>
              <a:off x="6071870" y="6259195"/>
              <a:ext cx="125095" cy="36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98"/>
            </p:blipFill>
            <p:spPr>
              <a:xfrm>
                <a:off x="6071870" y="6259195"/>
                <a:ext cx="1250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2" name="墨迹 251"/>
              <p14:cNvContentPartPr/>
              <p14:nvPr/>
            </p14:nvContentPartPr>
            <p14:xfrm>
              <a:off x="6447155" y="6241415"/>
              <a:ext cx="231775" cy="7175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500"/>
            </p:blipFill>
            <p:spPr>
              <a:xfrm>
                <a:off x="6447155" y="6241415"/>
                <a:ext cx="23177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53" name="墨迹 252"/>
              <p14:cNvContentPartPr/>
              <p14:nvPr/>
            </p14:nvContentPartPr>
            <p14:xfrm>
              <a:off x="6821805" y="6107430"/>
              <a:ext cx="232410" cy="19685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502"/>
            </p:blipFill>
            <p:spPr>
              <a:xfrm>
                <a:off x="6821805" y="6107430"/>
                <a:ext cx="23241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54" name="墨迹 253"/>
              <p14:cNvContentPartPr/>
              <p14:nvPr/>
            </p14:nvContentPartPr>
            <p14:xfrm>
              <a:off x="7054215" y="6143625"/>
              <a:ext cx="62230" cy="8001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504"/>
            </p:blipFill>
            <p:spPr>
              <a:xfrm>
                <a:off x="7054215" y="6143625"/>
                <a:ext cx="6223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55" name="墨迹 254"/>
              <p14:cNvContentPartPr/>
              <p14:nvPr/>
            </p14:nvContentPartPr>
            <p14:xfrm>
              <a:off x="7098665" y="6188075"/>
              <a:ext cx="125095" cy="29464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506"/>
            </p:blipFill>
            <p:spPr>
              <a:xfrm>
                <a:off x="7098665" y="6188075"/>
                <a:ext cx="12509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56" name="墨迹 255"/>
              <p14:cNvContentPartPr/>
              <p14:nvPr/>
            </p14:nvContentPartPr>
            <p14:xfrm>
              <a:off x="7295515" y="6205855"/>
              <a:ext cx="26670" cy="7112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08"/>
            </p:blipFill>
            <p:spPr>
              <a:xfrm>
                <a:off x="7295515" y="6205855"/>
                <a:ext cx="2667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57" name="墨迹 256"/>
              <p14:cNvContentPartPr/>
              <p14:nvPr/>
            </p14:nvContentPartPr>
            <p14:xfrm>
              <a:off x="7331075" y="6080760"/>
              <a:ext cx="17780" cy="8064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10"/>
            </p:blipFill>
            <p:spPr>
              <a:xfrm>
                <a:off x="7331075" y="6080760"/>
                <a:ext cx="1778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58" name="墨迹 257"/>
              <p14:cNvContentPartPr/>
              <p14:nvPr/>
            </p14:nvContentPartPr>
            <p14:xfrm>
              <a:off x="7447280" y="6062980"/>
              <a:ext cx="249555" cy="24130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12"/>
            </p:blipFill>
            <p:spPr>
              <a:xfrm>
                <a:off x="7447280" y="6062980"/>
                <a:ext cx="2495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59" name="墨迹 258"/>
              <p14:cNvContentPartPr/>
              <p14:nvPr/>
            </p14:nvContentPartPr>
            <p14:xfrm>
              <a:off x="7839710" y="6000750"/>
              <a:ext cx="339725" cy="29464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14"/>
            </p:blipFill>
            <p:spPr>
              <a:xfrm>
                <a:off x="7839710" y="6000750"/>
                <a:ext cx="339725" cy="2946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92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76400"/>
            <a:ext cx="8867775" cy="343217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143375" y="5223510"/>
              <a:ext cx="80010" cy="17843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143375" y="5223510"/>
                <a:ext cx="8001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4258945" y="5276850"/>
              <a:ext cx="89535" cy="3619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4258945" y="5276850"/>
                <a:ext cx="8953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4089400" y="5393055"/>
              <a:ext cx="205740" cy="2590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4089400" y="5393055"/>
                <a:ext cx="20574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4366260" y="5313045"/>
              <a:ext cx="151765" cy="444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4366260" y="5313045"/>
                <a:ext cx="15176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4438015" y="5286375"/>
              <a:ext cx="62230" cy="29464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4438015" y="5286375"/>
                <a:ext cx="6223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4339590" y="5366385"/>
              <a:ext cx="116205" cy="187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4339590" y="5366385"/>
                <a:ext cx="11620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4419600" y="5393055"/>
              <a:ext cx="89535" cy="3619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4419600" y="5393055"/>
                <a:ext cx="8953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4518025" y="5295265"/>
              <a:ext cx="178435" cy="2673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4518025" y="5295265"/>
                <a:ext cx="17843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4634230" y="5401945"/>
              <a:ext cx="8890" cy="1879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4634230" y="5401945"/>
                <a:ext cx="889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4759325" y="5348605"/>
              <a:ext cx="107315" cy="2667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4759325" y="5348605"/>
                <a:ext cx="1073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4803775" y="5313045"/>
              <a:ext cx="26670" cy="2768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4803775" y="5313045"/>
                <a:ext cx="2667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4714875" y="5401945"/>
              <a:ext cx="160655" cy="15176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4714875" y="5401945"/>
                <a:ext cx="1606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4875530" y="5375275"/>
              <a:ext cx="80010" cy="17843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4875530" y="5375275"/>
                <a:ext cx="8001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4964430" y="5241290"/>
              <a:ext cx="179070" cy="3397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4964430" y="5241290"/>
                <a:ext cx="17907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6018530" y="5116195"/>
              <a:ext cx="1223010" cy="8953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6018530" y="5116195"/>
                <a:ext cx="122301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6384290" y="5295265"/>
              <a:ext cx="17780" cy="17843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6384290" y="5295265"/>
                <a:ext cx="1778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6268085" y="5393055"/>
              <a:ext cx="214630" cy="21463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6268085" y="5393055"/>
                <a:ext cx="21463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5875655" y="5795010"/>
              <a:ext cx="17780" cy="15176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5875655" y="5795010"/>
                <a:ext cx="1778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5884545" y="5812790"/>
              <a:ext cx="88900" cy="11620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5884545" y="5812790"/>
                <a:ext cx="8890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5973445" y="5661025"/>
              <a:ext cx="80645" cy="13398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5973445" y="5661025"/>
                <a:ext cx="8064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5964555" y="5786120"/>
              <a:ext cx="26670" cy="45529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5964555" y="5786120"/>
                <a:ext cx="26670" cy="455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6125210" y="5696585"/>
              <a:ext cx="27305" cy="12509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6125210" y="5696585"/>
                <a:ext cx="273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6071870" y="5795010"/>
              <a:ext cx="98425" cy="444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6071870" y="5795010"/>
                <a:ext cx="984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6080760" y="5884545"/>
              <a:ext cx="80645" cy="1778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6080760" y="5884545"/>
                <a:ext cx="806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6054090" y="5946775"/>
              <a:ext cx="125095" cy="44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6054090" y="5946775"/>
                <a:ext cx="12509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6071870" y="5857875"/>
              <a:ext cx="160655" cy="20510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6071870" y="5857875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6322060" y="5848350"/>
              <a:ext cx="160655" cy="95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6322060" y="5848350"/>
                <a:ext cx="16065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6562725" y="5732780"/>
              <a:ext cx="62865" cy="9779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6562725" y="5732780"/>
                <a:ext cx="6286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6509385" y="5857875"/>
              <a:ext cx="8890" cy="15176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6509385" y="5857875"/>
                <a:ext cx="889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6562725" y="5777230"/>
              <a:ext cx="187960" cy="25019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6562725" y="5777230"/>
                <a:ext cx="18796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6858000" y="5795010"/>
              <a:ext cx="80010" cy="444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6858000" y="5795010"/>
                <a:ext cx="8001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6866890" y="5741670"/>
              <a:ext cx="44450" cy="2768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6866890" y="5741670"/>
                <a:ext cx="4445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6786245" y="5866765"/>
              <a:ext cx="151765" cy="12446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6786245" y="5866765"/>
                <a:ext cx="15176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6973570" y="5830570"/>
              <a:ext cx="116205" cy="1428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6973570" y="5830570"/>
                <a:ext cx="11620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7098665" y="5687695"/>
              <a:ext cx="196850" cy="31305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7098665" y="5687695"/>
                <a:ext cx="19685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7339965" y="5669915"/>
              <a:ext cx="160655" cy="22352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7339965" y="5669915"/>
                <a:ext cx="1606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7339965" y="5946775"/>
              <a:ext cx="44450" cy="889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7339965" y="5946775"/>
                <a:ext cx="444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1321435" y="401320"/>
              <a:ext cx="53340" cy="539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1321435" y="401320"/>
                <a:ext cx="5334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1196340" y="561975"/>
              <a:ext cx="169545" cy="1879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1196340" y="561975"/>
                <a:ext cx="16954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1410335" y="419100"/>
              <a:ext cx="151765" cy="95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1410335" y="419100"/>
                <a:ext cx="15176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1490980" y="428625"/>
              <a:ext cx="26670" cy="1428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1490980" y="428625"/>
                <a:ext cx="266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1410335" y="499745"/>
              <a:ext cx="179070" cy="1428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1410335" y="499745"/>
                <a:ext cx="1790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1455420" y="651510"/>
              <a:ext cx="178435" cy="10731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1455420" y="651510"/>
                <a:ext cx="1784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1687195" y="473075"/>
              <a:ext cx="62865" cy="1778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1687195" y="473075"/>
                <a:ext cx="628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1723390" y="535305"/>
              <a:ext cx="26670" cy="22352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1723390" y="535305"/>
                <a:ext cx="2667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1794510" y="490855"/>
              <a:ext cx="71755" cy="1778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1794510" y="490855"/>
                <a:ext cx="717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1785620" y="455295"/>
              <a:ext cx="133985" cy="29464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1785620" y="455295"/>
                <a:ext cx="13398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1981835" y="490855"/>
              <a:ext cx="151765" cy="23241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1981835" y="490855"/>
                <a:ext cx="15176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1972945" y="678180"/>
              <a:ext cx="214630" cy="6286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1972945" y="678180"/>
                <a:ext cx="21463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2321560" y="544195"/>
              <a:ext cx="35560" cy="2730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2321560" y="544195"/>
                <a:ext cx="3556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2303780" y="660400"/>
              <a:ext cx="6223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2303780" y="660400"/>
                <a:ext cx="6223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1553210" y="1464310"/>
              <a:ext cx="330835" cy="32131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1553210" y="1464310"/>
                <a:ext cx="33083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1651635" y="1553210"/>
              <a:ext cx="35560" cy="16129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1651635" y="1553210"/>
                <a:ext cx="3556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6062980" y="1499870"/>
              <a:ext cx="312420" cy="33909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6062980" y="1499870"/>
                <a:ext cx="31242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2633980" y="437515"/>
              <a:ext cx="107315" cy="1778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2633980" y="43751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2589530" y="571500"/>
              <a:ext cx="8890" cy="20510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2589530" y="571500"/>
                <a:ext cx="889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2651760" y="544195"/>
              <a:ext cx="259080" cy="1428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2651760" y="544195"/>
                <a:ext cx="2590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2660650" y="544195"/>
              <a:ext cx="98425" cy="13398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2660650" y="544195"/>
                <a:ext cx="984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2759075" y="517525"/>
              <a:ext cx="80010" cy="142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2759075" y="517525"/>
                <a:ext cx="8001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2776855" y="624840"/>
              <a:ext cx="107315" cy="1778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2776855" y="624840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2973070" y="490855"/>
              <a:ext cx="151765" cy="6223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2973070" y="490855"/>
                <a:ext cx="15176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3062605" y="437515"/>
              <a:ext cx="26670" cy="30353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3062605" y="437515"/>
                <a:ext cx="2667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2964180" y="571500"/>
              <a:ext cx="160655" cy="1244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2964180" y="571500"/>
                <a:ext cx="16065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3133725" y="544195"/>
              <a:ext cx="80645" cy="15176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3133725" y="544195"/>
                <a:ext cx="806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3214370" y="473075"/>
              <a:ext cx="151765" cy="25019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3214370" y="473075"/>
                <a:ext cx="15176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3455670" y="508635"/>
              <a:ext cx="231775" cy="22352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3455670" y="508635"/>
                <a:ext cx="23177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3562350" y="526415"/>
              <a:ext cx="9525" cy="13398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3562350" y="526415"/>
                <a:ext cx="95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3830320" y="508635"/>
              <a:ext cx="196850" cy="22352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3830320" y="508635"/>
                <a:ext cx="19685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4124960" y="508635"/>
              <a:ext cx="142875" cy="17843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4124960" y="508635"/>
                <a:ext cx="1428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4124960" y="580390"/>
              <a:ext cx="107315" cy="10668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4124960" y="580390"/>
                <a:ext cx="10731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4276725" y="508635"/>
              <a:ext cx="196850" cy="6286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4276725" y="508635"/>
                <a:ext cx="19685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4295140" y="455295"/>
              <a:ext cx="124460" cy="29464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4295140" y="455295"/>
                <a:ext cx="12446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4598670" y="365760"/>
              <a:ext cx="142875" cy="11620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4598670" y="365760"/>
                <a:ext cx="14287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4607560" y="526415"/>
              <a:ext cx="8890" cy="15176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4607560" y="526415"/>
                <a:ext cx="889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4652010" y="553085"/>
              <a:ext cx="35560" cy="539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4652010" y="553085"/>
                <a:ext cx="3556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4714875" y="526415"/>
              <a:ext cx="17780" cy="36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4714875" y="52641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4652010" y="535305"/>
              <a:ext cx="214630" cy="17907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4652010" y="535305"/>
                <a:ext cx="21463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5053965" y="374650"/>
              <a:ext cx="169545" cy="41973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5053965" y="374650"/>
                <a:ext cx="16954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5375275" y="517525"/>
              <a:ext cx="178435" cy="2667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5375275" y="517525"/>
                <a:ext cx="1784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5535930" y="383540"/>
              <a:ext cx="169545" cy="29464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5535930" y="383540"/>
                <a:ext cx="1695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5669915" y="464185"/>
              <a:ext cx="80645" cy="2667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5669915" y="464185"/>
                <a:ext cx="806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5830570" y="508635"/>
              <a:ext cx="142875" cy="2667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5830570" y="508635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5884545" y="437515"/>
              <a:ext cx="53340" cy="22288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5884545" y="437515"/>
                <a:ext cx="5334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6018530" y="410210"/>
              <a:ext cx="285750" cy="20574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6018530" y="410210"/>
                <a:ext cx="28575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321310" y="4000500"/>
              <a:ext cx="321310" cy="32131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321310" y="4000500"/>
                <a:ext cx="32131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347980" y="5438140"/>
              <a:ext cx="125095" cy="49974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347980" y="5438140"/>
                <a:ext cx="125095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1240790" y="3276600"/>
              <a:ext cx="330835" cy="2952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1240790" y="3276600"/>
                <a:ext cx="33083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553085" y="5625465"/>
              <a:ext cx="161290" cy="444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553085" y="5625465"/>
                <a:ext cx="16129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803275" y="5491480"/>
              <a:ext cx="151765" cy="31242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803275" y="5491480"/>
                <a:ext cx="15176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866140" y="5518150"/>
              <a:ext cx="160655" cy="539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866140" y="5518150"/>
                <a:ext cx="16065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481965" y="4669790"/>
              <a:ext cx="35560" cy="539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51"/>
            </p:blipFill>
            <p:spPr>
              <a:xfrm>
                <a:off x="481965" y="4669790"/>
                <a:ext cx="3556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3" name="墨迹 92"/>
              <p14:cNvContentPartPr/>
              <p14:nvPr/>
            </p14:nvContentPartPr>
            <p14:xfrm>
              <a:off x="410210" y="4768215"/>
              <a:ext cx="142875" cy="11620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4"/>
            </p:blipFill>
            <p:spPr>
              <a:xfrm>
                <a:off x="410210" y="4768215"/>
                <a:ext cx="14287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4" name="墨迹 93"/>
              <p14:cNvContentPartPr/>
              <p14:nvPr/>
            </p14:nvContentPartPr>
            <p14:xfrm>
              <a:off x="339090" y="4803775"/>
              <a:ext cx="80010" cy="2857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6"/>
            </p:blipFill>
            <p:spPr>
              <a:xfrm>
                <a:off x="339090" y="4803775"/>
                <a:ext cx="8001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5" name="墨迹 94"/>
              <p14:cNvContentPartPr/>
              <p14:nvPr/>
            </p14:nvContentPartPr>
            <p14:xfrm>
              <a:off x="410210" y="4911090"/>
              <a:ext cx="8890" cy="16065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8"/>
            </p:blipFill>
            <p:spPr>
              <a:xfrm>
                <a:off x="410210" y="4911090"/>
                <a:ext cx="88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6" name="墨迹 95"/>
              <p14:cNvContentPartPr/>
              <p14:nvPr/>
            </p14:nvContentPartPr>
            <p14:xfrm>
              <a:off x="428625" y="4893310"/>
              <a:ext cx="213995" cy="20510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0"/>
            </p:blipFill>
            <p:spPr>
              <a:xfrm>
                <a:off x="428625" y="4893310"/>
                <a:ext cx="21399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7" name="墨迹 96"/>
              <p14:cNvContentPartPr/>
              <p14:nvPr/>
            </p14:nvContentPartPr>
            <p14:xfrm>
              <a:off x="410210" y="4973320"/>
              <a:ext cx="125095" cy="6286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2"/>
            </p:blipFill>
            <p:spPr>
              <a:xfrm>
                <a:off x="410210" y="4973320"/>
                <a:ext cx="12509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8" name="墨迹 97"/>
              <p14:cNvContentPartPr/>
              <p14:nvPr/>
            </p14:nvContentPartPr>
            <p14:xfrm>
              <a:off x="446405" y="4946650"/>
              <a:ext cx="35560" cy="12509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4"/>
            </p:blipFill>
            <p:spPr>
              <a:xfrm>
                <a:off x="446405" y="4946650"/>
                <a:ext cx="355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99" name="墨迹 98"/>
              <p14:cNvContentPartPr/>
              <p14:nvPr/>
            </p14:nvContentPartPr>
            <p14:xfrm>
              <a:off x="464185" y="4946650"/>
              <a:ext cx="53340" cy="16954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6"/>
            </p:blipFill>
            <p:spPr>
              <a:xfrm>
                <a:off x="464185" y="4946650"/>
                <a:ext cx="5334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0" name="墨迹 99"/>
              <p14:cNvContentPartPr/>
              <p14:nvPr/>
            </p14:nvContentPartPr>
            <p14:xfrm>
              <a:off x="205105" y="4857750"/>
              <a:ext cx="8890" cy="8001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8"/>
            </p:blipFill>
            <p:spPr>
              <a:xfrm>
                <a:off x="205105" y="4857750"/>
                <a:ext cx="889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1" name="墨迹 100"/>
              <p14:cNvContentPartPr/>
              <p14:nvPr/>
            </p14:nvContentPartPr>
            <p14:xfrm>
              <a:off x="187325" y="5036185"/>
              <a:ext cx="428625" cy="15176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0"/>
            </p:blipFill>
            <p:spPr>
              <a:xfrm>
                <a:off x="187325" y="5036185"/>
                <a:ext cx="42862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2" name="墨迹 101"/>
              <p14:cNvContentPartPr/>
              <p14:nvPr/>
            </p14:nvContentPartPr>
            <p14:xfrm>
              <a:off x="687070" y="4839335"/>
              <a:ext cx="170180" cy="889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2"/>
            </p:blipFill>
            <p:spPr>
              <a:xfrm>
                <a:off x="687070" y="4839335"/>
                <a:ext cx="17018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3" name="墨迹 102"/>
              <p14:cNvContentPartPr/>
              <p14:nvPr/>
            </p14:nvContentPartPr>
            <p14:xfrm>
              <a:off x="687070" y="4875530"/>
              <a:ext cx="62865" cy="19621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4"/>
            </p:blipFill>
            <p:spPr>
              <a:xfrm>
                <a:off x="687070" y="4875530"/>
                <a:ext cx="628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4" name="墨迹 103"/>
              <p14:cNvContentPartPr/>
              <p14:nvPr/>
            </p14:nvContentPartPr>
            <p14:xfrm>
              <a:off x="723265" y="4946650"/>
              <a:ext cx="213995" cy="16954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6"/>
            </p:blipFill>
            <p:spPr>
              <a:xfrm>
                <a:off x="723265" y="4946650"/>
                <a:ext cx="2139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5" name="墨迹 104"/>
              <p14:cNvContentPartPr/>
              <p14:nvPr/>
            </p14:nvContentPartPr>
            <p14:xfrm>
              <a:off x="723265" y="4919980"/>
              <a:ext cx="71120" cy="27686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8"/>
            </p:blipFill>
            <p:spPr>
              <a:xfrm>
                <a:off x="723265" y="4919980"/>
                <a:ext cx="7112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6" name="墨迹 105"/>
              <p14:cNvContentPartPr/>
              <p14:nvPr/>
            </p14:nvContentPartPr>
            <p14:xfrm>
              <a:off x="1000125" y="2785745"/>
              <a:ext cx="821055" cy="2667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0"/>
            </p:blipFill>
            <p:spPr>
              <a:xfrm>
                <a:off x="1000125" y="2785745"/>
                <a:ext cx="8210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7" name="墨迹 106"/>
              <p14:cNvContentPartPr/>
              <p14:nvPr/>
            </p14:nvContentPartPr>
            <p14:xfrm>
              <a:off x="1919605" y="2062480"/>
              <a:ext cx="857250" cy="444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2"/>
            </p:blipFill>
            <p:spPr>
              <a:xfrm>
                <a:off x="1919605" y="2062480"/>
                <a:ext cx="857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08" name="墨迹 107"/>
              <p14:cNvContentPartPr/>
              <p14:nvPr/>
            </p14:nvContentPartPr>
            <p14:xfrm>
              <a:off x="1544320" y="2098040"/>
              <a:ext cx="179070" cy="7175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4"/>
            </p:blipFill>
            <p:spPr>
              <a:xfrm>
                <a:off x="1544320" y="2098040"/>
                <a:ext cx="17907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09" name="墨迹 108"/>
              <p14:cNvContentPartPr/>
              <p14:nvPr/>
            </p14:nvContentPartPr>
            <p14:xfrm>
              <a:off x="1508760" y="2026920"/>
              <a:ext cx="125095" cy="29464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6"/>
            </p:blipFill>
            <p:spPr>
              <a:xfrm>
                <a:off x="1508760" y="2026920"/>
                <a:ext cx="12509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0" name="墨迹 109"/>
              <p14:cNvContentPartPr/>
              <p14:nvPr/>
            </p14:nvContentPartPr>
            <p14:xfrm>
              <a:off x="1562100" y="2205355"/>
              <a:ext cx="161290" cy="10731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8"/>
            </p:blipFill>
            <p:spPr>
              <a:xfrm>
                <a:off x="1562100" y="2205355"/>
                <a:ext cx="16129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1" name="墨迹 110"/>
              <p14:cNvContentPartPr/>
              <p14:nvPr/>
            </p14:nvContentPartPr>
            <p14:xfrm>
              <a:off x="1714500" y="1857375"/>
              <a:ext cx="169545" cy="38354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0"/>
            </p:blipFill>
            <p:spPr>
              <a:xfrm>
                <a:off x="1714500" y="1857375"/>
                <a:ext cx="169545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2" name="墨迹 111"/>
              <p14:cNvContentPartPr/>
              <p14:nvPr/>
            </p14:nvContentPartPr>
            <p14:xfrm>
              <a:off x="1169670" y="5643245"/>
              <a:ext cx="125095" cy="889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2"/>
            </p:blipFill>
            <p:spPr>
              <a:xfrm>
                <a:off x="1169670" y="5643245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3" name="墨迹 112"/>
              <p14:cNvContentPartPr/>
              <p14:nvPr/>
            </p14:nvContentPartPr>
            <p14:xfrm>
              <a:off x="1223010" y="5581015"/>
              <a:ext cx="8890" cy="24066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4"/>
            </p:blipFill>
            <p:spPr>
              <a:xfrm>
                <a:off x="1223010" y="5581015"/>
                <a:ext cx="889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4" name="墨迹 113"/>
              <p14:cNvContentPartPr/>
              <p14:nvPr/>
            </p14:nvContentPartPr>
            <p14:xfrm>
              <a:off x="1446530" y="5544820"/>
              <a:ext cx="151765" cy="2857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6"/>
            </p:blipFill>
            <p:spPr>
              <a:xfrm>
                <a:off x="1446530" y="5544820"/>
                <a:ext cx="15176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5" name="墨迹 114"/>
              <p14:cNvContentPartPr/>
              <p14:nvPr/>
            </p14:nvContentPartPr>
            <p14:xfrm>
              <a:off x="481965" y="990600"/>
              <a:ext cx="160655" cy="2730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8"/>
            </p:blipFill>
            <p:spPr>
              <a:xfrm>
                <a:off x="481965" y="990600"/>
                <a:ext cx="16065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6" name="墨迹 115"/>
              <p14:cNvContentPartPr/>
              <p14:nvPr/>
            </p14:nvContentPartPr>
            <p14:xfrm>
              <a:off x="598170" y="901700"/>
              <a:ext cx="8890" cy="35687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0"/>
            </p:blipFill>
            <p:spPr>
              <a:xfrm>
                <a:off x="598170" y="901700"/>
                <a:ext cx="889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7" name="墨迹 116"/>
              <p14:cNvContentPartPr/>
              <p14:nvPr/>
            </p14:nvContentPartPr>
            <p14:xfrm>
              <a:off x="490855" y="1035685"/>
              <a:ext cx="142875" cy="17843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2"/>
            </p:blipFill>
            <p:spPr>
              <a:xfrm>
                <a:off x="490855" y="1035685"/>
                <a:ext cx="1428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18" name="墨迹 117"/>
              <p14:cNvContentPartPr/>
              <p14:nvPr/>
            </p14:nvContentPartPr>
            <p14:xfrm>
              <a:off x="651510" y="1017905"/>
              <a:ext cx="89535" cy="1428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4"/>
            </p:blipFill>
            <p:spPr>
              <a:xfrm>
                <a:off x="651510" y="1017905"/>
                <a:ext cx="8953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19" name="墨迹 118"/>
              <p14:cNvContentPartPr/>
              <p14:nvPr/>
            </p14:nvContentPartPr>
            <p14:xfrm>
              <a:off x="732155" y="937260"/>
              <a:ext cx="151765" cy="8953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6"/>
            </p:blipFill>
            <p:spPr>
              <a:xfrm>
                <a:off x="732155" y="937260"/>
                <a:ext cx="15176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0" name="墨迹 119"/>
              <p14:cNvContentPartPr/>
              <p14:nvPr/>
            </p14:nvContentPartPr>
            <p14:xfrm>
              <a:off x="785495" y="919480"/>
              <a:ext cx="98425" cy="25908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8"/>
            </p:blipFill>
            <p:spPr>
              <a:xfrm>
                <a:off x="785495" y="919480"/>
                <a:ext cx="9842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1" name="墨迹 120"/>
              <p14:cNvContentPartPr/>
              <p14:nvPr/>
            </p14:nvContentPartPr>
            <p14:xfrm>
              <a:off x="1035685" y="946150"/>
              <a:ext cx="62230" cy="2413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0"/>
            </p:blipFill>
            <p:spPr>
              <a:xfrm>
                <a:off x="1035685" y="946150"/>
                <a:ext cx="6223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2" name="墨迹 121"/>
              <p14:cNvContentPartPr/>
              <p14:nvPr/>
            </p14:nvContentPartPr>
            <p14:xfrm>
              <a:off x="1089025" y="963930"/>
              <a:ext cx="71755" cy="20574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2"/>
            </p:blipFill>
            <p:spPr>
              <a:xfrm>
                <a:off x="1089025" y="963930"/>
                <a:ext cx="7175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3" name="墨迹 122"/>
              <p14:cNvContentPartPr/>
              <p14:nvPr/>
            </p14:nvContentPartPr>
            <p14:xfrm>
              <a:off x="1062355" y="1071245"/>
              <a:ext cx="107315" cy="1778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4"/>
            </p:blipFill>
            <p:spPr>
              <a:xfrm>
                <a:off x="1062355" y="107124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4" name="墨迹 123"/>
              <p14:cNvContentPartPr/>
              <p14:nvPr/>
            </p14:nvContentPartPr>
            <p14:xfrm>
              <a:off x="1214120" y="972820"/>
              <a:ext cx="98425" cy="23241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6"/>
            </p:blipFill>
            <p:spPr>
              <a:xfrm>
                <a:off x="1214120" y="972820"/>
                <a:ext cx="9842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5" name="墨迹 124"/>
              <p14:cNvContentPartPr/>
              <p14:nvPr/>
            </p14:nvContentPartPr>
            <p14:xfrm>
              <a:off x="1374775" y="955040"/>
              <a:ext cx="107315" cy="1778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111"/>
            </p:blipFill>
            <p:spPr>
              <a:xfrm>
                <a:off x="1374775" y="955040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6" name="墨迹 125"/>
              <p14:cNvContentPartPr/>
              <p14:nvPr/>
            </p14:nvContentPartPr>
            <p14:xfrm>
              <a:off x="1446530" y="972820"/>
              <a:ext cx="17780" cy="20574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9"/>
            </p:blipFill>
            <p:spPr>
              <a:xfrm>
                <a:off x="1446530" y="972820"/>
                <a:ext cx="1778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7" name="墨迹 126"/>
              <p14:cNvContentPartPr/>
              <p14:nvPr/>
            </p14:nvContentPartPr>
            <p14:xfrm>
              <a:off x="1553210" y="910590"/>
              <a:ext cx="170180" cy="41084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1"/>
            </p:blipFill>
            <p:spPr>
              <a:xfrm>
                <a:off x="1553210" y="910590"/>
                <a:ext cx="170180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8" name="墨迹 127"/>
              <p14:cNvContentPartPr/>
              <p14:nvPr/>
            </p14:nvContentPartPr>
            <p14:xfrm>
              <a:off x="1776730" y="972820"/>
              <a:ext cx="17780" cy="29464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3"/>
            </p:blipFill>
            <p:spPr>
              <a:xfrm>
                <a:off x="1776730" y="972820"/>
                <a:ext cx="1778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29" name="墨迹 128"/>
              <p14:cNvContentPartPr/>
              <p14:nvPr/>
            </p14:nvContentPartPr>
            <p14:xfrm>
              <a:off x="1767840" y="955040"/>
              <a:ext cx="89535" cy="1428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5"/>
            </p:blipFill>
            <p:spPr>
              <a:xfrm>
                <a:off x="1767840" y="955040"/>
                <a:ext cx="8953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0" name="墨迹 129"/>
              <p14:cNvContentPartPr/>
              <p14:nvPr/>
            </p14:nvContentPartPr>
            <p14:xfrm>
              <a:off x="1857375" y="1053465"/>
              <a:ext cx="142875" cy="12509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7"/>
            </p:blipFill>
            <p:spPr>
              <a:xfrm>
                <a:off x="1857375" y="1053465"/>
                <a:ext cx="1428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1" name="墨迹 130"/>
              <p14:cNvContentPartPr/>
              <p14:nvPr/>
            </p14:nvContentPartPr>
            <p14:xfrm>
              <a:off x="2035810" y="1026795"/>
              <a:ext cx="88900" cy="13398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9"/>
            </p:blipFill>
            <p:spPr>
              <a:xfrm>
                <a:off x="2035810" y="1026795"/>
                <a:ext cx="8890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2" name="墨迹 131"/>
              <p14:cNvContentPartPr/>
              <p14:nvPr/>
            </p14:nvContentPartPr>
            <p14:xfrm>
              <a:off x="2098040" y="1000125"/>
              <a:ext cx="98425" cy="19621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1"/>
            </p:blipFill>
            <p:spPr>
              <a:xfrm>
                <a:off x="2098040" y="1000125"/>
                <a:ext cx="984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3" name="墨迹 132"/>
              <p14:cNvContentPartPr/>
              <p14:nvPr/>
            </p14:nvContentPartPr>
            <p14:xfrm>
              <a:off x="2196465" y="1026795"/>
              <a:ext cx="80010" cy="1428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3"/>
            </p:blipFill>
            <p:spPr>
              <a:xfrm>
                <a:off x="2196465" y="1026795"/>
                <a:ext cx="8001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4" name="墨迹 133"/>
              <p14:cNvContentPartPr/>
              <p14:nvPr/>
            </p14:nvContentPartPr>
            <p14:xfrm>
              <a:off x="2339340" y="1053465"/>
              <a:ext cx="107315" cy="2667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5"/>
            </p:blipFill>
            <p:spPr>
              <a:xfrm>
                <a:off x="2339340" y="1053465"/>
                <a:ext cx="1073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5" name="墨迹 134"/>
              <p14:cNvContentPartPr/>
              <p14:nvPr/>
            </p14:nvContentPartPr>
            <p14:xfrm>
              <a:off x="2455545" y="981710"/>
              <a:ext cx="133985" cy="1841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7"/>
            </p:blipFill>
            <p:spPr>
              <a:xfrm>
                <a:off x="2455545" y="981710"/>
                <a:ext cx="13398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6" name="墨迹 135"/>
              <p14:cNvContentPartPr/>
              <p14:nvPr/>
            </p14:nvContentPartPr>
            <p14:xfrm>
              <a:off x="2508885" y="1026795"/>
              <a:ext cx="26670" cy="16954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9"/>
            </p:blipFill>
            <p:spPr>
              <a:xfrm>
                <a:off x="2508885" y="1026795"/>
                <a:ext cx="266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7" name="墨迹 136"/>
              <p14:cNvContentPartPr/>
              <p14:nvPr/>
            </p14:nvContentPartPr>
            <p14:xfrm>
              <a:off x="2598420" y="1035685"/>
              <a:ext cx="125095" cy="13398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1"/>
            </p:blipFill>
            <p:spPr>
              <a:xfrm>
                <a:off x="2598420" y="1035685"/>
                <a:ext cx="12509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8" name="墨迹 137"/>
              <p14:cNvContentPartPr/>
              <p14:nvPr/>
            </p14:nvContentPartPr>
            <p14:xfrm>
              <a:off x="2750185" y="1000125"/>
              <a:ext cx="240665" cy="16065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3"/>
            </p:blipFill>
            <p:spPr>
              <a:xfrm>
                <a:off x="2750185" y="1000125"/>
                <a:ext cx="2406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39" name="墨迹 138"/>
              <p14:cNvContentPartPr/>
              <p14:nvPr/>
            </p14:nvContentPartPr>
            <p14:xfrm>
              <a:off x="3107055" y="1062355"/>
              <a:ext cx="116205" cy="889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5"/>
            </p:blipFill>
            <p:spPr>
              <a:xfrm>
                <a:off x="3107055" y="106235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0" name="墨迹 139"/>
              <p14:cNvContentPartPr/>
              <p14:nvPr/>
            </p14:nvContentPartPr>
            <p14:xfrm>
              <a:off x="3124835" y="1115695"/>
              <a:ext cx="107315" cy="1778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7"/>
            </p:blipFill>
            <p:spPr>
              <a:xfrm>
                <a:off x="3124835" y="111569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1" name="墨迹 140"/>
              <p14:cNvContentPartPr/>
              <p14:nvPr/>
            </p14:nvContentPartPr>
            <p14:xfrm>
              <a:off x="3133725" y="963930"/>
              <a:ext cx="241300" cy="25908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9"/>
            </p:blipFill>
            <p:spPr>
              <a:xfrm>
                <a:off x="3133725" y="963930"/>
                <a:ext cx="24130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2" name="墨迹 141"/>
              <p14:cNvContentPartPr/>
              <p14:nvPr/>
            </p14:nvContentPartPr>
            <p14:xfrm>
              <a:off x="3580765" y="946150"/>
              <a:ext cx="53340" cy="10731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1"/>
            </p:blipFill>
            <p:spPr>
              <a:xfrm>
                <a:off x="3580765" y="946150"/>
                <a:ext cx="5334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3" name="墨迹 142"/>
              <p14:cNvContentPartPr/>
              <p14:nvPr/>
            </p14:nvContentPartPr>
            <p14:xfrm>
              <a:off x="3535680" y="1115695"/>
              <a:ext cx="62865" cy="1428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3"/>
            </p:blipFill>
            <p:spPr>
              <a:xfrm>
                <a:off x="3535680" y="1115695"/>
                <a:ext cx="628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4" name="墨迹 143"/>
              <p14:cNvContentPartPr/>
              <p14:nvPr/>
            </p14:nvContentPartPr>
            <p14:xfrm>
              <a:off x="3634105" y="1062355"/>
              <a:ext cx="213995" cy="6223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5"/>
            </p:blipFill>
            <p:spPr>
              <a:xfrm>
                <a:off x="3634105" y="1062355"/>
                <a:ext cx="21399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5" name="墨迹 144"/>
              <p14:cNvContentPartPr/>
              <p14:nvPr/>
            </p14:nvContentPartPr>
            <p14:xfrm>
              <a:off x="3759200" y="955040"/>
              <a:ext cx="8890" cy="39306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7"/>
            </p:blipFill>
            <p:spPr>
              <a:xfrm>
                <a:off x="3759200" y="955040"/>
                <a:ext cx="889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6" name="墨迹 145"/>
              <p14:cNvContentPartPr/>
              <p14:nvPr/>
            </p14:nvContentPartPr>
            <p14:xfrm>
              <a:off x="3902075" y="946150"/>
              <a:ext cx="133985" cy="1428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9"/>
            </p:blipFill>
            <p:spPr>
              <a:xfrm>
                <a:off x="3902075" y="946150"/>
                <a:ext cx="1339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7" name="墨迹 146"/>
              <p14:cNvContentPartPr/>
              <p14:nvPr/>
            </p14:nvContentPartPr>
            <p14:xfrm>
              <a:off x="3990975" y="1053465"/>
              <a:ext cx="53975" cy="2667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1"/>
            </p:blipFill>
            <p:spPr>
              <a:xfrm>
                <a:off x="3990975" y="1053465"/>
                <a:ext cx="539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8" name="墨迹 147"/>
              <p14:cNvContentPartPr/>
              <p14:nvPr/>
            </p14:nvContentPartPr>
            <p14:xfrm>
              <a:off x="4089400" y="946150"/>
              <a:ext cx="53975" cy="8064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3"/>
            </p:blipFill>
            <p:spPr>
              <a:xfrm>
                <a:off x="4089400" y="946150"/>
                <a:ext cx="5397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49" name="墨迹 148"/>
              <p14:cNvContentPartPr/>
              <p14:nvPr/>
            </p14:nvContentPartPr>
            <p14:xfrm>
              <a:off x="3928745" y="1089025"/>
              <a:ext cx="196215" cy="21463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5"/>
            </p:blipFill>
            <p:spPr>
              <a:xfrm>
                <a:off x="3928745" y="1089025"/>
                <a:ext cx="19621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0" name="墨迹 149"/>
              <p14:cNvContentPartPr/>
              <p14:nvPr/>
            </p14:nvContentPartPr>
            <p14:xfrm>
              <a:off x="3982085" y="1178560"/>
              <a:ext cx="27305" cy="15176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7"/>
            </p:blipFill>
            <p:spPr>
              <a:xfrm>
                <a:off x="3982085" y="1178560"/>
                <a:ext cx="2730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1" name="墨迹 150"/>
              <p14:cNvContentPartPr/>
              <p14:nvPr/>
            </p14:nvContentPartPr>
            <p14:xfrm>
              <a:off x="4071620" y="1160780"/>
              <a:ext cx="26670" cy="20510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9"/>
            </p:blipFill>
            <p:spPr>
              <a:xfrm>
                <a:off x="4071620" y="1160780"/>
                <a:ext cx="2667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2" name="墨迹 151"/>
              <p14:cNvContentPartPr/>
              <p14:nvPr/>
            </p14:nvContentPartPr>
            <p14:xfrm>
              <a:off x="4205605" y="972820"/>
              <a:ext cx="169545" cy="49149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1"/>
            </p:blipFill>
            <p:spPr>
              <a:xfrm>
                <a:off x="4205605" y="972820"/>
                <a:ext cx="169545" cy="491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3" name="墨迹 152"/>
              <p14:cNvContentPartPr/>
              <p14:nvPr/>
            </p14:nvContentPartPr>
            <p14:xfrm>
              <a:off x="4473575" y="1026795"/>
              <a:ext cx="160655" cy="10668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3"/>
            </p:blipFill>
            <p:spPr>
              <a:xfrm>
                <a:off x="4473575" y="1026795"/>
                <a:ext cx="16065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4" name="墨迹 153"/>
              <p14:cNvContentPartPr/>
              <p14:nvPr/>
            </p14:nvContentPartPr>
            <p14:xfrm>
              <a:off x="4535805" y="1044575"/>
              <a:ext cx="80645" cy="25019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5"/>
            </p:blipFill>
            <p:spPr>
              <a:xfrm>
                <a:off x="4535805" y="1044575"/>
                <a:ext cx="806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5" name="墨迹 154"/>
              <p14:cNvContentPartPr/>
              <p14:nvPr/>
            </p14:nvContentPartPr>
            <p14:xfrm>
              <a:off x="4500245" y="1205230"/>
              <a:ext cx="187325" cy="11620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7"/>
            </p:blipFill>
            <p:spPr>
              <a:xfrm>
                <a:off x="4500245" y="1205230"/>
                <a:ext cx="18732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6" name="墨迹 155"/>
              <p14:cNvContentPartPr/>
              <p14:nvPr/>
            </p14:nvContentPartPr>
            <p14:xfrm>
              <a:off x="4741545" y="1071245"/>
              <a:ext cx="116205" cy="2667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9"/>
            </p:blipFill>
            <p:spPr>
              <a:xfrm>
                <a:off x="4741545" y="1071245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7" name="墨迹 156"/>
              <p14:cNvContentPartPr/>
              <p14:nvPr/>
            </p14:nvContentPartPr>
            <p14:xfrm>
              <a:off x="4687570" y="1124585"/>
              <a:ext cx="107315" cy="18796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1"/>
            </p:blipFill>
            <p:spPr>
              <a:xfrm>
                <a:off x="4687570" y="1124585"/>
                <a:ext cx="10731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58" name="墨迹 157"/>
              <p14:cNvContentPartPr/>
              <p14:nvPr/>
            </p14:nvContentPartPr>
            <p14:xfrm>
              <a:off x="4777105" y="1009015"/>
              <a:ext cx="125095" cy="34798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3"/>
            </p:blipFill>
            <p:spPr>
              <a:xfrm>
                <a:off x="4777105" y="1009015"/>
                <a:ext cx="12509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59" name="墨迹 158"/>
              <p14:cNvContentPartPr/>
              <p14:nvPr/>
            </p14:nvContentPartPr>
            <p14:xfrm>
              <a:off x="4777105" y="1169670"/>
              <a:ext cx="196215" cy="1428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5"/>
            </p:blipFill>
            <p:spPr>
              <a:xfrm>
                <a:off x="4777105" y="1169670"/>
                <a:ext cx="1962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0" name="墨迹 159"/>
              <p14:cNvContentPartPr/>
              <p14:nvPr/>
            </p14:nvContentPartPr>
            <p14:xfrm>
              <a:off x="4875530" y="1017905"/>
              <a:ext cx="97790" cy="889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7"/>
            </p:blipFill>
            <p:spPr>
              <a:xfrm>
                <a:off x="4875530" y="1017905"/>
                <a:ext cx="9779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1" name="墨迹 160"/>
              <p14:cNvContentPartPr/>
              <p14:nvPr/>
            </p14:nvContentPartPr>
            <p14:xfrm>
              <a:off x="5045075" y="1071245"/>
              <a:ext cx="107315" cy="1778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9"/>
            </p:blipFill>
            <p:spPr>
              <a:xfrm>
                <a:off x="5045075" y="107124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2" name="墨迹 161"/>
              <p14:cNvContentPartPr/>
              <p14:nvPr/>
            </p14:nvContentPartPr>
            <p14:xfrm>
              <a:off x="5045075" y="1026795"/>
              <a:ext cx="205105" cy="30353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1"/>
            </p:blipFill>
            <p:spPr>
              <a:xfrm>
                <a:off x="5045075" y="1026795"/>
                <a:ext cx="20510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3" name="墨迹 162"/>
              <p14:cNvContentPartPr/>
              <p14:nvPr/>
            </p14:nvContentPartPr>
            <p14:xfrm>
              <a:off x="5295265" y="963930"/>
              <a:ext cx="80010" cy="16954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3"/>
            </p:blipFill>
            <p:spPr>
              <a:xfrm>
                <a:off x="5295265" y="963930"/>
                <a:ext cx="8001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4" name="墨迹 163"/>
              <p14:cNvContentPartPr/>
              <p14:nvPr/>
            </p14:nvContentPartPr>
            <p14:xfrm>
              <a:off x="5250180" y="1035685"/>
              <a:ext cx="160655" cy="30353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5"/>
            </p:blipFill>
            <p:spPr>
              <a:xfrm>
                <a:off x="5250180" y="1035685"/>
                <a:ext cx="16065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5" name="墨迹 164"/>
              <p14:cNvContentPartPr/>
              <p14:nvPr/>
            </p14:nvContentPartPr>
            <p14:xfrm>
              <a:off x="5482590" y="910590"/>
              <a:ext cx="98425" cy="2857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7"/>
            </p:blipFill>
            <p:spPr>
              <a:xfrm>
                <a:off x="5482590" y="910590"/>
                <a:ext cx="984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6" name="墨迹 165"/>
              <p14:cNvContentPartPr/>
              <p14:nvPr/>
            </p14:nvContentPartPr>
            <p14:xfrm>
              <a:off x="5589905" y="1053465"/>
              <a:ext cx="44450" cy="889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75"/>
            </p:blipFill>
            <p:spPr>
              <a:xfrm>
                <a:off x="5589905" y="1053465"/>
                <a:ext cx="444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7" name="墨迹 166"/>
              <p14:cNvContentPartPr/>
              <p14:nvPr/>
            </p14:nvContentPartPr>
            <p14:xfrm>
              <a:off x="5518150" y="1143000"/>
              <a:ext cx="133985" cy="21399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0"/>
            </p:blipFill>
            <p:spPr>
              <a:xfrm>
                <a:off x="5518150" y="1143000"/>
                <a:ext cx="13398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8" name="墨迹 167"/>
              <p14:cNvContentPartPr/>
              <p14:nvPr/>
            </p14:nvContentPartPr>
            <p14:xfrm>
              <a:off x="3500120" y="1437640"/>
              <a:ext cx="643255" cy="3556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2"/>
            </p:blipFill>
            <p:spPr>
              <a:xfrm>
                <a:off x="3500120" y="1437640"/>
                <a:ext cx="6432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69" name="墨迹 168"/>
              <p14:cNvContentPartPr/>
              <p14:nvPr/>
            </p14:nvContentPartPr>
            <p14:xfrm>
              <a:off x="3884295" y="1490980"/>
              <a:ext cx="8890" cy="17843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4"/>
            </p:blipFill>
            <p:spPr>
              <a:xfrm>
                <a:off x="3884295" y="1490980"/>
                <a:ext cx="889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0" name="墨迹 169"/>
              <p14:cNvContentPartPr/>
              <p14:nvPr/>
            </p14:nvContentPartPr>
            <p14:xfrm>
              <a:off x="3759200" y="1660525"/>
              <a:ext cx="259080" cy="16954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6"/>
            </p:blipFill>
            <p:spPr>
              <a:xfrm>
                <a:off x="3759200" y="1660525"/>
                <a:ext cx="25908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1" name="墨迹 170"/>
              <p14:cNvContentPartPr/>
              <p14:nvPr/>
            </p14:nvContentPartPr>
            <p14:xfrm>
              <a:off x="3625215" y="2018030"/>
              <a:ext cx="125095" cy="2667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8"/>
            </p:blipFill>
            <p:spPr>
              <a:xfrm>
                <a:off x="3625215" y="2018030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2" name="墨迹 171"/>
              <p14:cNvContentPartPr/>
              <p14:nvPr/>
            </p14:nvContentPartPr>
            <p14:xfrm>
              <a:off x="3553460" y="2098040"/>
              <a:ext cx="285750" cy="1968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40"/>
            </p:blipFill>
            <p:spPr>
              <a:xfrm>
                <a:off x="3553460" y="2098040"/>
                <a:ext cx="285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3" name="墨迹 172"/>
              <p14:cNvContentPartPr/>
              <p14:nvPr/>
            </p14:nvContentPartPr>
            <p14:xfrm>
              <a:off x="3893185" y="2000250"/>
              <a:ext cx="133985" cy="36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2"/>
            </p:blipFill>
            <p:spPr>
              <a:xfrm>
                <a:off x="3893185" y="200025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4" name="墨迹 173"/>
              <p14:cNvContentPartPr/>
              <p14:nvPr/>
            </p14:nvContentPartPr>
            <p14:xfrm>
              <a:off x="3955415" y="1919605"/>
              <a:ext cx="35560" cy="21399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4"/>
            </p:blipFill>
            <p:spPr>
              <a:xfrm>
                <a:off x="3955415" y="1919605"/>
                <a:ext cx="3556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5" name="墨迹 174"/>
              <p14:cNvContentPartPr/>
              <p14:nvPr/>
            </p14:nvContentPartPr>
            <p14:xfrm>
              <a:off x="3839210" y="2062480"/>
              <a:ext cx="151765" cy="31242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6"/>
            </p:blipFill>
            <p:spPr>
              <a:xfrm>
                <a:off x="3839210" y="2062480"/>
                <a:ext cx="15176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6" name="墨迹 175"/>
              <p14:cNvContentPartPr/>
              <p14:nvPr/>
            </p14:nvContentPartPr>
            <p14:xfrm>
              <a:off x="4071620" y="2223135"/>
              <a:ext cx="26670" cy="3556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8"/>
            </p:blipFill>
            <p:spPr>
              <a:xfrm>
                <a:off x="4071620" y="2223135"/>
                <a:ext cx="2667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7" name="墨迹 176"/>
              <p14:cNvContentPartPr/>
              <p14:nvPr/>
            </p14:nvContentPartPr>
            <p14:xfrm>
              <a:off x="4196715" y="1972945"/>
              <a:ext cx="196215" cy="30353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50"/>
            </p:blipFill>
            <p:spPr>
              <a:xfrm>
                <a:off x="4196715" y="1972945"/>
                <a:ext cx="19621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8" name="墨迹 177"/>
              <p14:cNvContentPartPr/>
              <p14:nvPr/>
            </p14:nvContentPartPr>
            <p14:xfrm>
              <a:off x="3303905" y="1866265"/>
              <a:ext cx="71120" cy="24955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2"/>
            </p:blipFill>
            <p:spPr>
              <a:xfrm>
                <a:off x="3303905" y="1866265"/>
                <a:ext cx="71120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79" name="墨迹 178"/>
              <p14:cNvContentPartPr/>
              <p14:nvPr/>
            </p14:nvContentPartPr>
            <p14:xfrm>
              <a:off x="3383915" y="1875155"/>
              <a:ext cx="80645" cy="20510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4"/>
            </p:blipFill>
            <p:spPr>
              <a:xfrm>
                <a:off x="3383915" y="1875155"/>
                <a:ext cx="8064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0" name="墨迹 179"/>
              <p14:cNvContentPartPr/>
              <p14:nvPr/>
            </p14:nvContentPartPr>
            <p14:xfrm>
              <a:off x="3366135" y="1972945"/>
              <a:ext cx="160655" cy="1778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6"/>
            </p:blipFill>
            <p:spPr>
              <a:xfrm>
                <a:off x="3366135" y="197294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1" name="墨迹 180"/>
              <p14:cNvContentPartPr/>
              <p14:nvPr/>
            </p14:nvContentPartPr>
            <p14:xfrm>
              <a:off x="3571875" y="1937385"/>
              <a:ext cx="17780" cy="6286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8"/>
            </p:blipFill>
            <p:spPr>
              <a:xfrm>
                <a:off x="3571875" y="1937385"/>
                <a:ext cx="1778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2" name="墨迹 181"/>
              <p14:cNvContentPartPr/>
              <p14:nvPr/>
            </p14:nvContentPartPr>
            <p14:xfrm>
              <a:off x="4696460" y="1919605"/>
              <a:ext cx="71755" cy="22352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60"/>
            </p:blipFill>
            <p:spPr>
              <a:xfrm>
                <a:off x="4696460" y="1919605"/>
                <a:ext cx="717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3" name="墨迹 182"/>
              <p14:cNvContentPartPr/>
              <p14:nvPr/>
            </p14:nvContentPartPr>
            <p14:xfrm>
              <a:off x="4732655" y="1857375"/>
              <a:ext cx="160655" cy="29464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2"/>
            </p:blipFill>
            <p:spPr>
              <a:xfrm>
                <a:off x="4732655" y="1857375"/>
                <a:ext cx="16065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4" name="墨迹 183"/>
              <p14:cNvContentPartPr/>
              <p14:nvPr/>
            </p14:nvContentPartPr>
            <p14:xfrm>
              <a:off x="4928870" y="2044700"/>
              <a:ext cx="98425" cy="444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4"/>
            </p:blipFill>
            <p:spPr>
              <a:xfrm>
                <a:off x="4928870" y="2044700"/>
                <a:ext cx="984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5" name="墨迹 184"/>
              <p14:cNvContentPartPr/>
              <p14:nvPr/>
            </p14:nvContentPartPr>
            <p14:xfrm>
              <a:off x="5062855" y="1866265"/>
              <a:ext cx="125095" cy="14287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6"/>
            </p:blipFill>
            <p:spPr>
              <a:xfrm>
                <a:off x="5062855" y="1866265"/>
                <a:ext cx="1250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6" name="墨迹 185"/>
              <p14:cNvContentPartPr/>
              <p14:nvPr/>
            </p14:nvContentPartPr>
            <p14:xfrm>
              <a:off x="5241290" y="1812290"/>
              <a:ext cx="35560" cy="32131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8"/>
            </p:blipFill>
            <p:spPr>
              <a:xfrm>
                <a:off x="5241290" y="1812290"/>
                <a:ext cx="3556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7" name="墨迹 186"/>
              <p14:cNvContentPartPr/>
              <p14:nvPr/>
            </p14:nvContentPartPr>
            <p14:xfrm>
              <a:off x="5250180" y="1785620"/>
              <a:ext cx="133985" cy="21463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70"/>
            </p:blipFill>
            <p:spPr>
              <a:xfrm>
                <a:off x="5250180" y="1785620"/>
                <a:ext cx="13398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88" name="墨迹 187"/>
              <p14:cNvContentPartPr/>
              <p14:nvPr/>
            </p14:nvContentPartPr>
            <p14:xfrm>
              <a:off x="4937760" y="2374900"/>
              <a:ext cx="151765" cy="3556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72"/>
            </p:blipFill>
            <p:spPr>
              <a:xfrm>
                <a:off x="4937760" y="2374900"/>
                <a:ext cx="15176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89" name="墨迹 188"/>
              <p14:cNvContentPartPr/>
              <p14:nvPr/>
            </p14:nvContentPartPr>
            <p14:xfrm>
              <a:off x="5027295" y="2294890"/>
              <a:ext cx="8890" cy="20510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4"/>
            </p:blipFill>
            <p:spPr>
              <a:xfrm>
                <a:off x="5027295" y="2294890"/>
                <a:ext cx="889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0" name="墨迹 189"/>
              <p14:cNvContentPartPr/>
              <p14:nvPr/>
            </p14:nvContentPartPr>
            <p14:xfrm>
              <a:off x="5125085" y="2419350"/>
              <a:ext cx="36195" cy="8953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6"/>
            </p:blipFill>
            <p:spPr>
              <a:xfrm>
                <a:off x="5125085" y="2419350"/>
                <a:ext cx="3619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1" name="墨迹 190"/>
              <p14:cNvContentPartPr/>
              <p14:nvPr/>
            </p14:nvContentPartPr>
            <p14:xfrm>
              <a:off x="5276850" y="2312670"/>
              <a:ext cx="142875" cy="2667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8"/>
            </p:blipFill>
            <p:spPr>
              <a:xfrm>
                <a:off x="5276850" y="2312670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2" name="墨迹 191"/>
              <p14:cNvContentPartPr/>
              <p14:nvPr/>
            </p14:nvContentPartPr>
            <p14:xfrm>
              <a:off x="3732530" y="2642870"/>
              <a:ext cx="285750" cy="25908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80"/>
            </p:blipFill>
            <p:spPr>
              <a:xfrm>
                <a:off x="3732530" y="2642870"/>
                <a:ext cx="28575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3" name="墨迹 192"/>
              <p14:cNvContentPartPr/>
              <p14:nvPr/>
            </p14:nvContentPartPr>
            <p14:xfrm>
              <a:off x="4071620" y="2875280"/>
              <a:ext cx="17780" cy="5334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82"/>
            </p:blipFill>
            <p:spPr>
              <a:xfrm>
                <a:off x="4071620" y="2875280"/>
                <a:ext cx="1778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4" name="墨迹 193"/>
              <p14:cNvContentPartPr/>
              <p14:nvPr/>
            </p14:nvContentPartPr>
            <p14:xfrm>
              <a:off x="4276725" y="2651760"/>
              <a:ext cx="36195" cy="2857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4"/>
            </p:blipFill>
            <p:spPr>
              <a:xfrm>
                <a:off x="4276725" y="2651760"/>
                <a:ext cx="3619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5" name="墨迹 194"/>
              <p14:cNvContentPartPr/>
              <p14:nvPr/>
            </p14:nvContentPartPr>
            <p14:xfrm>
              <a:off x="4366260" y="2732405"/>
              <a:ext cx="44450" cy="14287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6"/>
            </p:blipFill>
            <p:spPr>
              <a:xfrm>
                <a:off x="4366260" y="2732405"/>
                <a:ext cx="444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6" name="墨迹 195"/>
              <p14:cNvContentPartPr/>
              <p14:nvPr/>
            </p14:nvContentPartPr>
            <p14:xfrm>
              <a:off x="4438015" y="2705100"/>
              <a:ext cx="26670" cy="20574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8"/>
            </p:blipFill>
            <p:spPr>
              <a:xfrm>
                <a:off x="4438015" y="2705100"/>
                <a:ext cx="2667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197" name="墨迹 196"/>
              <p14:cNvContentPartPr/>
              <p14:nvPr/>
            </p14:nvContentPartPr>
            <p14:xfrm>
              <a:off x="4473575" y="2607310"/>
              <a:ext cx="160655" cy="3746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90"/>
            </p:blipFill>
            <p:spPr>
              <a:xfrm>
                <a:off x="4473575" y="2607310"/>
                <a:ext cx="16065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198" name="墨迹 197"/>
              <p14:cNvContentPartPr/>
              <p14:nvPr/>
            </p14:nvContentPartPr>
            <p14:xfrm>
              <a:off x="4741545" y="2535555"/>
              <a:ext cx="53340" cy="9842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92"/>
            </p:blipFill>
            <p:spPr>
              <a:xfrm>
                <a:off x="4741545" y="2535555"/>
                <a:ext cx="5334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199" name="墨迹 198"/>
              <p14:cNvContentPartPr/>
              <p14:nvPr/>
            </p14:nvContentPartPr>
            <p14:xfrm>
              <a:off x="4687570" y="2642870"/>
              <a:ext cx="142875" cy="2667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4"/>
            </p:blipFill>
            <p:spPr>
              <a:xfrm>
                <a:off x="4687570" y="2642870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0" name="墨迹 199"/>
              <p14:cNvContentPartPr/>
              <p14:nvPr/>
            </p14:nvContentPartPr>
            <p14:xfrm>
              <a:off x="4652010" y="2678430"/>
              <a:ext cx="98425" cy="30353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6"/>
            </p:blipFill>
            <p:spPr>
              <a:xfrm>
                <a:off x="4652010" y="2678430"/>
                <a:ext cx="9842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1" name="墨迹 200"/>
              <p14:cNvContentPartPr/>
              <p14:nvPr/>
            </p14:nvContentPartPr>
            <p14:xfrm>
              <a:off x="4544695" y="2723515"/>
              <a:ext cx="384175" cy="35687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8"/>
            </p:blipFill>
            <p:spPr>
              <a:xfrm>
                <a:off x="4544695" y="2723515"/>
                <a:ext cx="38417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2" name="墨迹 201"/>
              <p14:cNvContentPartPr/>
              <p14:nvPr/>
            </p14:nvContentPartPr>
            <p14:xfrm>
              <a:off x="3276600" y="2000250"/>
              <a:ext cx="366395" cy="36576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400"/>
            </p:blipFill>
            <p:spPr>
              <a:xfrm>
                <a:off x="3276600" y="2000250"/>
                <a:ext cx="36639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3" name="墨迹 202"/>
              <p14:cNvContentPartPr/>
              <p14:nvPr/>
            </p14:nvContentPartPr>
            <p14:xfrm>
              <a:off x="4669790" y="2018030"/>
              <a:ext cx="410845" cy="31242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402"/>
            </p:blipFill>
            <p:spPr>
              <a:xfrm>
                <a:off x="4669790" y="2018030"/>
                <a:ext cx="41084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4" name="墨迹 203"/>
              <p14:cNvContentPartPr/>
              <p14:nvPr/>
            </p14:nvContentPartPr>
            <p14:xfrm>
              <a:off x="3616325" y="3018155"/>
              <a:ext cx="1356995" cy="9779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04"/>
            </p:blipFill>
            <p:spPr>
              <a:xfrm>
                <a:off x="3616325" y="3018155"/>
                <a:ext cx="135699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5" name="墨迹 204"/>
              <p14:cNvContentPartPr/>
              <p14:nvPr/>
            </p14:nvContentPartPr>
            <p14:xfrm>
              <a:off x="3526790" y="2553335"/>
              <a:ext cx="1518285" cy="46482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6"/>
            </p:blipFill>
            <p:spPr>
              <a:xfrm>
                <a:off x="3526790" y="2553335"/>
                <a:ext cx="1518285" cy="464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6" name="墨迹 205"/>
              <p14:cNvContentPartPr/>
              <p14:nvPr/>
            </p14:nvContentPartPr>
            <p14:xfrm>
              <a:off x="4036060" y="3161030"/>
              <a:ext cx="53340" cy="16065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8"/>
            </p:blipFill>
            <p:spPr>
              <a:xfrm>
                <a:off x="4036060" y="3161030"/>
                <a:ext cx="5334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07" name="墨迹 206"/>
              <p14:cNvContentPartPr/>
              <p14:nvPr/>
            </p14:nvContentPartPr>
            <p14:xfrm>
              <a:off x="3714750" y="3473450"/>
              <a:ext cx="160655" cy="18732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10"/>
            </p:blipFill>
            <p:spPr>
              <a:xfrm>
                <a:off x="3714750" y="3473450"/>
                <a:ext cx="16065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08" name="墨迹 207"/>
              <p14:cNvContentPartPr/>
              <p14:nvPr/>
            </p14:nvContentPartPr>
            <p14:xfrm>
              <a:off x="3785870" y="3401695"/>
              <a:ext cx="26670" cy="8064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12"/>
            </p:blipFill>
            <p:spPr>
              <a:xfrm>
                <a:off x="3785870" y="3401695"/>
                <a:ext cx="2667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09" name="墨迹 208"/>
              <p14:cNvContentPartPr/>
              <p14:nvPr/>
            </p14:nvContentPartPr>
            <p14:xfrm>
              <a:off x="3866515" y="3482340"/>
              <a:ext cx="187325" cy="2667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14"/>
            </p:blipFill>
            <p:spPr>
              <a:xfrm>
                <a:off x="3866515" y="3482340"/>
                <a:ext cx="1873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0" name="墨迹 209"/>
              <p14:cNvContentPartPr/>
              <p14:nvPr/>
            </p14:nvContentPartPr>
            <p14:xfrm>
              <a:off x="3946525" y="3446780"/>
              <a:ext cx="53975" cy="24066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6"/>
            </p:blipFill>
            <p:spPr>
              <a:xfrm>
                <a:off x="3946525" y="3446780"/>
                <a:ext cx="5397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1" name="墨迹 210"/>
              <p14:cNvContentPartPr/>
              <p14:nvPr/>
            </p14:nvContentPartPr>
            <p14:xfrm>
              <a:off x="4107180" y="3375025"/>
              <a:ext cx="80645" cy="8064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8"/>
            </p:blipFill>
            <p:spPr>
              <a:xfrm>
                <a:off x="4107180" y="3375025"/>
                <a:ext cx="8064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2" name="墨迹 211"/>
              <p14:cNvContentPartPr/>
              <p14:nvPr/>
            </p14:nvContentPartPr>
            <p14:xfrm>
              <a:off x="4143375" y="3446780"/>
              <a:ext cx="17780" cy="5334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20"/>
            </p:blipFill>
            <p:spPr>
              <a:xfrm>
                <a:off x="4143375" y="3446780"/>
                <a:ext cx="1778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3" name="墨迹 212"/>
              <p14:cNvContentPartPr/>
              <p14:nvPr/>
            </p14:nvContentPartPr>
            <p14:xfrm>
              <a:off x="4241165" y="3339465"/>
              <a:ext cx="80645" cy="12509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22"/>
            </p:blipFill>
            <p:spPr>
              <a:xfrm>
                <a:off x="4241165" y="3339465"/>
                <a:ext cx="8064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4" name="墨迹 213"/>
              <p14:cNvContentPartPr/>
              <p14:nvPr/>
            </p14:nvContentPartPr>
            <p14:xfrm>
              <a:off x="4124960" y="3562350"/>
              <a:ext cx="18415" cy="10731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24"/>
            </p:blipFill>
            <p:spPr>
              <a:xfrm>
                <a:off x="4124960" y="3562350"/>
                <a:ext cx="1841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5" name="墨迹 214"/>
              <p14:cNvContentPartPr/>
              <p14:nvPr/>
            </p14:nvContentPartPr>
            <p14:xfrm>
              <a:off x="4187825" y="3517900"/>
              <a:ext cx="80010" cy="12509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6"/>
            </p:blipFill>
            <p:spPr>
              <a:xfrm>
                <a:off x="4187825" y="3517900"/>
                <a:ext cx="8001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6" name="墨迹 215"/>
              <p14:cNvContentPartPr/>
              <p14:nvPr/>
            </p14:nvContentPartPr>
            <p14:xfrm>
              <a:off x="4062730" y="3580765"/>
              <a:ext cx="250190" cy="17843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8"/>
            </p:blipFill>
            <p:spPr>
              <a:xfrm>
                <a:off x="4062730" y="3580765"/>
                <a:ext cx="25019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17" name="墨迹 216"/>
              <p14:cNvContentPartPr/>
              <p14:nvPr/>
            </p14:nvContentPartPr>
            <p14:xfrm>
              <a:off x="4124960" y="3625215"/>
              <a:ext cx="8890" cy="16065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30"/>
            </p:blipFill>
            <p:spPr>
              <a:xfrm>
                <a:off x="4124960" y="3625215"/>
                <a:ext cx="88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18" name="墨迹 217"/>
              <p14:cNvContentPartPr/>
              <p14:nvPr/>
            </p14:nvContentPartPr>
            <p14:xfrm>
              <a:off x="4214495" y="3634105"/>
              <a:ext cx="17780" cy="15176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32"/>
            </p:blipFill>
            <p:spPr>
              <a:xfrm>
                <a:off x="4214495" y="3634105"/>
                <a:ext cx="1778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19" name="墨迹 218"/>
              <p14:cNvContentPartPr/>
              <p14:nvPr/>
            </p14:nvContentPartPr>
            <p14:xfrm>
              <a:off x="4357370" y="3473450"/>
              <a:ext cx="35560" cy="20510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34"/>
            </p:blipFill>
            <p:spPr>
              <a:xfrm>
                <a:off x="4357370" y="3473450"/>
                <a:ext cx="3556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0" name="墨迹 219"/>
              <p14:cNvContentPartPr/>
              <p14:nvPr/>
            </p14:nvContentPartPr>
            <p14:xfrm>
              <a:off x="4429125" y="3500120"/>
              <a:ext cx="17780" cy="16065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6"/>
            </p:blipFill>
            <p:spPr>
              <a:xfrm>
                <a:off x="4429125" y="3500120"/>
                <a:ext cx="177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1" name="墨迹 220"/>
              <p14:cNvContentPartPr/>
              <p14:nvPr/>
            </p14:nvContentPartPr>
            <p14:xfrm>
              <a:off x="4491355" y="3491230"/>
              <a:ext cx="26670" cy="20510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8"/>
            </p:blipFill>
            <p:spPr>
              <a:xfrm>
                <a:off x="4491355" y="3491230"/>
                <a:ext cx="2667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2" name="墨迹 221"/>
              <p14:cNvContentPartPr/>
              <p14:nvPr/>
            </p14:nvContentPartPr>
            <p14:xfrm>
              <a:off x="4518025" y="3392805"/>
              <a:ext cx="169545" cy="34861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40"/>
            </p:blipFill>
            <p:spPr>
              <a:xfrm>
                <a:off x="4518025" y="3392805"/>
                <a:ext cx="16954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3" name="墨迹 222"/>
              <p14:cNvContentPartPr/>
              <p14:nvPr/>
            </p14:nvContentPartPr>
            <p14:xfrm>
              <a:off x="4785995" y="3286125"/>
              <a:ext cx="53340" cy="9779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42"/>
            </p:blipFill>
            <p:spPr>
              <a:xfrm>
                <a:off x="4785995" y="3286125"/>
                <a:ext cx="5334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4" name="墨迹 223"/>
              <p14:cNvContentPartPr/>
              <p14:nvPr/>
            </p14:nvContentPartPr>
            <p14:xfrm>
              <a:off x="4696460" y="3410585"/>
              <a:ext cx="250190" cy="3619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44"/>
            </p:blipFill>
            <p:spPr>
              <a:xfrm>
                <a:off x="4696460" y="3410585"/>
                <a:ext cx="25019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25" name="墨迹 224"/>
              <p14:cNvContentPartPr/>
              <p14:nvPr/>
            </p14:nvContentPartPr>
            <p14:xfrm>
              <a:off x="4678680" y="3482340"/>
              <a:ext cx="53975" cy="25019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6"/>
            </p:blipFill>
            <p:spPr>
              <a:xfrm>
                <a:off x="4678680" y="3482340"/>
                <a:ext cx="5397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26" name="墨迹 225"/>
              <p14:cNvContentPartPr/>
              <p14:nvPr/>
            </p14:nvContentPartPr>
            <p14:xfrm>
              <a:off x="4669790" y="3482340"/>
              <a:ext cx="232410" cy="3302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48"/>
            </p:blipFill>
            <p:spPr>
              <a:xfrm>
                <a:off x="4669790" y="3482340"/>
                <a:ext cx="23241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27" name="墨迹 226"/>
              <p14:cNvContentPartPr/>
              <p14:nvPr/>
            </p14:nvContentPartPr>
            <p14:xfrm>
              <a:off x="4857750" y="3509010"/>
              <a:ext cx="178435" cy="25908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50"/>
            </p:blipFill>
            <p:spPr>
              <a:xfrm>
                <a:off x="4857750" y="3509010"/>
                <a:ext cx="17843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28" name="墨迹 227"/>
              <p14:cNvContentPartPr/>
              <p14:nvPr/>
            </p14:nvContentPartPr>
            <p14:xfrm>
              <a:off x="4919980" y="3678555"/>
              <a:ext cx="26670" cy="11620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52"/>
            </p:blipFill>
            <p:spPr>
              <a:xfrm>
                <a:off x="4919980" y="3678555"/>
                <a:ext cx="2667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29" name="墨迹 228"/>
              <p14:cNvContentPartPr/>
              <p14:nvPr/>
            </p14:nvContentPartPr>
            <p14:xfrm>
              <a:off x="4973320" y="3660775"/>
              <a:ext cx="80645" cy="444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54"/>
            </p:blipFill>
            <p:spPr>
              <a:xfrm>
                <a:off x="4973320" y="3660775"/>
                <a:ext cx="8064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0" name="墨迹 229"/>
              <p14:cNvContentPartPr/>
              <p14:nvPr/>
            </p14:nvContentPartPr>
            <p14:xfrm>
              <a:off x="5080635" y="3535680"/>
              <a:ext cx="53340" cy="30353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6"/>
            </p:blipFill>
            <p:spPr>
              <a:xfrm>
                <a:off x="5080635" y="3535680"/>
                <a:ext cx="5334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1" name="墨迹 230"/>
              <p14:cNvContentPartPr/>
              <p14:nvPr/>
            </p14:nvContentPartPr>
            <p14:xfrm>
              <a:off x="5107305" y="3500120"/>
              <a:ext cx="232410" cy="30353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58"/>
            </p:blipFill>
            <p:spPr>
              <a:xfrm>
                <a:off x="5107305" y="3500120"/>
                <a:ext cx="23241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2" name="墨迹 231"/>
              <p14:cNvContentPartPr/>
              <p14:nvPr/>
            </p14:nvContentPartPr>
            <p14:xfrm>
              <a:off x="5098415" y="3598545"/>
              <a:ext cx="125095" cy="18732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60"/>
            </p:blipFill>
            <p:spPr>
              <a:xfrm>
                <a:off x="5098415" y="3598545"/>
                <a:ext cx="12509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3" name="墨迹 232"/>
              <p14:cNvContentPartPr/>
              <p14:nvPr/>
            </p14:nvContentPartPr>
            <p14:xfrm>
              <a:off x="5133975" y="3571875"/>
              <a:ext cx="133985" cy="2667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62"/>
            </p:blipFill>
            <p:spPr>
              <a:xfrm>
                <a:off x="5133975" y="3571875"/>
                <a:ext cx="133985" cy="2667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4" name="图片 2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676400"/>
            <a:ext cx="8867775" cy="343217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35" name="墨迹 234"/>
              <p14:cNvContentPartPr/>
              <p14:nvPr/>
            </p14:nvContentPartPr>
            <p14:xfrm>
              <a:off x="303530" y="240665"/>
              <a:ext cx="71120" cy="5397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"/>
            </p:blipFill>
            <p:spPr>
              <a:xfrm>
                <a:off x="303530" y="240665"/>
                <a:ext cx="7112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36" name="墨迹 235"/>
              <p14:cNvContentPartPr/>
              <p14:nvPr/>
            </p14:nvContentPartPr>
            <p14:xfrm>
              <a:off x="294640" y="365760"/>
              <a:ext cx="88900" cy="17843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6"/>
            </p:blipFill>
            <p:spPr>
              <a:xfrm>
                <a:off x="294640" y="365760"/>
                <a:ext cx="8890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37" name="墨迹 236"/>
              <p14:cNvContentPartPr/>
              <p14:nvPr/>
            </p14:nvContentPartPr>
            <p14:xfrm>
              <a:off x="392430" y="312420"/>
              <a:ext cx="232410" cy="5334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8"/>
            </p:blipFill>
            <p:spPr>
              <a:xfrm>
                <a:off x="392430" y="312420"/>
                <a:ext cx="23241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38" name="墨迹 237"/>
              <p14:cNvContentPartPr/>
              <p14:nvPr/>
            </p14:nvContentPartPr>
            <p14:xfrm>
              <a:off x="526415" y="258445"/>
              <a:ext cx="26670" cy="33083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10"/>
            </p:blipFill>
            <p:spPr>
              <a:xfrm>
                <a:off x="526415" y="258445"/>
                <a:ext cx="2667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39" name="墨迹 238"/>
              <p14:cNvContentPartPr/>
              <p14:nvPr/>
            </p14:nvContentPartPr>
            <p14:xfrm>
              <a:off x="651510" y="178435"/>
              <a:ext cx="89535" cy="13398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12"/>
            </p:blipFill>
            <p:spPr>
              <a:xfrm>
                <a:off x="651510" y="178435"/>
                <a:ext cx="895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40" name="墨迹 239"/>
              <p14:cNvContentPartPr/>
              <p14:nvPr/>
            </p14:nvContentPartPr>
            <p14:xfrm>
              <a:off x="723265" y="276225"/>
              <a:ext cx="26670" cy="4508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14"/>
            </p:blipFill>
            <p:spPr>
              <a:xfrm>
                <a:off x="723265" y="276225"/>
                <a:ext cx="2667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41" name="墨迹 240"/>
              <p14:cNvContentPartPr/>
              <p14:nvPr/>
            </p14:nvContentPartPr>
            <p14:xfrm>
              <a:off x="803275" y="196215"/>
              <a:ext cx="80645" cy="10731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16"/>
            </p:blipFill>
            <p:spPr>
              <a:xfrm>
                <a:off x="803275" y="196215"/>
                <a:ext cx="8064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42" name="墨迹 241"/>
              <p14:cNvContentPartPr/>
              <p14:nvPr/>
            </p14:nvContentPartPr>
            <p14:xfrm>
              <a:off x="732155" y="374650"/>
              <a:ext cx="360" cy="12509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18"/>
            </p:blipFill>
            <p:spPr>
              <a:xfrm>
                <a:off x="732155" y="374650"/>
                <a:ext cx="3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43" name="墨迹 242"/>
              <p14:cNvContentPartPr/>
              <p14:nvPr/>
            </p14:nvContentPartPr>
            <p14:xfrm>
              <a:off x="767715" y="347980"/>
              <a:ext cx="53340" cy="13398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20"/>
            </p:blipFill>
            <p:spPr>
              <a:xfrm>
                <a:off x="767715" y="347980"/>
                <a:ext cx="5334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44" name="墨迹 243"/>
              <p14:cNvContentPartPr/>
              <p14:nvPr/>
            </p14:nvContentPartPr>
            <p14:xfrm>
              <a:off x="660400" y="383540"/>
              <a:ext cx="187325" cy="20574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22"/>
            </p:blipFill>
            <p:spPr>
              <a:xfrm>
                <a:off x="660400" y="383540"/>
                <a:ext cx="18732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45" name="墨迹 244"/>
              <p14:cNvContentPartPr/>
              <p14:nvPr/>
            </p14:nvContentPartPr>
            <p14:xfrm>
              <a:off x="741045" y="464185"/>
              <a:ext cx="8890" cy="16065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24"/>
            </p:blipFill>
            <p:spPr>
              <a:xfrm>
                <a:off x="741045" y="464185"/>
                <a:ext cx="88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46" name="墨迹 245"/>
              <p14:cNvContentPartPr/>
              <p14:nvPr/>
            </p14:nvContentPartPr>
            <p14:xfrm>
              <a:off x="785495" y="508635"/>
              <a:ext cx="53340" cy="10731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26"/>
            </p:blipFill>
            <p:spPr>
              <a:xfrm>
                <a:off x="785495" y="508635"/>
                <a:ext cx="5334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47" name="墨迹 246"/>
              <p14:cNvContentPartPr/>
              <p14:nvPr/>
            </p14:nvContentPartPr>
            <p14:xfrm>
              <a:off x="963930" y="347980"/>
              <a:ext cx="17780" cy="6223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28"/>
            </p:blipFill>
            <p:spPr>
              <a:xfrm>
                <a:off x="963930" y="347980"/>
                <a:ext cx="1778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48" name="墨迹 247"/>
              <p14:cNvContentPartPr/>
              <p14:nvPr/>
            </p14:nvContentPartPr>
            <p14:xfrm>
              <a:off x="937260" y="508635"/>
              <a:ext cx="35560" cy="889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30"/>
            </p:blipFill>
            <p:spPr>
              <a:xfrm>
                <a:off x="937260" y="508635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9" name="墨迹 248"/>
              <p14:cNvContentPartPr/>
              <p14:nvPr/>
            </p14:nvContentPartPr>
            <p14:xfrm>
              <a:off x="1687195" y="1624965"/>
              <a:ext cx="116205" cy="16954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32"/>
            </p:blipFill>
            <p:spPr>
              <a:xfrm>
                <a:off x="1687195" y="1624965"/>
                <a:ext cx="11620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0" name="墨迹 249"/>
              <p14:cNvContentPartPr/>
              <p14:nvPr/>
            </p14:nvContentPartPr>
            <p14:xfrm>
              <a:off x="1875155" y="1624965"/>
              <a:ext cx="8890" cy="13398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34"/>
            </p:blipFill>
            <p:spPr>
              <a:xfrm>
                <a:off x="1875155" y="1624965"/>
                <a:ext cx="889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1" name="墨迹 250"/>
              <p14:cNvContentPartPr/>
              <p14:nvPr/>
            </p14:nvContentPartPr>
            <p14:xfrm>
              <a:off x="857250" y="2312670"/>
              <a:ext cx="106680" cy="23177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36"/>
            </p:blipFill>
            <p:spPr>
              <a:xfrm>
                <a:off x="857250" y="2312670"/>
                <a:ext cx="10668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2" name="墨迹 251"/>
              <p14:cNvContentPartPr/>
              <p14:nvPr/>
            </p14:nvContentPartPr>
            <p14:xfrm>
              <a:off x="972820" y="2366010"/>
              <a:ext cx="170180" cy="9842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38"/>
            </p:blipFill>
            <p:spPr>
              <a:xfrm>
                <a:off x="972820" y="2366010"/>
                <a:ext cx="17018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3" name="墨迹 252"/>
              <p14:cNvContentPartPr/>
              <p14:nvPr/>
            </p14:nvContentPartPr>
            <p14:xfrm>
              <a:off x="2410460" y="2366010"/>
              <a:ext cx="116205" cy="18732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0"/>
            </p:blipFill>
            <p:spPr>
              <a:xfrm>
                <a:off x="2410460" y="2366010"/>
                <a:ext cx="11620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4" name="墨迹 253"/>
              <p14:cNvContentPartPr/>
              <p14:nvPr/>
            </p14:nvContentPartPr>
            <p14:xfrm>
              <a:off x="2562225" y="2419350"/>
              <a:ext cx="80645" cy="20574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2"/>
            </p:blipFill>
            <p:spPr>
              <a:xfrm>
                <a:off x="2562225" y="2419350"/>
                <a:ext cx="8064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5" name="墨迹 254"/>
              <p14:cNvContentPartPr/>
              <p14:nvPr/>
            </p14:nvContentPartPr>
            <p14:xfrm>
              <a:off x="3544570" y="2357120"/>
              <a:ext cx="133985" cy="21463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4"/>
            </p:blipFill>
            <p:spPr>
              <a:xfrm>
                <a:off x="3544570" y="2357120"/>
                <a:ext cx="13398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6" name="墨迹 255"/>
              <p14:cNvContentPartPr/>
              <p14:nvPr/>
            </p14:nvContentPartPr>
            <p14:xfrm>
              <a:off x="3714750" y="2446655"/>
              <a:ext cx="133350" cy="13398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6"/>
            </p:blipFill>
            <p:spPr>
              <a:xfrm>
                <a:off x="3714750" y="2446655"/>
                <a:ext cx="13335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7" name="墨迹 256"/>
              <p14:cNvContentPartPr/>
              <p14:nvPr/>
            </p14:nvContentPartPr>
            <p14:xfrm>
              <a:off x="3750310" y="2473325"/>
              <a:ext cx="80010" cy="16954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8"/>
            </p:blipFill>
            <p:spPr>
              <a:xfrm>
                <a:off x="3750310" y="2473325"/>
                <a:ext cx="8001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58" name="墨迹 257"/>
              <p14:cNvContentPartPr/>
              <p14:nvPr/>
            </p14:nvContentPartPr>
            <p14:xfrm>
              <a:off x="160655" y="3000375"/>
              <a:ext cx="133985" cy="19621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0"/>
            </p:blipFill>
            <p:spPr>
              <a:xfrm>
                <a:off x="160655" y="3000375"/>
                <a:ext cx="1339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59" name="墨迹 258"/>
              <p14:cNvContentPartPr/>
              <p14:nvPr/>
            </p14:nvContentPartPr>
            <p14:xfrm>
              <a:off x="303530" y="3062605"/>
              <a:ext cx="97790" cy="16065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2"/>
            </p:blipFill>
            <p:spPr>
              <a:xfrm>
                <a:off x="303530" y="3062605"/>
                <a:ext cx="977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60" name="墨迹 259"/>
              <p14:cNvContentPartPr/>
              <p14:nvPr/>
            </p14:nvContentPartPr>
            <p14:xfrm>
              <a:off x="321310" y="3044825"/>
              <a:ext cx="160655" cy="3556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4"/>
            </p:blipFill>
            <p:spPr>
              <a:xfrm>
                <a:off x="321310" y="3044825"/>
                <a:ext cx="1606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61" name="墨迹 260"/>
              <p14:cNvContentPartPr/>
              <p14:nvPr/>
            </p14:nvContentPartPr>
            <p14:xfrm>
              <a:off x="1330325" y="3473450"/>
              <a:ext cx="125095" cy="21399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6"/>
            </p:blipFill>
            <p:spPr>
              <a:xfrm>
                <a:off x="1330325" y="3473450"/>
                <a:ext cx="12509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62" name="墨迹 261"/>
              <p14:cNvContentPartPr/>
              <p14:nvPr/>
            </p14:nvContentPartPr>
            <p14:xfrm>
              <a:off x="1464310" y="3517900"/>
              <a:ext cx="107315" cy="22352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8"/>
            </p:blipFill>
            <p:spPr>
              <a:xfrm>
                <a:off x="1464310" y="3517900"/>
                <a:ext cx="10731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263" name="墨迹 262"/>
              <p14:cNvContentPartPr/>
              <p14:nvPr/>
            </p14:nvContentPartPr>
            <p14:xfrm>
              <a:off x="2499995" y="3589655"/>
              <a:ext cx="125095" cy="15176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60"/>
            </p:blipFill>
            <p:spPr>
              <a:xfrm>
                <a:off x="2499995" y="3589655"/>
                <a:ext cx="1250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264" name="墨迹 263"/>
              <p14:cNvContentPartPr/>
              <p14:nvPr/>
            </p14:nvContentPartPr>
            <p14:xfrm>
              <a:off x="2633980" y="3589655"/>
              <a:ext cx="80645" cy="18732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62"/>
            </p:blipFill>
            <p:spPr>
              <a:xfrm>
                <a:off x="2633980" y="3589655"/>
                <a:ext cx="8064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265" name="墨迹 264"/>
              <p14:cNvContentPartPr/>
              <p14:nvPr/>
            </p14:nvContentPartPr>
            <p14:xfrm>
              <a:off x="3339465" y="3339465"/>
              <a:ext cx="116205" cy="25019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64"/>
            </p:blipFill>
            <p:spPr>
              <a:xfrm>
                <a:off x="3339465" y="3339465"/>
                <a:ext cx="11620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266" name="墨迹 265"/>
              <p14:cNvContentPartPr/>
              <p14:nvPr/>
            </p14:nvContentPartPr>
            <p14:xfrm>
              <a:off x="3482340" y="3410585"/>
              <a:ext cx="169545" cy="25908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66"/>
            </p:blipFill>
            <p:spPr>
              <a:xfrm>
                <a:off x="3482340" y="3410585"/>
                <a:ext cx="16954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267" name="墨迹 266"/>
              <p14:cNvContentPartPr/>
              <p14:nvPr/>
            </p14:nvContentPartPr>
            <p14:xfrm>
              <a:off x="294640" y="4312920"/>
              <a:ext cx="142875" cy="24066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68"/>
            </p:blipFill>
            <p:spPr>
              <a:xfrm>
                <a:off x="294640" y="4312920"/>
                <a:ext cx="14287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268" name="墨迹 267"/>
              <p14:cNvContentPartPr/>
              <p14:nvPr/>
            </p14:nvContentPartPr>
            <p14:xfrm>
              <a:off x="446405" y="4392930"/>
              <a:ext cx="80010" cy="29464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70"/>
            </p:blipFill>
            <p:spPr>
              <a:xfrm>
                <a:off x="446405" y="4392930"/>
                <a:ext cx="8001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269" name="墨迹 268"/>
              <p14:cNvContentPartPr/>
              <p14:nvPr/>
            </p14:nvContentPartPr>
            <p14:xfrm>
              <a:off x="2339340" y="4214495"/>
              <a:ext cx="160655" cy="2413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72"/>
            </p:blipFill>
            <p:spPr>
              <a:xfrm>
                <a:off x="2339340" y="4214495"/>
                <a:ext cx="1606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270" name="墨迹 269"/>
              <p14:cNvContentPartPr/>
              <p14:nvPr/>
            </p14:nvContentPartPr>
            <p14:xfrm>
              <a:off x="2544445" y="4348480"/>
              <a:ext cx="45085" cy="14287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74"/>
            </p:blipFill>
            <p:spPr>
              <a:xfrm>
                <a:off x="2544445" y="4348480"/>
                <a:ext cx="450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271" name="墨迹 270"/>
              <p14:cNvContentPartPr/>
              <p14:nvPr/>
            </p14:nvContentPartPr>
            <p14:xfrm>
              <a:off x="2633980" y="4366260"/>
              <a:ext cx="98425" cy="13398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76"/>
            </p:blipFill>
            <p:spPr>
              <a:xfrm>
                <a:off x="2633980" y="4366260"/>
                <a:ext cx="984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272" name="墨迹 271"/>
              <p14:cNvContentPartPr/>
              <p14:nvPr/>
            </p14:nvContentPartPr>
            <p14:xfrm>
              <a:off x="7027545" y="1526540"/>
              <a:ext cx="169545" cy="29464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78"/>
            </p:blipFill>
            <p:spPr>
              <a:xfrm>
                <a:off x="7027545" y="1526540"/>
                <a:ext cx="1695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273" name="墨迹 272"/>
              <p14:cNvContentPartPr/>
              <p14:nvPr/>
            </p14:nvContentPartPr>
            <p14:xfrm>
              <a:off x="7071995" y="1704975"/>
              <a:ext cx="133985" cy="5397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80"/>
            </p:blipFill>
            <p:spPr>
              <a:xfrm>
                <a:off x="7071995" y="1704975"/>
                <a:ext cx="13398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274" name="墨迹 273"/>
              <p14:cNvContentPartPr/>
              <p14:nvPr/>
            </p14:nvContentPartPr>
            <p14:xfrm>
              <a:off x="7322185" y="1660525"/>
              <a:ext cx="17780" cy="142875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82"/>
            </p:blipFill>
            <p:spPr>
              <a:xfrm>
                <a:off x="7322185" y="1660525"/>
                <a:ext cx="177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275" name="墨迹 274"/>
              <p14:cNvContentPartPr/>
              <p14:nvPr/>
            </p14:nvContentPartPr>
            <p14:xfrm>
              <a:off x="5223510" y="2357120"/>
              <a:ext cx="89535" cy="187325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84"/>
            </p:blipFill>
            <p:spPr>
              <a:xfrm>
                <a:off x="5223510" y="2357120"/>
                <a:ext cx="8953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276" name="墨迹 275"/>
              <p14:cNvContentPartPr/>
              <p14:nvPr/>
            </p14:nvContentPartPr>
            <p14:xfrm>
              <a:off x="5205730" y="2401570"/>
              <a:ext cx="17780" cy="23241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86"/>
            </p:blipFill>
            <p:spPr>
              <a:xfrm>
                <a:off x="5205730" y="2401570"/>
                <a:ext cx="1778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277" name="墨迹 276"/>
              <p14:cNvContentPartPr/>
              <p14:nvPr/>
            </p14:nvContentPartPr>
            <p14:xfrm>
              <a:off x="5232400" y="2544445"/>
              <a:ext cx="71755" cy="6286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88"/>
            </p:blipFill>
            <p:spPr>
              <a:xfrm>
                <a:off x="5232400" y="2544445"/>
                <a:ext cx="7175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278" name="墨迹 277"/>
              <p14:cNvContentPartPr/>
              <p14:nvPr/>
            </p14:nvContentPartPr>
            <p14:xfrm>
              <a:off x="5330825" y="2446655"/>
              <a:ext cx="222885" cy="10668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90"/>
            </p:blipFill>
            <p:spPr>
              <a:xfrm>
                <a:off x="5330825" y="2446655"/>
                <a:ext cx="22288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279" name="墨迹 278"/>
              <p14:cNvContentPartPr/>
              <p14:nvPr/>
            </p14:nvContentPartPr>
            <p14:xfrm>
              <a:off x="6750685" y="2482215"/>
              <a:ext cx="142875" cy="25908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92"/>
            </p:blipFill>
            <p:spPr>
              <a:xfrm>
                <a:off x="6750685" y="2482215"/>
                <a:ext cx="14287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280" name="墨迹 279"/>
              <p14:cNvContentPartPr/>
              <p14:nvPr/>
            </p14:nvContentPartPr>
            <p14:xfrm>
              <a:off x="6902450" y="2598420"/>
              <a:ext cx="98425" cy="196215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94"/>
            </p:blipFill>
            <p:spPr>
              <a:xfrm>
                <a:off x="6902450" y="2598420"/>
                <a:ext cx="984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281" name="墨迹 280"/>
              <p14:cNvContentPartPr/>
              <p14:nvPr/>
            </p14:nvContentPartPr>
            <p14:xfrm>
              <a:off x="8009890" y="2383790"/>
              <a:ext cx="142875" cy="178435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96"/>
            </p:blipFill>
            <p:spPr>
              <a:xfrm>
                <a:off x="8009890" y="2383790"/>
                <a:ext cx="1428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282" name="墨迹 281"/>
              <p14:cNvContentPartPr/>
              <p14:nvPr/>
            </p14:nvContentPartPr>
            <p14:xfrm>
              <a:off x="7991475" y="2464435"/>
              <a:ext cx="36195" cy="28575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98"/>
            </p:blipFill>
            <p:spPr>
              <a:xfrm>
                <a:off x="7991475" y="2464435"/>
                <a:ext cx="3619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283" name="墨迹 282"/>
              <p14:cNvContentPartPr/>
              <p14:nvPr/>
            </p14:nvContentPartPr>
            <p14:xfrm>
              <a:off x="8116570" y="2562225"/>
              <a:ext cx="142875" cy="12509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100"/>
            </p:blipFill>
            <p:spPr>
              <a:xfrm>
                <a:off x="8116570" y="2562225"/>
                <a:ext cx="1428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284" name="墨迹 283"/>
              <p14:cNvContentPartPr/>
              <p14:nvPr/>
            </p14:nvContentPartPr>
            <p14:xfrm>
              <a:off x="8179435" y="2589530"/>
              <a:ext cx="62230" cy="222885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102"/>
            </p:blipFill>
            <p:spPr>
              <a:xfrm>
                <a:off x="8179435" y="2589530"/>
                <a:ext cx="6223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285" name="墨迹 284"/>
              <p14:cNvContentPartPr/>
              <p14:nvPr/>
            </p14:nvContentPartPr>
            <p14:xfrm>
              <a:off x="8009890" y="2571750"/>
              <a:ext cx="88900" cy="169545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104"/>
            </p:blipFill>
            <p:spPr>
              <a:xfrm>
                <a:off x="8009890" y="2571750"/>
                <a:ext cx="889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286" name="墨迹 285"/>
              <p14:cNvContentPartPr/>
              <p14:nvPr/>
            </p14:nvContentPartPr>
            <p14:xfrm>
              <a:off x="5241290" y="3196590"/>
              <a:ext cx="89535" cy="151765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106"/>
            </p:blipFill>
            <p:spPr>
              <a:xfrm>
                <a:off x="5241290" y="3196590"/>
                <a:ext cx="8953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287" name="墨迹 286"/>
              <p14:cNvContentPartPr/>
              <p14:nvPr/>
            </p14:nvContentPartPr>
            <p14:xfrm>
              <a:off x="5205730" y="3232150"/>
              <a:ext cx="8890" cy="25908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108"/>
            </p:blipFill>
            <p:spPr>
              <a:xfrm>
                <a:off x="5205730" y="3232150"/>
                <a:ext cx="889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288" name="墨迹 287"/>
              <p14:cNvContentPartPr/>
              <p14:nvPr/>
            </p14:nvContentPartPr>
            <p14:xfrm>
              <a:off x="5232400" y="3392805"/>
              <a:ext cx="89535" cy="7175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110"/>
            </p:blipFill>
            <p:spPr>
              <a:xfrm>
                <a:off x="5232400" y="3392805"/>
                <a:ext cx="8953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289" name="墨迹 288"/>
              <p14:cNvContentPartPr/>
              <p14:nvPr/>
            </p14:nvContentPartPr>
            <p14:xfrm>
              <a:off x="5366385" y="3339465"/>
              <a:ext cx="71755" cy="19621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112"/>
            </p:blipFill>
            <p:spPr>
              <a:xfrm>
                <a:off x="5366385" y="3339465"/>
                <a:ext cx="7175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290" name="墨迹 289"/>
              <p14:cNvContentPartPr/>
              <p14:nvPr/>
            </p14:nvContentPartPr>
            <p14:xfrm>
              <a:off x="5366385" y="3339465"/>
              <a:ext cx="160655" cy="4445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114"/>
            </p:blipFill>
            <p:spPr>
              <a:xfrm>
                <a:off x="5366385" y="3339465"/>
                <a:ext cx="1606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291" name="墨迹 290"/>
              <p14:cNvContentPartPr/>
              <p14:nvPr/>
            </p14:nvContentPartPr>
            <p14:xfrm>
              <a:off x="6858000" y="3491230"/>
              <a:ext cx="53340" cy="5334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116"/>
            </p:blipFill>
            <p:spPr>
              <a:xfrm>
                <a:off x="6858000" y="3491230"/>
                <a:ext cx="5334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292" name="墨迹 291"/>
              <p14:cNvContentPartPr/>
              <p14:nvPr/>
            </p14:nvContentPartPr>
            <p14:xfrm>
              <a:off x="6938010" y="3517900"/>
              <a:ext cx="89535" cy="142875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118"/>
            </p:blipFill>
            <p:spPr>
              <a:xfrm>
                <a:off x="6938010" y="3517900"/>
                <a:ext cx="8953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293" name="墨迹 292"/>
              <p14:cNvContentPartPr/>
              <p14:nvPr/>
            </p14:nvContentPartPr>
            <p14:xfrm>
              <a:off x="6875780" y="3553460"/>
              <a:ext cx="62230" cy="23241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120"/>
            </p:blipFill>
            <p:spPr>
              <a:xfrm>
                <a:off x="6875780" y="3553460"/>
                <a:ext cx="6223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294" name="墨迹 293"/>
              <p14:cNvContentPartPr/>
              <p14:nvPr/>
            </p14:nvContentPartPr>
            <p14:xfrm>
              <a:off x="6893560" y="3696335"/>
              <a:ext cx="107315" cy="89535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122"/>
            </p:blipFill>
            <p:spPr>
              <a:xfrm>
                <a:off x="6893560" y="3696335"/>
                <a:ext cx="1073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295" name="墨迹 294"/>
              <p14:cNvContentPartPr/>
              <p14:nvPr/>
            </p14:nvContentPartPr>
            <p14:xfrm>
              <a:off x="7027545" y="3669665"/>
              <a:ext cx="97790" cy="151765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124"/>
            </p:blipFill>
            <p:spPr>
              <a:xfrm>
                <a:off x="7027545" y="3669665"/>
                <a:ext cx="9779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296" name="墨迹 295"/>
              <p14:cNvContentPartPr/>
              <p14:nvPr/>
            </p14:nvContentPartPr>
            <p14:xfrm>
              <a:off x="7545070" y="3491230"/>
              <a:ext cx="53975" cy="4445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126"/>
            </p:blipFill>
            <p:spPr>
              <a:xfrm>
                <a:off x="7545070" y="3491230"/>
                <a:ext cx="539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297" name="墨迹 296"/>
              <p14:cNvContentPartPr/>
              <p14:nvPr/>
            </p14:nvContentPartPr>
            <p14:xfrm>
              <a:off x="7509510" y="3616325"/>
              <a:ext cx="98425" cy="125095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128"/>
            </p:blipFill>
            <p:spPr>
              <a:xfrm>
                <a:off x="7509510" y="3616325"/>
                <a:ext cx="9842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298" name="墨迹 297"/>
              <p14:cNvContentPartPr/>
              <p14:nvPr/>
            </p14:nvContentPartPr>
            <p14:xfrm>
              <a:off x="7491730" y="3634105"/>
              <a:ext cx="26670" cy="213995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130"/>
            </p:blipFill>
            <p:spPr>
              <a:xfrm>
                <a:off x="7491730" y="3634105"/>
                <a:ext cx="2667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299" name="墨迹 298"/>
              <p14:cNvContentPartPr/>
              <p14:nvPr/>
            </p14:nvContentPartPr>
            <p14:xfrm>
              <a:off x="7518400" y="3768090"/>
              <a:ext cx="44450" cy="6223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132"/>
            </p:blipFill>
            <p:spPr>
              <a:xfrm>
                <a:off x="7518400" y="3768090"/>
                <a:ext cx="4445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300" name="墨迹 299"/>
              <p14:cNvContentPartPr/>
              <p14:nvPr/>
            </p14:nvContentPartPr>
            <p14:xfrm>
              <a:off x="7634605" y="3696335"/>
              <a:ext cx="125095" cy="142875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134"/>
            </p:blipFill>
            <p:spPr>
              <a:xfrm>
                <a:off x="7634605" y="3696335"/>
                <a:ext cx="1250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301" name="墨迹 300"/>
              <p14:cNvContentPartPr/>
              <p14:nvPr/>
            </p14:nvContentPartPr>
            <p14:xfrm>
              <a:off x="8724265" y="3419475"/>
              <a:ext cx="169545" cy="29527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136"/>
            </p:blipFill>
            <p:spPr>
              <a:xfrm>
                <a:off x="8724265" y="3419475"/>
                <a:ext cx="16954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302" name="墨迹 301"/>
              <p14:cNvContentPartPr/>
              <p14:nvPr/>
            </p14:nvContentPartPr>
            <p14:xfrm>
              <a:off x="8813165" y="3482340"/>
              <a:ext cx="196850" cy="24130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138"/>
            </p:blipFill>
            <p:spPr>
              <a:xfrm>
                <a:off x="8813165" y="3482340"/>
                <a:ext cx="196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303" name="墨迹 302"/>
              <p14:cNvContentPartPr/>
              <p14:nvPr/>
            </p14:nvContentPartPr>
            <p14:xfrm>
              <a:off x="6330950" y="4205605"/>
              <a:ext cx="133985" cy="276860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140"/>
            </p:blipFill>
            <p:spPr>
              <a:xfrm>
                <a:off x="6330950" y="4205605"/>
                <a:ext cx="13398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304" name="墨迹 303"/>
              <p14:cNvContentPartPr/>
              <p14:nvPr/>
            </p14:nvContentPartPr>
            <p14:xfrm>
              <a:off x="6366510" y="4330700"/>
              <a:ext cx="80645" cy="133985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142"/>
            </p:blipFill>
            <p:spPr>
              <a:xfrm>
                <a:off x="6366510" y="4330700"/>
                <a:ext cx="8064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305" name="墨迹 304"/>
              <p14:cNvContentPartPr/>
              <p14:nvPr/>
            </p14:nvContentPartPr>
            <p14:xfrm>
              <a:off x="6491605" y="4321810"/>
              <a:ext cx="98425" cy="24066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144"/>
            </p:blipFill>
            <p:spPr>
              <a:xfrm>
                <a:off x="6491605" y="4321810"/>
                <a:ext cx="9842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306" name="墨迹 305"/>
              <p14:cNvContentPartPr/>
              <p14:nvPr/>
            </p14:nvContentPartPr>
            <p14:xfrm>
              <a:off x="8098790" y="4241165"/>
              <a:ext cx="169545" cy="339725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146"/>
            </p:blipFill>
            <p:spPr>
              <a:xfrm>
                <a:off x="8098790" y="4241165"/>
                <a:ext cx="16954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307" name="墨迹 306"/>
              <p14:cNvContentPartPr/>
              <p14:nvPr/>
            </p14:nvContentPartPr>
            <p14:xfrm>
              <a:off x="8143875" y="4410710"/>
              <a:ext cx="71120" cy="16129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148"/>
            </p:blipFill>
            <p:spPr>
              <a:xfrm>
                <a:off x="8143875" y="4410710"/>
                <a:ext cx="7112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308" name="墨迹 307"/>
              <p14:cNvContentPartPr/>
              <p14:nvPr/>
            </p14:nvContentPartPr>
            <p14:xfrm>
              <a:off x="8340090" y="4401820"/>
              <a:ext cx="107315" cy="142875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150"/>
            </p:blipFill>
            <p:spPr>
              <a:xfrm>
                <a:off x="8340090" y="4401820"/>
                <a:ext cx="1073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309" name="墨迹 308"/>
              <p14:cNvContentPartPr/>
              <p14:nvPr/>
            </p14:nvContentPartPr>
            <p14:xfrm>
              <a:off x="8223885" y="4375150"/>
              <a:ext cx="35560" cy="19685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152"/>
            </p:blipFill>
            <p:spPr>
              <a:xfrm>
                <a:off x="8223885" y="4375150"/>
                <a:ext cx="3556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310" name="墨迹 309"/>
              <p14:cNvContentPartPr/>
              <p14:nvPr/>
            </p14:nvContentPartPr>
            <p14:xfrm>
              <a:off x="1258570" y="240665"/>
              <a:ext cx="170180" cy="3556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154"/>
            </p:blipFill>
            <p:spPr>
              <a:xfrm>
                <a:off x="1258570" y="240665"/>
                <a:ext cx="1701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311" name="墨迹 310"/>
              <p14:cNvContentPartPr/>
              <p14:nvPr/>
            </p14:nvContentPartPr>
            <p14:xfrm>
              <a:off x="1330325" y="213995"/>
              <a:ext cx="44450" cy="33020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156"/>
            </p:blipFill>
            <p:spPr>
              <a:xfrm>
                <a:off x="1330325" y="213995"/>
                <a:ext cx="444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312" name="墨迹 311"/>
              <p14:cNvContentPartPr/>
              <p14:nvPr/>
            </p14:nvContentPartPr>
            <p14:xfrm>
              <a:off x="1348105" y="374650"/>
              <a:ext cx="178435" cy="142875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158"/>
            </p:blipFill>
            <p:spPr>
              <a:xfrm>
                <a:off x="1348105" y="374650"/>
                <a:ext cx="17843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313" name="墨迹 312"/>
              <p14:cNvContentPartPr/>
              <p14:nvPr/>
            </p14:nvContentPartPr>
            <p14:xfrm>
              <a:off x="1553210" y="303530"/>
              <a:ext cx="125095" cy="3556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160"/>
            </p:blipFill>
            <p:spPr>
              <a:xfrm>
                <a:off x="1553210" y="303530"/>
                <a:ext cx="12509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314" name="墨迹 313"/>
              <p14:cNvContentPartPr/>
              <p14:nvPr/>
            </p14:nvContentPartPr>
            <p14:xfrm>
              <a:off x="1598295" y="249555"/>
              <a:ext cx="53340" cy="28575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162"/>
            </p:blipFill>
            <p:spPr>
              <a:xfrm>
                <a:off x="1598295" y="249555"/>
                <a:ext cx="5334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315" name="墨迹 314"/>
              <p14:cNvContentPartPr/>
              <p14:nvPr/>
            </p14:nvContentPartPr>
            <p14:xfrm>
              <a:off x="1526540" y="383540"/>
              <a:ext cx="116205" cy="107315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164"/>
            </p:blipFill>
            <p:spPr>
              <a:xfrm>
                <a:off x="1526540" y="383540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316" name="墨迹 315"/>
              <p14:cNvContentPartPr/>
              <p14:nvPr/>
            </p14:nvContentPartPr>
            <p14:xfrm>
              <a:off x="1651635" y="347980"/>
              <a:ext cx="71755" cy="16065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166"/>
            </p:blipFill>
            <p:spPr>
              <a:xfrm>
                <a:off x="1651635" y="347980"/>
                <a:ext cx="717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317" name="墨迹 316"/>
              <p14:cNvContentPartPr/>
              <p14:nvPr/>
            </p14:nvContentPartPr>
            <p14:xfrm>
              <a:off x="1741170" y="240665"/>
              <a:ext cx="142875" cy="30353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168"/>
            </p:blipFill>
            <p:spPr>
              <a:xfrm>
                <a:off x="1741170" y="240665"/>
                <a:ext cx="14287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318" name="墨迹 317"/>
              <p14:cNvContentPartPr/>
              <p14:nvPr/>
            </p14:nvContentPartPr>
            <p14:xfrm>
              <a:off x="1972945" y="321310"/>
              <a:ext cx="27305" cy="889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170"/>
            </p:blipFill>
            <p:spPr>
              <a:xfrm>
                <a:off x="1972945" y="321310"/>
                <a:ext cx="273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319" name="墨迹 318"/>
              <p14:cNvContentPartPr/>
              <p14:nvPr/>
            </p14:nvContentPartPr>
            <p14:xfrm>
              <a:off x="1964055" y="437515"/>
              <a:ext cx="26670" cy="889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172"/>
            </p:blipFill>
            <p:spPr>
              <a:xfrm>
                <a:off x="1964055" y="437515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320" name="墨迹 319"/>
              <p14:cNvContentPartPr/>
              <p14:nvPr/>
            </p14:nvContentPartPr>
            <p14:xfrm>
              <a:off x="2428875" y="240665"/>
              <a:ext cx="160655" cy="28575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174"/>
            </p:blipFill>
            <p:spPr>
              <a:xfrm>
                <a:off x="2428875" y="240665"/>
                <a:ext cx="1606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321" name="墨迹 320"/>
              <p14:cNvContentPartPr/>
              <p14:nvPr/>
            </p14:nvContentPartPr>
            <p14:xfrm>
              <a:off x="2687320" y="392430"/>
              <a:ext cx="8890" cy="10731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176"/>
            </p:blipFill>
            <p:spPr>
              <a:xfrm>
                <a:off x="2687320" y="392430"/>
                <a:ext cx="889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322" name="墨迹 321"/>
              <p14:cNvContentPartPr/>
              <p14:nvPr/>
            </p14:nvContentPartPr>
            <p14:xfrm>
              <a:off x="2893060" y="339090"/>
              <a:ext cx="8890" cy="5334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178"/>
            </p:blipFill>
            <p:spPr>
              <a:xfrm>
                <a:off x="2893060" y="339090"/>
                <a:ext cx="889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323" name="墨迹 322"/>
              <p14:cNvContentPartPr/>
              <p14:nvPr/>
            </p14:nvContentPartPr>
            <p14:xfrm>
              <a:off x="2866390" y="464185"/>
              <a:ext cx="53340" cy="2667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180"/>
            </p:blipFill>
            <p:spPr>
              <a:xfrm>
                <a:off x="2866390" y="464185"/>
                <a:ext cx="5334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324" name="墨迹 323"/>
              <p14:cNvContentPartPr/>
              <p14:nvPr/>
            </p14:nvContentPartPr>
            <p14:xfrm>
              <a:off x="3178810" y="374650"/>
              <a:ext cx="142875" cy="8890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182"/>
            </p:blipFill>
            <p:spPr>
              <a:xfrm>
                <a:off x="3178810" y="374650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325" name="墨迹 324"/>
              <p14:cNvContentPartPr/>
              <p14:nvPr/>
            </p14:nvContentPartPr>
            <p14:xfrm>
              <a:off x="3267710" y="312420"/>
              <a:ext cx="18415" cy="151765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184"/>
            </p:blipFill>
            <p:spPr>
              <a:xfrm>
                <a:off x="3267710" y="312420"/>
                <a:ext cx="1841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326" name="墨迹 325"/>
              <p14:cNvContentPartPr/>
              <p14:nvPr/>
            </p14:nvContentPartPr>
            <p14:xfrm>
              <a:off x="3482340" y="499745"/>
              <a:ext cx="8890" cy="2667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186"/>
            </p:blipFill>
            <p:spPr>
              <a:xfrm>
                <a:off x="3482340" y="499745"/>
                <a:ext cx="88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327" name="墨迹 326"/>
              <p14:cNvContentPartPr/>
              <p14:nvPr/>
            </p14:nvContentPartPr>
            <p14:xfrm>
              <a:off x="3660775" y="276225"/>
              <a:ext cx="160655" cy="19685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188"/>
            </p:blipFill>
            <p:spPr>
              <a:xfrm>
                <a:off x="3660775" y="276225"/>
                <a:ext cx="16065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328" name="墨迹 327"/>
              <p14:cNvContentPartPr/>
              <p14:nvPr/>
            </p14:nvContentPartPr>
            <p14:xfrm>
              <a:off x="3919855" y="437515"/>
              <a:ext cx="8890" cy="8001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190"/>
            </p:blipFill>
            <p:spPr>
              <a:xfrm>
                <a:off x="3919855" y="437515"/>
                <a:ext cx="889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329" name="墨迹 328"/>
              <p14:cNvContentPartPr/>
              <p14:nvPr/>
            </p14:nvContentPartPr>
            <p14:xfrm>
              <a:off x="4116070" y="499745"/>
              <a:ext cx="17780" cy="89535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192"/>
            </p:blipFill>
            <p:spPr>
              <a:xfrm>
                <a:off x="4116070" y="499745"/>
                <a:ext cx="1778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330" name="墨迹 329"/>
              <p14:cNvContentPartPr/>
              <p14:nvPr/>
            </p14:nvContentPartPr>
            <p14:xfrm>
              <a:off x="4366260" y="249555"/>
              <a:ext cx="151765" cy="25908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194"/>
            </p:blipFill>
            <p:spPr>
              <a:xfrm>
                <a:off x="4366260" y="249555"/>
                <a:ext cx="15176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331" name="墨迹 330"/>
              <p14:cNvContentPartPr/>
              <p14:nvPr/>
            </p14:nvContentPartPr>
            <p14:xfrm>
              <a:off x="4544695" y="410210"/>
              <a:ext cx="98425" cy="133985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196"/>
            </p:blipFill>
            <p:spPr>
              <a:xfrm>
                <a:off x="4544695" y="410210"/>
                <a:ext cx="984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332" name="墨迹 331"/>
              <p14:cNvContentPartPr/>
              <p14:nvPr/>
            </p14:nvContentPartPr>
            <p14:xfrm>
              <a:off x="3509010" y="285750"/>
              <a:ext cx="437515" cy="36576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198"/>
            </p:blipFill>
            <p:spPr>
              <a:xfrm>
                <a:off x="3509010" y="285750"/>
                <a:ext cx="43751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333" name="墨迹 332"/>
              <p14:cNvContentPartPr/>
              <p14:nvPr/>
            </p14:nvContentPartPr>
            <p14:xfrm>
              <a:off x="4276725" y="222885"/>
              <a:ext cx="438150" cy="437515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200"/>
            </p:blipFill>
            <p:spPr>
              <a:xfrm>
                <a:off x="4276725" y="222885"/>
                <a:ext cx="438150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334" name="墨迹 333"/>
              <p14:cNvContentPartPr/>
              <p14:nvPr/>
            </p14:nvContentPartPr>
            <p14:xfrm>
              <a:off x="3678555" y="704850"/>
              <a:ext cx="8890" cy="16129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202"/>
            </p:blipFill>
            <p:spPr>
              <a:xfrm>
                <a:off x="3678555" y="704850"/>
                <a:ext cx="889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335" name="墨迹 334"/>
              <p14:cNvContentPartPr/>
              <p14:nvPr/>
            </p14:nvContentPartPr>
            <p14:xfrm>
              <a:off x="3482340" y="955040"/>
              <a:ext cx="133985" cy="178435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204"/>
            </p:blipFill>
            <p:spPr>
              <a:xfrm>
                <a:off x="3482340" y="955040"/>
                <a:ext cx="1339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336" name="墨迹 335"/>
              <p14:cNvContentPartPr/>
              <p14:nvPr/>
            </p14:nvContentPartPr>
            <p14:xfrm>
              <a:off x="3660775" y="1000125"/>
              <a:ext cx="187325" cy="12446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206"/>
            </p:blipFill>
            <p:spPr>
              <a:xfrm>
                <a:off x="3660775" y="1000125"/>
                <a:ext cx="18732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337" name="墨迹 336"/>
              <p14:cNvContentPartPr/>
              <p14:nvPr/>
            </p14:nvContentPartPr>
            <p14:xfrm>
              <a:off x="4544695" y="723265"/>
              <a:ext cx="36195" cy="187325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208"/>
            </p:blipFill>
            <p:spPr>
              <a:xfrm>
                <a:off x="4544695" y="723265"/>
                <a:ext cx="3619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338" name="墨迹 337"/>
              <p14:cNvContentPartPr/>
              <p14:nvPr/>
            </p14:nvContentPartPr>
            <p14:xfrm>
              <a:off x="4464685" y="963930"/>
              <a:ext cx="133985" cy="18796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210"/>
            </p:blipFill>
            <p:spPr>
              <a:xfrm>
                <a:off x="4464685" y="963930"/>
                <a:ext cx="13398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339" name="墨迹 338"/>
              <p14:cNvContentPartPr/>
              <p14:nvPr/>
            </p14:nvContentPartPr>
            <p14:xfrm>
              <a:off x="4625340" y="1035685"/>
              <a:ext cx="142875" cy="116205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212"/>
            </p:blipFill>
            <p:spPr>
              <a:xfrm>
                <a:off x="4625340" y="1035685"/>
                <a:ext cx="14287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340" name="墨迹 339"/>
              <p14:cNvContentPartPr/>
              <p14:nvPr/>
            </p14:nvContentPartPr>
            <p14:xfrm>
              <a:off x="4660900" y="1053465"/>
              <a:ext cx="89535" cy="196215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214"/>
            </p:blipFill>
            <p:spPr>
              <a:xfrm>
                <a:off x="4660900" y="1053465"/>
                <a:ext cx="8953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341" name="墨迹 340"/>
              <p14:cNvContentPartPr/>
              <p14:nvPr/>
            </p14:nvContentPartPr>
            <p14:xfrm>
              <a:off x="3062605" y="321310"/>
              <a:ext cx="303530" cy="29464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216"/>
            </p:blipFill>
            <p:spPr>
              <a:xfrm>
                <a:off x="3062605" y="321310"/>
                <a:ext cx="30353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342" name="墨迹 341"/>
              <p14:cNvContentPartPr/>
              <p14:nvPr/>
            </p14:nvContentPartPr>
            <p14:xfrm>
              <a:off x="2928620" y="687070"/>
              <a:ext cx="98425" cy="133985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218"/>
            </p:blipFill>
            <p:spPr>
              <a:xfrm>
                <a:off x="2928620" y="687070"/>
                <a:ext cx="984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343" name="墨迹 342"/>
              <p14:cNvContentPartPr/>
              <p14:nvPr/>
            </p14:nvContentPartPr>
            <p14:xfrm>
              <a:off x="2562225" y="857250"/>
              <a:ext cx="107315" cy="213995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220"/>
            </p:blipFill>
            <p:spPr>
              <a:xfrm>
                <a:off x="2562225" y="857250"/>
                <a:ext cx="10731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344" name="墨迹 343"/>
              <p14:cNvContentPartPr/>
              <p14:nvPr/>
            </p14:nvContentPartPr>
            <p14:xfrm>
              <a:off x="2464435" y="955040"/>
              <a:ext cx="330200" cy="23241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222"/>
            </p:blipFill>
            <p:spPr>
              <a:xfrm>
                <a:off x="2464435" y="955040"/>
                <a:ext cx="33020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345" name="墨迹 344"/>
              <p14:cNvContentPartPr/>
              <p14:nvPr/>
            </p14:nvContentPartPr>
            <p14:xfrm>
              <a:off x="3642995" y="1223010"/>
              <a:ext cx="35560" cy="21463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224"/>
            </p:blipFill>
            <p:spPr>
              <a:xfrm>
                <a:off x="3642995" y="1223010"/>
                <a:ext cx="3556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346" name="墨迹 345"/>
              <p14:cNvContentPartPr/>
              <p14:nvPr/>
            </p14:nvContentPartPr>
            <p14:xfrm>
              <a:off x="2866390" y="1589405"/>
              <a:ext cx="160655" cy="1778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226"/>
            </p:blipFill>
            <p:spPr>
              <a:xfrm>
                <a:off x="2866390" y="158940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347" name="墨迹 346"/>
              <p14:cNvContentPartPr/>
              <p14:nvPr/>
            </p14:nvContentPartPr>
            <p14:xfrm>
              <a:off x="3080385" y="1651635"/>
              <a:ext cx="71755" cy="116205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228"/>
            </p:blipFill>
            <p:spPr>
              <a:xfrm>
                <a:off x="3080385" y="1651635"/>
                <a:ext cx="717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348" name="墨迹 347"/>
              <p14:cNvContentPartPr/>
              <p14:nvPr/>
            </p14:nvContentPartPr>
            <p14:xfrm>
              <a:off x="3223260" y="1464310"/>
              <a:ext cx="160655" cy="205105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230"/>
            </p:blipFill>
            <p:spPr>
              <a:xfrm>
                <a:off x="3223260" y="1464310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349" name="墨迹 348"/>
              <p14:cNvContentPartPr/>
              <p14:nvPr/>
            </p14:nvContentPartPr>
            <p14:xfrm>
              <a:off x="3429000" y="1633855"/>
              <a:ext cx="8890" cy="107315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176"/>
            </p:blipFill>
            <p:spPr>
              <a:xfrm>
                <a:off x="3429000" y="1633855"/>
                <a:ext cx="889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350" name="墨迹 349"/>
              <p14:cNvContentPartPr/>
              <p14:nvPr/>
            </p14:nvContentPartPr>
            <p14:xfrm>
              <a:off x="3517900" y="1687195"/>
              <a:ext cx="17780" cy="80645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233"/>
            </p:blipFill>
            <p:spPr>
              <a:xfrm>
                <a:off x="3517900" y="1687195"/>
                <a:ext cx="1778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351" name="墨迹 350"/>
              <p14:cNvContentPartPr/>
              <p14:nvPr/>
            </p14:nvContentPartPr>
            <p14:xfrm>
              <a:off x="3660775" y="1464310"/>
              <a:ext cx="178435" cy="205105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235"/>
            </p:blipFill>
            <p:spPr>
              <a:xfrm>
                <a:off x="3660775" y="1464310"/>
                <a:ext cx="17843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352" name="墨迹 351"/>
              <p14:cNvContentPartPr/>
              <p14:nvPr/>
            </p14:nvContentPartPr>
            <p14:xfrm>
              <a:off x="3893185" y="1589405"/>
              <a:ext cx="125095" cy="10668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237"/>
            </p:blipFill>
            <p:spPr>
              <a:xfrm>
                <a:off x="3893185" y="1589405"/>
                <a:ext cx="12509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353" name="墨迹 352"/>
              <p14:cNvContentPartPr/>
              <p14:nvPr/>
            </p14:nvContentPartPr>
            <p14:xfrm>
              <a:off x="3205480" y="1410335"/>
              <a:ext cx="276860" cy="410845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239"/>
            </p:blipFill>
            <p:spPr>
              <a:xfrm>
                <a:off x="3205480" y="1410335"/>
                <a:ext cx="276860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354" name="墨迹 353"/>
              <p14:cNvContentPartPr/>
              <p14:nvPr/>
            </p14:nvContentPartPr>
            <p14:xfrm>
              <a:off x="3625215" y="1392555"/>
              <a:ext cx="419735" cy="348615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241"/>
            </p:blipFill>
            <p:spPr>
              <a:xfrm>
                <a:off x="3625215" y="1392555"/>
                <a:ext cx="41973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355" name="墨迹 354"/>
              <p14:cNvContentPartPr/>
              <p14:nvPr/>
            </p14:nvContentPartPr>
            <p14:xfrm>
              <a:off x="3339465" y="1812290"/>
              <a:ext cx="830580" cy="88392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243"/>
            </p:blipFill>
            <p:spPr>
              <a:xfrm>
                <a:off x="3339465" y="1812290"/>
                <a:ext cx="830580" cy="883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356" name="墨迹 355"/>
              <p14:cNvContentPartPr/>
              <p14:nvPr/>
            </p14:nvContentPartPr>
            <p14:xfrm>
              <a:off x="213995" y="3553460"/>
              <a:ext cx="562610" cy="71755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245"/>
            </p:blipFill>
            <p:spPr>
              <a:xfrm>
                <a:off x="213995" y="3553460"/>
                <a:ext cx="56261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357" name="墨迹 356"/>
              <p14:cNvContentPartPr/>
              <p14:nvPr/>
            </p14:nvContentPartPr>
            <p14:xfrm>
              <a:off x="3973195" y="2741295"/>
              <a:ext cx="125095" cy="187325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247"/>
            </p:blipFill>
            <p:spPr>
              <a:xfrm>
                <a:off x="3973195" y="2741295"/>
                <a:ext cx="12509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358" name="墨迹 357"/>
              <p14:cNvContentPartPr/>
              <p14:nvPr/>
            </p14:nvContentPartPr>
            <p14:xfrm>
              <a:off x="4098290" y="2759075"/>
              <a:ext cx="259080" cy="187325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249"/>
            </p:blipFill>
            <p:spPr>
              <a:xfrm>
                <a:off x="4098290" y="2759075"/>
                <a:ext cx="25908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359" name="墨迹 358"/>
              <p14:cNvContentPartPr/>
              <p14:nvPr/>
            </p14:nvContentPartPr>
            <p14:xfrm>
              <a:off x="4321810" y="2910840"/>
              <a:ext cx="44450" cy="98425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251"/>
            </p:blipFill>
            <p:spPr>
              <a:xfrm>
                <a:off x="4321810" y="2910840"/>
                <a:ext cx="444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360" name="墨迹 359"/>
              <p14:cNvContentPartPr/>
              <p14:nvPr/>
            </p14:nvContentPartPr>
            <p14:xfrm>
              <a:off x="4446905" y="2705100"/>
              <a:ext cx="80010" cy="25019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253"/>
            </p:blipFill>
            <p:spPr>
              <a:xfrm>
                <a:off x="4446905" y="2705100"/>
                <a:ext cx="8001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361" name="墨迹 360"/>
              <p14:cNvContentPartPr/>
              <p14:nvPr/>
            </p14:nvContentPartPr>
            <p14:xfrm>
              <a:off x="4518025" y="2830195"/>
              <a:ext cx="89535" cy="21463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255"/>
            </p:blipFill>
            <p:spPr>
              <a:xfrm>
                <a:off x="4518025" y="2830195"/>
                <a:ext cx="8953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362" name="墨迹 361"/>
              <p14:cNvContentPartPr/>
              <p14:nvPr/>
            </p14:nvContentPartPr>
            <p14:xfrm>
              <a:off x="4544695" y="2821305"/>
              <a:ext cx="142875" cy="62865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257"/>
            </p:blipFill>
            <p:spPr>
              <a:xfrm>
                <a:off x="4544695" y="2821305"/>
                <a:ext cx="14287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363" name="墨迹 362"/>
              <p14:cNvContentPartPr/>
              <p14:nvPr/>
            </p14:nvContentPartPr>
            <p14:xfrm>
              <a:off x="4071620" y="1651635"/>
              <a:ext cx="509270" cy="22352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259"/>
            </p:blipFill>
            <p:spPr>
              <a:xfrm>
                <a:off x="4071620" y="1651635"/>
                <a:ext cx="50927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364" name="墨迹 363"/>
              <p14:cNvContentPartPr/>
              <p14:nvPr/>
            </p14:nvContentPartPr>
            <p14:xfrm>
              <a:off x="2589530" y="3562350"/>
              <a:ext cx="133985" cy="196850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261"/>
            </p:blipFill>
            <p:spPr>
              <a:xfrm>
                <a:off x="2589530" y="3562350"/>
                <a:ext cx="13398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365" name="墨迹 364"/>
              <p14:cNvContentPartPr/>
              <p14:nvPr/>
            </p14:nvContentPartPr>
            <p14:xfrm>
              <a:off x="4607560" y="1750060"/>
              <a:ext cx="133985" cy="31242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263"/>
            </p:blipFill>
            <p:spPr>
              <a:xfrm>
                <a:off x="4607560" y="1750060"/>
                <a:ext cx="13398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366" name="墨迹 365"/>
              <p14:cNvContentPartPr/>
              <p14:nvPr/>
            </p14:nvContentPartPr>
            <p14:xfrm>
              <a:off x="4750435" y="1919605"/>
              <a:ext cx="107315" cy="213995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265"/>
            </p:blipFill>
            <p:spPr>
              <a:xfrm>
                <a:off x="4750435" y="1919605"/>
                <a:ext cx="10731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367" name="墨迹 366"/>
              <p14:cNvContentPartPr/>
              <p14:nvPr/>
            </p14:nvContentPartPr>
            <p14:xfrm>
              <a:off x="624840" y="2196465"/>
              <a:ext cx="1294765" cy="741045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267"/>
            </p:blipFill>
            <p:spPr>
              <a:xfrm>
                <a:off x="624840" y="2196465"/>
                <a:ext cx="1294765" cy="7410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368" name="墨迹 367"/>
              <p14:cNvContentPartPr/>
              <p14:nvPr/>
            </p14:nvContentPartPr>
            <p14:xfrm>
              <a:off x="704850" y="3009265"/>
              <a:ext cx="491490" cy="98171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269"/>
            </p:blipFill>
            <p:spPr>
              <a:xfrm>
                <a:off x="704850" y="3009265"/>
                <a:ext cx="491490" cy="981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369" name="墨迹 368"/>
              <p14:cNvContentPartPr/>
              <p14:nvPr/>
            </p14:nvContentPartPr>
            <p14:xfrm>
              <a:off x="651510" y="3794760"/>
              <a:ext cx="294640" cy="30353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271"/>
            </p:blipFill>
            <p:spPr>
              <a:xfrm>
                <a:off x="651510" y="3794760"/>
                <a:ext cx="29464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370" name="墨迹 369"/>
              <p14:cNvContentPartPr/>
              <p14:nvPr/>
            </p14:nvContentPartPr>
            <p14:xfrm>
              <a:off x="3223260" y="1866265"/>
              <a:ext cx="26670" cy="8001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273"/>
            </p:blipFill>
            <p:spPr>
              <a:xfrm>
                <a:off x="3223260" y="1866265"/>
                <a:ext cx="266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371" name="墨迹 370"/>
              <p14:cNvContentPartPr/>
              <p14:nvPr/>
            </p14:nvContentPartPr>
            <p14:xfrm>
              <a:off x="3062605" y="1972945"/>
              <a:ext cx="107315" cy="232410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275"/>
            </p:blipFill>
            <p:spPr>
              <a:xfrm>
                <a:off x="3062605" y="1972945"/>
                <a:ext cx="10731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372" name="墨迹 371"/>
              <p14:cNvContentPartPr/>
              <p14:nvPr/>
            </p14:nvContentPartPr>
            <p14:xfrm>
              <a:off x="3937635" y="1776730"/>
              <a:ext cx="142875" cy="116205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277"/>
            </p:blipFill>
            <p:spPr>
              <a:xfrm>
                <a:off x="3937635" y="1776730"/>
                <a:ext cx="14287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373" name="墨迹 372"/>
              <p14:cNvContentPartPr/>
              <p14:nvPr/>
            </p14:nvContentPartPr>
            <p14:xfrm>
              <a:off x="4196715" y="1847850"/>
              <a:ext cx="125095" cy="24130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279"/>
            </p:blipFill>
            <p:spPr>
              <a:xfrm>
                <a:off x="4196715" y="1847850"/>
                <a:ext cx="12509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374" name="墨迹 373"/>
              <p14:cNvContentPartPr/>
              <p14:nvPr/>
            </p14:nvContentPartPr>
            <p14:xfrm>
              <a:off x="4241165" y="1892935"/>
              <a:ext cx="160655" cy="2667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281"/>
            </p:blipFill>
            <p:spPr>
              <a:xfrm>
                <a:off x="4241165" y="189293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375" name="墨迹 374"/>
              <p14:cNvContentPartPr/>
              <p14:nvPr/>
            </p14:nvContentPartPr>
            <p14:xfrm>
              <a:off x="6036310" y="356870"/>
              <a:ext cx="97790" cy="32131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283"/>
            </p:blipFill>
            <p:spPr>
              <a:xfrm>
                <a:off x="6036310" y="356870"/>
                <a:ext cx="9779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376" name="墨迹 375"/>
              <p14:cNvContentPartPr/>
              <p14:nvPr/>
            </p14:nvContentPartPr>
            <p14:xfrm>
              <a:off x="6188075" y="508635"/>
              <a:ext cx="107315" cy="889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285"/>
            </p:blipFill>
            <p:spPr>
              <a:xfrm>
                <a:off x="6188075" y="50863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377" name="墨迹 376"/>
              <p14:cNvContentPartPr/>
              <p14:nvPr/>
            </p14:nvContentPartPr>
            <p14:xfrm>
              <a:off x="6330950" y="392430"/>
              <a:ext cx="107315" cy="232410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287"/>
            </p:blipFill>
            <p:spPr>
              <a:xfrm>
                <a:off x="6330950" y="392430"/>
                <a:ext cx="10731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378" name="墨迹 377"/>
              <p14:cNvContentPartPr/>
              <p14:nvPr/>
            </p14:nvContentPartPr>
            <p14:xfrm>
              <a:off x="6393180" y="374650"/>
              <a:ext cx="187960" cy="53975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289"/>
            </p:blipFill>
            <p:spPr>
              <a:xfrm>
                <a:off x="6393180" y="374650"/>
                <a:ext cx="18796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379" name="墨迹 378"/>
              <p14:cNvContentPartPr/>
              <p14:nvPr/>
            </p14:nvContentPartPr>
            <p14:xfrm>
              <a:off x="5473700" y="339090"/>
              <a:ext cx="285750" cy="25908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291"/>
            </p:blipFill>
            <p:spPr>
              <a:xfrm>
                <a:off x="5473700" y="339090"/>
                <a:ext cx="28575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380" name="墨迹 379"/>
              <p14:cNvContentPartPr/>
              <p14:nvPr/>
            </p14:nvContentPartPr>
            <p14:xfrm>
              <a:off x="5616575" y="365760"/>
              <a:ext cx="8890" cy="205740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293"/>
            </p:blipFill>
            <p:spPr>
              <a:xfrm>
                <a:off x="5616575" y="365760"/>
                <a:ext cx="889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381" name="墨迹 380"/>
              <p14:cNvContentPartPr/>
              <p14:nvPr/>
            </p14:nvContentPartPr>
            <p14:xfrm>
              <a:off x="5732780" y="169545"/>
              <a:ext cx="88900" cy="142875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295"/>
            </p:blipFill>
            <p:spPr>
              <a:xfrm>
                <a:off x="5732780" y="169545"/>
                <a:ext cx="889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382" name="墨迹 381"/>
              <p14:cNvContentPartPr/>
              <p14:nvPr/>
            </p14:nvContentPartPr>
            <p14:xfrm>
              <a:off x="5839460" y="213995"/>
              <a:ext cx="80645" cy="98425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297"/>
            </p:blipFill>
            <p:spPr>
              <a:xfrm>
                <a:off x="5839460" y="213995"/>
                <a:ext cx="8064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383" name="墨迹 382"/>
              <p14:cNvContentPartPr/>
              <p14:nvPr/>
            </p14:nvContentPartPr>
            <p14:xfrm>
              <a:off x="6027420" y="160655"/>
              <a:ext cx="17780" cy="2667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299"/>
            </p:blipFill>
            <p:spPr>
              <a:xfrm>
                <a:off x="6027420" y="160655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384" name="墨迹 383"/>
              <p14:cNvContentPartPr/>
              <p14:nvPr/>
            </p14:nvContentPartPr>
            <p14:xfrm>
              <a:off x="5991225" y="249555"/>
              <a:ext cx="27305" cy="36195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301"/>
            </p:blipFill>
            <p:spPr>
              <a:xfrm>
                <a:off x="5991225" y="249555"/>
                <a:ext cx="2730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385" name="墨迹 384"/>
              <p14:cNvContentPartPr/>
              <p14:nvPr/>
            </p14:nvContentPartPr>
            <p14:xfrm>
              <a:off x="3124835" y="544195"/>
              <a:ext cx="223520" cy="98425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303"/>
            </p:blipFill>
            <p:spPr>
              <a:xfrm>
                <a:off x="3124835" y="544195"/>
                <a:ext cx="22352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386" name="墨迹 385"/>
              <p14:cNvContentPartPr/>
              <p14:nvPr/>
            </p14:nvContentPartPr>
            <p14:xfrm>
              <a:off x="3143250" y="607060"/>
              <a:ext cx="231775" cy="3556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305"/>
            </p:blipFill>
            <p:spPr>
              <a:xfrm>
                <a:off x="3143250" y="607060"/>
                <a:ext cx="23177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387" name="墨迹 386"/>
              <p14:cNvContentPartPr/>
              <p14:nvPr/>
            </p14:nvContentPartPr>
            <p14:xfrm>
              <a:off x="5500370" y="821055"/>
              <a:ext cx="321310" cy="294640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307"/>
            </p:blipFill>
            <p:spPr>
              <a:xfrm>
                <a:off x="5500370" y="821055"/>
                <a:ext cx="32131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388" name="墨迹 387"/>
              <p14:cNvContentPartPr/>
              <p14:nvPr/>
            </p14:nvContentPartPr>
            <p14:xfrm>
              <a:off x="5581015" y="875030"/>
              <a:ext cx="196215" cy="10668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309"/>
            </p:blipFill>
            <p:spPr>
              <a:xfrm>
                <a:off x="5581015" y="875030"/>
                <a:ext cx="19621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389" name="墨迹 388"/>
              <p14:cNvContentPartPr/>
              <p14:nvPr/>
            </p14:nvContentPartPr>
            <p14:xfrm>
              <a:off x="2866390" y="2821305"/>
              <a:ext cx="598170" cy="1778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311"/>
            </p:blipFill>
            <p:spPr>
              <a:xfrm>
                <a:off x="2866390" y="2821305"/>
                <a:ext cx="5981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390" name="墨迹 389"/>
              <p14:cNvContentPartPr/>
              <p14:nvPr/>
            </p14:nvContentPartPr>
            <p14:xfrm>
              <a:off x="2910840" y="2901950"/>
              <a:ext cx="446405" cy="17780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313"/>
            </p:blipFill>
            <p:spPr>
              <a:xfrm>
                <a:off x="2910840" y="2901950"/>
                <a:ext cx="4464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391" name="墨迹 390"/>
              <p14:cNvContentPartPr/>
              <p14:nvPr/>
            </p14:nvContentPartPr>
            <p14:xfrm>
              <a:off x="3750310" y="133350"/>
              <a:ext cx="97790" cy="107315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315"/>
            </p:blipFill>
            <p:spPr>
              <a:xfrm>
                <a:off x="3750310" y="133350"/>
                <a:ext cx="9779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392" name="墨迹 391"/>
              <p14:cNvContentPartPr/>
              <p14:nvPr/>
            </p14:nvContentPartPr>
            <p14:xfrm>
              <a:off x="3821430" y="151765"/>
              <a:ext cx="8890" cy="142875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317"/>
            </p:blipFill>
            <p:spPr>
              <a:xfrm>
                <a:off x="3821430" y="151765"/>
                <a:ext cx="88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393" name="墨迹 392"/>
              <p14:cNvContentPartPr/>
              <p14:nvPr/>
            </p14:nvContentPartPr>
            <p14:xfrm>
              <a:off x="4794885" y="249555"/>
              <a:ext cx="116205" cy="169545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319"/>
            </p:blipFill>
            <p:spPr>
              <a:xfrm>
                <a:off x="4794885" y="249555"/>
                <a:ext cx="11620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394" name="墨迹 393"/>
              <p14:cNvContentPartPr/>
              <p14:nvPr/>
            </p14:nvContentPartPr>
            <p14:xfrm>
              <a:off x="6036310" y="901700"/>
              <a:ext cx="80010" cy="294640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321"/>
            </p:blipFill>
            <p:spPr>
              <a:xfrm>
                <a:off x="6036310" y="901700"/>
                <a:ext cx="8001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395" name="墨迹 394"/>
              <p14:cNvContentPartPr/>
              <p14:nvPr/>
            </p14:nvContentPartPr>
            <p14:xfrm>
              <a:off x="6170295" y="928370"/>
              <a:ext cx="80010" cy="22352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323"/>
            </p:blipFill>
            <p:spPr>
              <a:xfrm>
                <a:off x="6170295" y="928370"/>
                <a:ext cx="8001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396" name="墨迹 395"/>
              <p14:cNvContentPartPr/>
              <p14:nvPr/>
            </p14:nvContentPartPr>
            <p14:xfrm>
              <a:off x="6339840" y="990600"/>
              <a:ext cx="107315" cy="18415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325"/>
            </p:blipFill>
            <p:spPr>
              <a:xfrm>
                <a:off x="6339840" y="990600"/>
                <a:ext cx="10731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397" name="墨迹 396"/>
              <p14:cNvContentPartPr/>
              <p14:nvPr/>
            </p14:nvContentPartPr>
            <p14:xfrm>
              <a:off x="6473825" y="866140"/>
              <a:ext cx="98425" cy="258445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327"/>
            </p:blipFill>
            <p:spPr>
              <a:xfrm>
                <a:off x="6473825" y="866140"/>
                <a:ext cx="9842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398" name="墨迹 397"/>
              <p14:cNvContentPartPr/>
              <p14:nvPr/>
            </p14:nvContentPartPr>
            <p14:xfrm>
              <a:off x="6527165" y="928370"/>
              <a:ext cx="107315" cy="8890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329"/>
            </p:blipFill>
            <p:spPr>
              <a:xfrm>
                <a:off x="6527165" y="92837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399" name="墨迹 398"/>
              <p14:cNvContentPartPr/>
              <p14:nvPr/>
            </p14:nvContentPartPr>
            <p14:xfrm>
              <a:off x="6652260" y="821055"/>
              <a:ext cx="71755" cy="303530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331"/>
            </p:blipFill>
            <p:spPr>
              <a:xfrm>
                <a:off x="6652260" y="821055"/>
                <a:ext cx="7175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400" name="墨迹 399"/>
              <p14:cNvContentPartPr/>
              <p14:nvPr/>
            </p14:nvContentPartPr>
            <p14:xfrm>
              <a:off x="6866890" y="963930"/>
              <a:ext cx="142875" cy="26670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333"/>
            </p:blipFill>
            <p:spPr>
              <a:xfrm>
                <a:off x="6866890" y="963930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401" name="墨迹 400"/>
              <p14:cNvContentPartPr/>
              <p14:nvPr/>
            </p14:nvContentPartPr>
            <p14:xfrm>
              <a:off x="6946900" y="919480"/>
              <a:ext cx="8890" cy="169545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335"/>
            </p:blipFill>
            <p:spPr>
              <a:xfrm>
                <a:off x="6946900" y="919480"/>
                <a:ext cx="88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402" name="墨迹 401"/>
              <p14:cNvContentPartPr/>
              <p14:nvPr/>
            </p14:nvContentPartPr>
            <p14:xfrm>
              <a:off x="7143750" y="857250"/>
              <a:ext cx="160655" cy="240665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337"/>
            </p:blipFill>
            <p:spPr>
              <a:xfrm>
                <a:off x="7143750" y="857250"/>
                <a:ext cx="16065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403" name="墨迹 402"/>
              <p14:cNvContentPartPr/>
              <p14:nvPr/>
            </p14:nvContentPartPr>
            <p14:xfrm>
              <a:off x="6768465" y="857250"/>
              <a:ext cx="303530" cy="321310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339"/>
            </p:blipFill>
            <p:spPr>
              <a:xfrm>
                <a:off x="6768465" y="857250"/>
                <a:ext cx="30353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404" name="墨迹 403"/>
              <p14:cNvContentPartPr/>
              <p14:nvPr/>
            </p14:nvContentPartPr>
            <p14:xfrm>
              <a:off x="5286375" y="365760"/>
              <a:ext cx="222885" cy="276860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341"/>
            </p:blipFill>
            <p:spPr>
              <a:xfrm>
                <a:off x="5286375" y="365760"/>
                <a:ext cx="22288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405" name="墨迹 404"/>
              <p14:cNvContentPartPr/>
              <p14:nvPr/>
            </p14:nvContentPartPr>
            <p14:xfrm>
              <a:off x="5321935" y="607060"/>
              <a:ext cx="35560" cy="490855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343"/>
            </p:blipFill>
            <p:spPr>
              <a:xfrm>
                <a:off x="5321935" y="607060"/>
                <a:ext cx="35560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406" name="墨迹 405"/>
              <p14:cNvContentPartPr/>
              <p14:nvPr/>
            </p14:nvContentPartPr>
            <p14:xfrm>
              <a:off x="5053965" y="732155"/>
              <a:ext cx="250190" cy="26670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345"/>
            </p:blipFill>
            <p:spPr>
              <a:xfrm>
                <a:off x="5053965" y="732155"/>
                <a:ext cx="2501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407" name="墨迹 406"/>
              <p14:cNvContentPartPr/>
              <p14:nvPr/>
            </p14:nvContentPartPr>
            <p14:xfrm>
              <a:off x="5036185" y="812165"/>
              <a:ext cx="160655" cy="2667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347"/>
            </p:blipFill>
            <p:spPr>
              <a:xfrm>
                <a:off x="5036185" y="81216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408" name="墨迹 407"/>
              <p14:cNvContentPartPr/>
              <p14:nvPr/>
            </p14:nvContentPartPr>
            <p14:xfrm>
              <a:off x="4893310" y="660400"/>
              <a:ext cx="250190" cy="26797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349"/>
            </p:blipFill>
            <p:spPr>
              <a:xfrm>
                <a:off x="4893310" y="660400"/>
                <a:ext cx="25019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409" name="墨迹 408"/>
              <p14:cNvContentPartPr/>
              <p14:nvPr/>
            </p14:nvContentPartPr>
            <p14:xfrm>
              <a:off x="5161280" y="714375"/>
              <a:ext cx="17780" cy="360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351"/>
            </p:blipFill>
            <p:spPr>
              <a:xfrm>
                <a:off x="5161280" y="71437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410" name="墨迹 409"/>
              <p14:cNvContentPartPr/>
              <p14:nvPr/>
            </p14:nvContentPartPr>
            <p14:xfrm>
              <a:off x="1062355" y="5348605"/>
              <a:ext cx="259080" cy="6223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353"/>
            </p:blipFill>
            <p:spPr>
              <a:xfrm>
                <a:off x="1062355" y="5348605"/>
                <a:ext cx="25908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411" name="墨迹 410"/>
              <p14:cNvContentPartPr/>
              <p14:nvPr/>
            </p14:nvContentPartPr>
            <p14:xfrm>
              <a:off x="1053465" y="5259070"/>
              <a:ext cx="213995" cy="48260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355"/>
            </p:blipFill>
            <p:spPr>
              <a:xfrm>
                <a:off x="1053465" y="5259070"/>
                <a:ext cx="21399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412" name="墨迹 411"/>
              <p14:cNvContentPartPr/>
              <p14:nvPr/>
            </p14:nvContentPartPr>
            <p14:xfrm>
              <a:off x="1143000" y="5544820"/>
              <a:ext cx="213995" cy="205740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357"/>
            </p:blipFill>
            <p:spPr>
              <a:xfrm>
                <a:off x="1143000" y="5544820"/>
                <a:ext cx="21399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413" name="墨迹 412"/>
              <p14:cNvContentPartPr/>
              <p14:nvPr/>
            </p14:nvContentPartPr>
            <p14:xfrm>
              <a:off x="1464310" y="5518150"/>
              <a:ext cx="17780" cy="26670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299"/>
            </p:blipFill>
            <p:spPr>
              <a:xfrm>
                <a:off x="1464310" y="5518150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414" name="墨迹 413"/>
              <p14:cNvContentPartPr/>
              <p14:nvPr/>
            </p14:nvContentPartPr>
            <p14:xfrm>
              <a:off x="1455420" y="5616575"/>
              <a:ext cx="35560" cy="5334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360"/>
            </p:blipFill>
            <p:spPr>
              <a:xfrm>
                <a:off x="1455420" y="5616575"/>
                <a:ext cx="355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415" name="墨迹 414"/>
              <p14:cNvContentPartPr/>
              <p14:nvPr/>
            </p14:nvContentPartPr>
            <p14:xfrm>
              <a:off x="2169795" y="5232400"/>
              <a:ext cx="125095" cy="214630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362"/>
            </p:blipFill>
            <p:spPr>
              <a:xfrm>
                <a:off x="2169795" y="5232400"/>
                <a:ext cx="12509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416" name="墨迹 415"/>
              <p14:cNvContentPartPr/>
              <p14:nvPr/>
            </p14:nvContentPartPr>
            <p14:xfrm>
              <a:off x="2196465" y="5313045"/>
              <a:ext cx="98425" cy="116205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364"/>
            </p:blipFill>
            <p:spPr>
              <a:xfrm>
                <a:off x="2196465" y="5313045"/>
                <a:ext cx="9842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417" name="墨迹 416"/>
              <p14:cNvContentPartPr/>
              <p14:nvPr/>
            </p14:nvContentPartPr>
            <p14:xfrm>
              <a:off x="2357120" y="5348605"/>
              <a:ext cx="8890" cy="53340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178"/>
            </p:blipFill>
            <p:spPr>
              <a:xfrm>
                <a:off x="2357120" y="5348605"/>
                <a:ext cx="889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418" name="墨迹 417"/>
              <p14:cNvContentPartPr/>
              <p14:nvPr/>
            </p14:nvContentPartPr>
            <p14:xfrm>
              <a:off x="2473325" y="5295265"/>
              <a:ext cx="360" cy="26670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367"/>
            </p:blipFill>
            <p:spPr>
              <a:xfrm>
                <a:off x="2473325" y="5295265"/>
                <a:ext cx="3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419" name="墨迹 418"/>
              <p14:cNvContentPartPr/>
              <p14:nvPr/>
            </p14:nvContentPartPr>
            <p14:xfrm>
              <a:off x="2455545" y="5366385"/>
              <a:ext cx="35560" cy="26670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369"/>
            </p:blipFill>
            <p:spPr>
              <a:xfrm>
                <a:off x="2455545" y="5366385"/>
                <a:ext cx="355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420" name="墨迹 419"/>
              <p14:cNvContentPartPr/>
              <p14:nvPr/>
            </p14:nvContentPartPr>
            <p14:xfrm>
              <a:off x="2598420" y="5214620"/>
              <a:ext cx="80010" cy="187325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371"/>
            </p:blipFill>
            <p:spPr>
              <a:xfrm>
                <a:off x="2598420" y="5214620"/>
                <a:ext cx="8001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421" name="墨迹 420"/>
              <p14:cNvContentPartPr/>
              <p14:nvPr/>
            </p14:nvContentPartPr>
            <p14:xfrm>
              <a:off x="2660650" y="5214620"/>
              <a:ext cx="267970" cy="196215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373"/>
            </p:blipFill>
            <p:spPr>
              <a:xfrm>
                <a:off x="2660650" y="5214620"/>
                <a:ext cx="26797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422" name="墨迹 421"/>
              <p14:cNvContentPartPr/>
              <p14:nvPr/>
            </p14:nvContentPartPr>
            <p14:xfrm>
              <a:off x="2910840" y="5321935"/>
              <a:ext cx="8890" cy="53340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375"/>
            </p:blipFill>
            <p:spPr>
              <a:xfrm>
                <a:off x="2910840" y="5321935"/>
                <a:ext cx="889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423" name="墨迹 422"/>
              <p14:cNvContentPartPr/>
              <p14:nvPr/>
            </p14:nvContentPartPr>
            <p14:xfrm>
              <a:off x="2928620" y="5259070"/>
              <a:ext cx="26670" cy="360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377"/>
            </p:blipFill>
            <p:spPr>
              <a:xfrm>
                <a:off x="2928620" y="5259070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424" name="墨迹 423"/>
              <p14:cNvContentPartPr/>
              <p14:nvPr/>
            </p14:nvContentPartPr>
            <p14:xfrm>
              <a:off x="2981960" y="5259070"/>
              <a:ext cx="250190" cy="241300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379"/>
            </p:blipFill>
            <p:spPr>
              <a:xfrm>
                <a:off x="2981960" y="5259070"/>
                <a:ext cx="25019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425" name="墨迹 424"/>
              <p14:cNvContentPartPr/>
              <p14:nvPr/>
            </p14:nvContentPartPr>
            <p14:xfrm>
              <a:off x="2616200" y="5535930"/>
              <a:ext cx="8890" cy="133985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381"/>
            </p:blipFill>
            <p:spPr>
              <a:xfrm>
                <a:off x="2616200" y="5535930"/>
                <a:ext cx="889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426" name="墨迹 425"/>
              <p14:cNvContentPartPr/>
              <p14:nvPr/>
            </p14:nvContentPartPr>
            <p14:xfrm>
              <a:off x="2535555" y="5821680"/>
              <a:ext cx="116205" cy="8890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383"/>
            </p:blipFill>
            <p:spPr>
              <a:xfrm>
                <a:off x="2535555" y="5821680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427" name="墨迹 426"/>
              <p14:cNvContentPartPr/>
              <p14:nvPr/>
            </p14:nvContentPartPr>
            <p14:xfrm>
              <a:off x="2026920" y="5527040"/>
              <a:ext cx="410845" cy="348615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385"/>
            </p:blipFill>
            <p:spPr>
              <a:xfrm>
                <a:off x="2026920" y="5527040"/>
                <a:ext cx="41084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428" name="墨迹 427"/>
              <p14:cNvContentPartPr/>
              <p14:nvPr/>
            </p14:nvContentPartPr>
            <p14:xfrm>
              <a:off x="2741295" y="5500370"/>
              <a:ext cx="374650" cy="232410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387"/>
            </p:blipFill>
            <p:spPr>
              <a:xfrm>
                <a:off x="2741295" y="5500370"/>
                <a:ext cx="37465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429" name="墨迹 428"/>
              <p14:cNvContentPartPr/>
              <p14:nvPr/>
            </p14:nvContentPartPr>
            <p14:xfrm>
              <a:off x="1732280" y="5875655"/>
              <a:ext cx="106680" cy="178435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389"/>
            </p:blipFill>
            <p:spPr>
              <a:xfrm>
                <a:off x="1732280" y="5875655"/>
                <a:ext cx="10668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430" name="墨迹 429"/>
              <p14:cNvContentPartPr/>
              <p14:nvPr/>
            </p14:nvContentPartPr>
            <p14:xfrm>
              <a:off x="1704975" y="5911215"/>
              <a:ext cx="116205" cy="294640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391"/>
            </p:blipFill>
            <p:spPr>
              <a:xfrm>
                <a:off x="1704975" y="5911215"/>
                <a:ext cx="11620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431" name="墨迹 430"/>
              <p14:cNvContentPartPr/>
              <p14:nvPr/>
            </p14:nvContentPartPr>
            <p14:xfrm>
              <a:off x="1732280" y="6080760"/>
              <a:ext cx="97790" cy="62865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393"/>
            </p:blipFill>
            <p:spPr>
              <a:xfrm>
                <a:off x="1732280" y="6080760"/>
                <a:ext cx="9779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432" name="墨迹 431"/>
              <p14:cNvContentPartPr/>
              <p14:nvPr/>
            </p14:nvContentPartPr>
            <p14:xfrm>
              <a:off x="1875155" y="6036310"/>
              <a:ext cx="267970" cy="160655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395"/>
            </p:blipFill>
            <p:spPr>
              <a:xfrm>
                <a:off x="1875155" y="6036310"/>
                <a:ext cx="2679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433" name="墨迹 432"/>
              <p14:cNvContentPartPr/>
              <p14:nvPr/>
            </p14:nvContentPartPr>
            <p14:xfrm>
              <a:off x="3035935" y="5821680"/>
              <a:ext cx="133985" cy="125095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397"/>
            </p:blipFill>
            <p:spPr>
              <a:xfrm>
                <a:off x="3035935" y="5821680"/>
                <a:ext cx="13398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434" name="墨迹 433"/>
              <p14:cNvContentPartPr/>
              <p14:nvPr/>
            </p14:nvContentPartPr>
            <p14:xfrm>
              <a:off x="3053715" y="5875655"/>
              <a:ext cx="360" cy="178435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399"/>
            </p:blipFill>
            <p:spPr>
              <a:xfrm>
                <a:off x="3053715" y="5875655"/>
                <a:ext cx="36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435" name="墨迹 434"/>
              <p14:cNvContentPartPr/>
              <p14:nvPr/>
            </p14:nvContentPartPr>
            <p14:xfrm>
              <a:off x="3080385" y="5955665"/>
              <a:ext cx="80645" cy="45085"/>
            </p14:xfrm>
          </p:contentPart>
        </mc:Choice>
        <mc:Fallback xmlns="">
          <p:pic>
            <p:nvPicPr>
              <p:cNvPr id="435" name="墨迹 434"/>
            </p:nvPicPr>
            <p:blipFill>
              <a:blip r:embed="rId401"/>
            </p:blipFill>
            <p:spPr>
              <a:xfrm>
                <a:off x="3080385" y="5955665"/>
                <a:ext cx="8064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436" name="墨迹 435"/>
              <p14:cNvContentPartPr/>
              <p14:nvPr/>
            </p14:nvContentPartPr>
            <p14:xfrm>
              <a:off x="3249930" y="5857875"/>
              <a:ext cx="160655" cy="133350"/>
            </p14:xfrm>
          </p:contentPart>
        </mc:Choice>
        <mc:Fallback xmlns="">
          <p:pic>
            <p:nvPicPr>
              <p:cNvPr id="436" name="墨迹 435"/>
            </p:nvPicPr>
            <p:blipFill>
              <a:blip r:embed="rId403"/>
            </p:blipFill>
            <p:spPr>
              <a:xfrm>
                <a:off x="3249930" y="5857875"/>
                <a:ext cx="16065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437" name="墨迹 436"/>
              <p14:cNvContentPartPr/>
              <p14:nvPr/>
            </p14:nvContentPartPr>
            <p14:xfrm>
              <a:off x="3312795" y="5893435"/>
              <a:ext cx="53340" cy="213995"/>
            </p14:xfrm>
          </p:contentPart>
        </mc:Choice>
        <mc:Fallback xmlns="">
          <p:pic>
            <p:nvPicPr>
              <p:cNvPr id="437" name="墨迹 436"/>
            </p:nvPicPr>
            <p:blipFill>
              <a:blip r:embed="rId405"/>
            </p:blipFill>
            <p:spPr>
              <a:xfrm>
                <a:off x="3312795" y="5893435"/>
                <a:ext cx="5334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438" name="墨迹 437"/>
              <p14:cNvContentPartPr/>
              <p14:nvPr/>
            </p14:nvContentPartPr>
            <p14:xfrm>
              <a:off x="4161155" y="5366385"/>
              <a:ext cx="151765" cy="26670"/>
            </p14:xfrm>
          </p:contentPart>
        </mc:Choice>
        <mc:Fallback xmlns="">
          <p:pic>
            <p:nvPicPr>
              <p:cNvPr id="438" name="墨迹 437"/>
            </p:nvPicPr>
            <p:blipFill>
              <a:blip r:embed="rId407"/>
            </p:blipFill>
            <p:spPr>
              <a:xfrm>
                <a:off x="4161155" y="5366385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439" name="墨迹 438"/>
              <p14:cNvContentPartPr/>
              <p14:nvPr/>
            </p14:nvContentPartPr>
            <p14:xfrm>
              <a:off x="4375150" y="5419725"/>
              <a:ext cx="62865" cy="125095"/>
            </p14:xfrm>
          </p:contentPart>
        </mc:Choice>
        <mc:Fallback xmlns="">
          <p:pic>
            <p:nvPicPr>
              <p:cNvPr id="439" name="墨迹 438"/>
            </p:nvPicPr>
            <p:blipFill>
              <a:blip r:embed="rId409"/>
            </p:blipFill>
            <p:spPr>
              <a:xfrm>
                <a:off x="4375150" y="5419725"/>
                <a:ext cx="6286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440" name="墨迹 439"/>
              <p14:cNvContentPartPr/>
              <p14:nvPr/>
            </p14:nvContentPartPr>
            <p14:xfrm>
              <a:off x="4696460" y="5241290"/>
              <a:ext cx="107315" cy="187960"/>
            </p14:xfrm>
          </p:contentPart>
        </mc:Choice>
        <mc:Fallback xmlns="">
          <p:pic>
            <p:nvPicPr>
              <p:cNvPr id="440" name="墨迹 439"/>
            </p:nvPicPr>
            <p:blipFill>
              <a:blip r:embed="rId411"/>
            </p:blipFill>
            <p:spPr>
              <a:xfrm>
                <a:off x="4696460" y="5241290"/>
                <a:ext cx="10731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441" name="墨迹 440"/>
              <p14:cNvContentPartPr/>
              <p14:nvPr/>
            </p14:nvContentPartPr>
            <p14:xfrm>
              <a:off x="4652010" y="5276850"/>
              <a:ext cx="53340" cy="241300"/>
            </p14:xfrm>
          </p:contentPart>
        </mc:Choice>
        <mc:Fallback xmlns="">
          <p:pic>
            <p:nvPicPr>
              <p:cNvPr id="441" name="墨迹 440"/>
            </p:nvPicPr>
            <p:blipFill>
              <a:blip r:embed="rId413"/>
            </p:blipFill>
            <p:spPr>
              <a:xfrm>
                <a:off x="4652010" y="5276850"/>
                <a:ext cx="5334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442" name="墨迹 441"/>
              <p14:cNvContentPartPr/>
              <p14:nvPr/>
            </p14:nvContentPartPr>
            <p14:xfrm>
              <a:off x="4678680" y="5429250"/>
              <a:ext cx="107315" cy="53340"/>
            </p14:xfrm>
          </p:contentPart>
        </mc:Choice>
        <mc:Fallback xmlns="">
          <p:pic>
            <p:nvPicPr>
              <p:cNvPr id="442" name="墨迹 441"/>
            </p:nvPicPr>
            <p:blipFill>
              <a:blip r:embed="rId415"/>
            </p:blipFill>
            <p:spPr>
              <a:xfrm>
                <a:off x="4678680" y="5429250"/>
                <a:ext cx="10731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443" name="墨迹 442"/>
              <p14:cNvContentPartPr/>
              <p14:nvPr/>
            </p14:nvContentPartPr>
            <p14:xfrm>
              <a:off x="4848225" y="5410835"/>
              <a:ext cx="187960" cy="133985"/>
            </p14:xfrm>
          </p:contentPart>
        </mc:Choice>
        <mc:Fallback xmlns="">
          <p:pic>
            <p:nvPicPr>
              <p:cNvPr id="443" name="墨迹 442"/>
            </p:nvPicPr>
            <p:blipFill>
              <a:blip r:embed="rId417"/>
            </p:blipFill>
            <p:spPr>
              <a:xfrm>
                <a:off x="4848225" y="5410835"/>
                <a:ext cx="18796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444" name="墨迹 443"/>
              <p14:cNvContentPartPr/>
              <p14:nvPr/>
            </p14:nvContentPartPr>
            <p14:xfrm>
              <a:off x="5116195" y="5447030"/>
              <a:ext cx="27305" cy="88900"/>
            </p14:xfrm>
          </p:contentPart>
        </mc:Choice>
        <mc:Fallback xmlns="">
          <p:pic>
            <p:nvPicPr>
              <p:cNvPr id="444" name="墨迹 443"/>
            </p:nvPicPr>
            <p:blipFill>
              <a:blip r:embed="rId419"/>
            </p:blipFill>
            <p:spPr>
              <a:xfrm>
                <a:off x="5116195" y="5447030"/>
                <a:ext cx="2730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445" name="墨迹 444"/>
              <p14:cNvContentPartPr/>
              <p14:nvPr/>
            </p14:nvContentPartPr>
            <p14:xfrm>
              <a:off x="5232400" y="5276850"/>
              <a:ext cx="133985" cy="170180"/>
            </p14:xfrm>
          </p:contentPart>
        </mc:Choice>
        <mc:Fallback xmlns="">
          <p:pic>
            <p:nvPicPr>
              <p:cNvPr id="445" name="墨迹 444"/>
            </p:nvPicPr>
            <p:blipFill>
              <a:blip r:embed="rId421"/>
            </p:blipFill>
            <p:spPr>
              <a:xfrm>
                <a:off x="5232400" y="5276850"/>
                <a:ext cx="13398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446" name="墨迹 445"/>
              <p14:cNvContentPartPr/>
              <p14:nvPr/>
            </p14:nvContentPartPr>
            <p14:xfrm>
              <a:off x="5196840" y="5357495"/>
              <a:ext cx="71120" cy="214630"/>
            </p14:xfrm>
          </p:contentPart>
        </mc:Choice>
        <mc:Fallback xmlns="">
          <p:pic>
            <p:nvPicPr>
              <p:cNvPr id="446" name="墨迹 445"/>
            </p:nvPicPr>
            <p:blipFill>
              <a:blip r:embed="rId423"/>
            </p:blipFill>
            <p:spPr>
              <a:xfrm>
                <a:off x="5196840" y="5357495"/>
                <a:ext cx="7112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447" name="墨迹 446"/>
              <p14:cNvContentPartPr/>
              <p14:nvPr/>
            </p14:nvContentPartPr>
            <p14:xfrm>
              <a:off x="5232400" y="5473700"/>
              <a:ext cx="142875" cy="71120"/>
            </p14:xfrm>
          </p:contentPart>
        </mc:Choice>
        <mc:Fallback xmlns="">
          <p:pic>
            <p:nvPicPr>
              <p:cNvPr id="447" name="墨迹 446"/>
            </p:nvPicPr>
            <p:blipFill>
              <a:blip r:embed="rId425"/>
            </p:blipFill>
            <p:spPr>
              <a:xfrm>
                <a:off x="5232400" y="5473700"/>
                <a:ext cx="14287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448" name="墨迹 447"/>
              <p14:cNvContentPartPr/>
              <p14:nvPr/>
            </p14:nvContentPartPr>
            <p14:xfrm>
              <a:off x="5419725" y="5401945"/>
              <a:ext cx="125095" cy="160655"/>
            </p14:xfrm>
          </p:contentPart>
        </mc:Choice>
        <mc:Fallback xmlns="">
          <p:pic>
            <p:nvPicPr>
              <p:cNvPr id="448" name="墨迹 447"/>
            </p:nvPicPr>
            <p:blipFill>
              <a:blip r:embed="rId427"/>
            </p:blipFill>
            <p:spPr>
              <a:xfrm>
                <a:off x="5419725" y="5401945"/>
                <a:ext cx="1250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449" name="墨迹 448"/>
              <p14:cNvContentPartPr/>
              <p14:nvPr/>
            </p14:nvContentPartPr>
            <p14:xfrm>
              <a:off x="5419725" y="5447030"/>
              <a:ext cx="116205" cy="267970"/>
            </p14:xfrm>
          </p:contentPart>
        </mc:Choice>
        <mc:Fallback xmlns="">
          <p:pic>
            <p:nvPicPr>
              <p:cNvPr id="449" name="墨迹 448"/>
            </p:nvPicPr>
            <p:blipFill>
              <a:blip r:embed="rId429"/>
            </p:blipFill>
            <p:spPr>
              <a:xfrm>
                <a:off x="5419725" y="5447030"/>
                <a:ext cx="11620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450" name="墨迹 449"/>
              <p14:cNvContentPartPr/>
              <p14:nvPr/>
            </p14:nvContentPartPr>
            <p14:xfrm>
              <a:off x="4732655" y="5625465"/>
              <a:ext cx="8890" cy="169545"/>
            </p14:xfrm>
          </p:contentPart>
        </mc:Choice>
        <mc:Fallback xmlns="">
          <p:pic>
            <p:nvPicPr>
              <p:cNvPr id="450" name="墨迹 449"/>
            </p:nvPicPr>
            <p:blipFill>
              <a:blip r:embed="rId431"/>
            </p:blipFill>
            <p:spPr>
              <a:xfrm>
                <a:off x="4732655" y="5625465"/>
                <a:ext cx="88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451" name="墨迹 450"/>
              <p14:cNvContentPartPr/>
              <p14:nvPr/>
            </p14:nvContentPartPr>
            <p14:xfrm>
              <a:off x="4509135" y="5893435"/>
              <a:ext cx="125095" cy="365760"/>
            </p14:xfrm>
          </p:contentPart>
        </mc:Choice>
        <mc:Fallback xmlns="">
          <p:pic>
            <p:nvPicPr>
              <p:cNvPr id="451" name="墨迹 450"/>
            </p:nvPicPr>
            <p:blipFill>
              <a:blip r:embed="rId433"/>
            </p:blipFill>
            <p:spPr>
              <a:xfrm>
                <a:off x="4509135" y="5893435"/>
                <a:ext cx="12509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452" name="墨迹 451"/>
              <p14:cNvContentPartPr/>
              <p14:nvPr/>
            </p14:nvContentPartPr>
            <p14:xfrm>
              <a:off x="6196965" y="5330825"/>
              <a:ext cx="151765" cy="26670"/>
            </p14:xfrm>
          </p:contentPart>
        </mc:Choice>
        <mc:Fallback xmlns="">
          <p:pic>
            <p:nvPicPr>
              <p:cNvPr id="452" name="墨迹 451"/>
            </p:nvPicPr>
            <p:blipFill>
              <a:blip r:embed="rId435"/>
            </p:blipFill>
            <p:spPr>
              <a:xfrm>
                <a:off x="6196965" y="5330825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453" name="墨迹 452"/>
              <p14:cNvContentPartPr/>
              <p14:nvPr/>
            </p14:nvContentPartPr>
            <p14:xfrm>
              <a:off x="6429375" y="5393055"/>
              <a:ext cx="71120" cy="125095"/>
            </p14:xfrm>
          </p:contentPart>
        </mc:Choice>
        <mc:Fallback xmlns="">
          <p:pic>
            <p:nvPicPr>
              <p:cNvPr id="453" name="墨迹 452"/>
            </p:nvPicPr>
            <p:blipFill>
              <a:blip r:embed="rId437"/>
            </p:blipFill>
            <p:spPr>
              <a:xfrm>
                <a:off x="6429375" y="5393055"/>
                <a:ext cx="7112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454" name="墨迹 453"/>
              <p14:cNvContentPartPr/>
              <p14:nvPr/>
            </p14:nvContentPartPr>
            <p14:xfrm>
              <a:off x="6607810" y="5286375"/>
              <a:ext cx="116205" cy="213995"/>
            </p14:xfrm>
          </p:contentPart>
        </mc:Choice>
        <mc:Fallback xmlns="">
          <p:pic>
            <p:nvPicPr>
              <p:cNvPr id="454" name="墨迹 453"/>
            </p:nvPicPr>
            <p:blipFill>
              <a:blip r:embed="rId439"/>
            </p:blipFill>
            <p:spPr>
              <a:xfrm>
                <a:off x="6607810" y="5286375"/>
                <a:ext cx="11620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455" name="墨迹 454"/>
              <p14:cNvContentPartPr/>
              <p14:nvPr/>
            </p14:nvContentPartPr>
            <p14:xfrm>
              <a:off x="6795135" y="5429250"/>
              <a:ext cx="44450" cy="97790"/>
            </p14:xfrm>
          </p:contentPart>
        </mc:Choice>
        <mc:Fallback xmlns="">
          <p:pic>
            <p:nvPicPr>
              <p:cNvPr id="455" name="墨迹 454"/>
            </p:nvPicPr>
            <p:blipFill>
              <a:blip r:embed="rId441"/>
            </p:blipFill>
            <p:spPr>
              <a:xfrm>
                <a:off x="6795135" y="5429250"/>
                <a:ext cx="4445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456" name="墨迹 455"/>
              <p14:cNvContentPartPr/>
              <p14:nvPr/>
            </p14:nvContentPartPr>
            <p14:xfrm>
              <a:off x="7027545" y="5438140"/>
              <a:ext cx="437515" cy="35560"/>
            </p14:xfrm>
          </p:contentPart>
        </mc:Choice>
        <mc:Fallback xmlns="">
          <p:pic>
            <p:nvPicPr>
              <p:cNvPr id="456" name="墨迹 455"/>
            </p:nvPicPr>
            <p:blipFill>
              <a:blip r:embed="rId443"/>
            </p:blipFill>
            <p:spPr>
              <a:xfrm>
                <a:off x="7027545" y="5438140"/>
                <a:ext cx="43751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457" name="墨迹 456"/>
              <p14:cNvContentPartPr/>
              <p14:nvPr/>
            </p14:nvContentPartPr>
            <p14:xfrm>
              <a:off x="7572375" y="5196840"/>
              <a:ext cx="106680" cy="187325"/>
            </p14:xfrm>
          </p:contentPart>
        </mc:Choice>
        <mc:Fallback xmlns="">
          <p:pic>
            <p:nvPicPr>
              <p:cNvPr id="457" name="墨迹 456"/>
            </p:nvPicPr>
            <p:blipFill>
              <a:blip r:embed="rId445"/>
            </p:blipFill>
            <p:spPr>
              <a:xfrm>
                <a:off x="7572375" y="5196840"/>
                <a:ext cx="10668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458" name="墨迹 457"/>
              <p14:cNvContentPartPr/>
              <p14:nvPr/>
            </p14:nvContentPartPr>
            <p14:xfrm>
              <a:off x="7562850" y="5438140"/>
              <a:ext cx="45085" cy="53340"/>
            </p14:xfrm>
          </p:contentPart>
        </mc:Choice>
        <mc:Fallback xmlns="">
          <p:pic>
            <p:nvPicPr>
              <p:cNvPr id="458" name="墨迹 457"/>
            </p:nvPicPr>
            <p:blipFill>
              <a:blip r:embed="rId447"/>
            </p:blipFill>
            <p:spPr>
              <a:xfrm>
                <a:off x="7562850" y="5438140"/>
                <a:ext cx="4508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459" name="墨迹 458"/>
              <p14:cNvContentPartPr/>
              <p14:nvPr/>
            </p14:nvContentPartPr>
            <p14:xfrm>
              <a:off x="7214870" y="5562600"/>
              <a:ext cx="17780" cy="205740"/>
            </p14:xfrm>
          </p:contentPart>
        </mc:Choice>
        <mc:Fallback xmlns="">
          <p:pic>
            <p:nvPicPr>
              <p:cNvPr id="459" name="墨迹 458"/>
            </p:nvPicPr>
            <p:blipFill>
              <a:blip r:embed="rId449"/>
            </p:blipFill>
            <p:spPr>
              <a:xfrm>
                <a:off x="7214870" y="5562600"/>
                <a:ext cx="1778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460" name="墨迹 459"/>
              <p14:cNvContentPartPr/>
              <p14:nvPr/>
            </p14:nvContentPartPr>
            <p14:xfrm>
              <a:off x="6938010" y="5893435"/>
              <a:ext cx="160655" cy="259080"/>
            </p14:xfrm>
          </p:contentPart>
        </mc:Choice>
        <mc:Fallback xmlns="">
          <p:pic>
            <p:nvPicPr>
              <p:cNvPr id="460" name="墨迹 459"/>
            </p:nvPicPr>
            <p:blipFill>
              <a:blip r:embed="rId451"/>
            </p:blipFill>
            <p:spPr>
              <a:xfrm>
                <a:off x="6938010" y="5893435"/>
                <a:ext cx="1606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461" name="墨迹 460"/>
              <p14:cNvContentPartPr/>
              <p14:nvPr/>
            </p14:nvContentPartPr>
            <p14:xfrm>
              <a:off x="7027545" y="5937885"/>
              <a:ext cx="151765" cy="44450"/>
            </p14:xfrm>
          </p:contentPart>
        </mc:Choice>
        <mc:Fallback xmlns="">
          <p:pic>
            <p:nvPicPr>
              <p:cNvPr id="461" name="墨迹 460"/>
            </p:nvPicPr>
            <p:blipFill>
              <a:blip r:embed="rId453"/>
            </p:blipFill>
            <p:spPr>
              <a:xfrm>
                <a:off x="7027545" y="5937885"/>
                <a:ext cx="15176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462" name="墨迹 461"/>
              <p14:cNvContentPartPr/>
              <p14:nvPr/>
            </p14:nvContentPartPr>
            <p14:xfrm>
              <a:off x="7232650" y="6009640"/>
              <a:ext cx="98425" cy="360"/>
            </p14:xfrm>
          </p:contentPart>
        </mc:Choice>
        <mc:Fallback xmlns="">
          <p:pic>
            <p:nvPicPr>
              <p:cNvPr id="462" name="墨迹 461"/>
            </p:nvPicPr>
            <p:blipFill>
              <a:blip r:embed="rId455"/>
            </p:blipFill>
            <p:spPr>
              <a:xfrm>
                <a:off x="7232650" y="6009640"/>
                <a:ext cx="984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463" name="墨迹 462"/>
              <p14:cNvContentPartPr/>
              <p14:nvPr/>
            </p14:nvContentPartPr>
            <p14:xfrm>
              <a:off x="7304405" y="5955665"/>
              <a:ext cx="8890" cy="133985"/>
            </p14:xfrm>
          </p:contentPart>
        </mc:Choice>
        <mc:Fallback xmlns="">
          <p:pic>
            <p:nvPicPr>
              <p:cNvPr id="463" name="墨迹 462"/>
            </p:nvPicPr>
            <p:blipFill>
              <a:blip r:embed="rId457"/>
            </p:blipFill>
            <p:spPr>
              <a:xfrm>
                <a:off x="7304405" y="5955665"/>
                <a:ext cx="889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464" name="墨迹 463"/>
              <p14:cNvContentPartPr/>
              <p14:nvPr/>
            </p14:nvContentPartPr>
            <p14:xfrm>
              <a:off x="7545070" y="5920105"/>
              <a:ext cx="160655" cy="205105"/>
            </p14:xfrm>
          </p:contentPart>
        </mc:Choice>
        <mc:Fallback xmlns="">
          <p:pic>
            <p:nvPicPr>
              <p:cNvPr id="464" name="墨迹 463"/>
            </p:nvPicPr>
            <p:blipFill>
              <a:blip r:embed="rId459"/>
            </p:blipFill>
            <p:spPr>
              <a:xfrm>
                <a:off x="7545070" y="5920105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465" name="墨迹 464"/>
              <p14:cNvContentPartPr/>
              <p14:nvPr/>
            </p14:nvContentPartPr>
            <p14:xfrm>
              <a:off x="7813040" y="5357495"/>
              <a:ext cx="89535" cy="26670"/>
            </p14:xfrm>
          </p:contentPart>
        </mc:Choice>
        <mc:Fallback xmlns="">
          <p:pic>
            <p:nvPicPr>
              <p:cNvPr id="465" name="墨迹 464"/>
            </p:nvPicPr>
            <p:blipFill>
              <a:blip r:embed="rId461"/>
            </p:blipFill>
            <p:spPr>
              <a:xfrm>
                <a:off x="7813040" y="5357495"/>
                <a:ext cx="895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466" name="墨迹 465"/>
              <p14:cNvContentPartPr/>
              <p14:nvPr/>
            </p14:nvContentPartPr>
            <p14:xfrm>
              <a:off x="7795260" y="5429250"/>
              <a:ext cx="125095" cy="35560"/>
            </p14:xfrm>
          </p:contentPart>
        </mc:Choice>
        <mc:Fallback xmlns="">
          <p:pic>
            <p:nvPicPr>
              <p:cNvPr id="466" name="墨迹 465"/>
            </p:nvPicPr>
            <p:blipFill>
              <a:blip r:embed="rId463"/>
            </p:blipFill>
            <p:spPr>
              <a:xfrm>
                <a:off x="7795260" y="5429250"/>
                <a:ext cx="12509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467" name="墨迹 466"/>
              <p14:cNvContentPartPr/>
              <p14:nvPr/>
            </p14:nvContentPartPr>
            <p14:xfrm>
              <a:off x="7893685" y="5259070"/>
              <a:ext cx="178435" cy="267970"/>
            </p14:xfrm>
          </p:contentPart>
        </mc:Choice>
        <mc:Fallback xmlns="">
          <p:pic>
            <p:nvPicPr>
              <p:cNvPr id="467" name="墨迹 466"/>
            </p:nvPicPr>
            <p:blipFill>
              <a:blip r:embed="rId465"/>
            </p:blipFill>
            <p:spPr>
              <a:xfrm>
                <a:off x="7893685" y="5259070"/>
                <a:ext cx="17843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468" name="墨迹 467"/>
              <p14:cNvContentPartPr/>
              <p14:nvPr/>
            </p14:nvContentPartPr>
            <p14:xfrm>
              <a:off x="8063230" y="5179060"/>
              <a:ext cx="232410" cy="187325"/>
            </p14:xfrm>
          </p:contentPart>
        </mc:Choice>
        <mc:Fallback xmlns="">
          <p:pic>
            <p:nvPicPr>
              <p:cNvPr id="468" name="墨迹 467"/>
            </p:nvPicPr>
            <p:blipFill>
              <a:blip r:embed="rId467"/>
            </p:blipFill>
            <p:spPr>
              <a:xfrm>
                <a:off x="8063230" y="5179060"/>
                <a:ext cx="23241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469" name="墨迹 468"/>
              <p14:cNvContentPartPr/>
              <p14:nvPr/>
            </p14:nvContentPartPr>
            <p14:xfrm>
              <a:off x="8143875" y="5223510"/>
              <a:ext cx="17780" cy="89535"/>
            </p14:xfrm>
          </p:contentPart>
        </mc:Choice>
        <mc:Fallback xmlns="">
          <p:pic>
            <p:nvPicPr>
              <p:cNvPr id="469" name="墨迹 468"/>
            </p:nvPicPr>
            <p:blipFill>
              <a:blip r:embed="rId469"/>
            </p:blipFill>
            <p:spPr>
              <a:xfrm>
                <a:off x="8143875" y="5223510"/>
                <a:ext cx="1778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470" name="墨迹 469"/>
              <p14:cNvContentPartPr/>
              <p14:nvPr/>
            </p14:nvContentPartPr>
            <p14:xfrm>
              <a:off x="8304530" y="5133975"/>
              <a:ext cx="115570" cy="241300"/>
            </p14:xfrm>
          </p:contentPart>
        </mc:Choice>
        <mc:Fallback xmlns="">
          <p:pic>
            <p:nvPicPr>
              <p:cNvPr id="470" name="墨迹 469"/>
            </p:nvPicPr>
            <p:blipFill>
              <a:blip r:embed="rId471"/>
            </p:blipFill>
            <p:spPr>
              <a:xfrm>
                <a:off x="8304530" y="5133975"/>
                <a:ext cx="11557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471" name="墨迹 470"/>
              <p14:cNvContentPartPr/>
              <p14:nvPr/>
            </p14:nvContentPartPr>
            <p14:xfrm>
              <a:off x="8384540" y="5187950"/>
              <a:ext cx="80645" cy="35560"/>
            </p14:xfrm>
          </p:contentPart>
        </mc:Choice>
        <mc:Fallback xmlns="">
          <p:pic>
            <p:nvPicPr>
              <p:cNvPr id="471" name="墨迹 470"/>
            </p:nvPicPr>
            <p:blipFill>
              <a:blip r:embed="rId473"/>
            </p:blipFill>
            <p:spPr>
              <a:xfrm>
                <a:off x="8384540" y="5187950"/>
                <a:ext cx="806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472" name="墨迹 471"/>
              <p14:cNvContentPartPr/>
              <p14:nvPr/>
            </p14:nvContentPartPr>
            <p14:xfrm>
              <a:off x="8491855" y="5267960"/>
              <a:ext cx="125095" cy="8890"/>
            </p14:xfrm>
          </p:contentPart>
        </mc:Choice>
        <mc:Fallback xmlns="">
          <p:pic>
            <p:nvPicPr>
              <p:cNvPr id="472" name="墨迹 471"/>
            </p:nvPicPr>
            <p:blipFill>
              <a:blip r:embed="rId475"/>
            </p:blipFill>
            <p:spPr>
              <a:xfrm>
                <a:off x="8491855" y="526796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473" name="墨迹 472"/>
              <p14:cNvContentPartPr/>
              <p14:nvPr/>
            </p14:nvContentPartPr>
            <p14:xfrm>
              <a:off x="8545195" y="5187950"/>
              <a:ext cx="36195" cy="160655"/>
            </p14:xfrm>
          </p:contentPart>
        </mc:Choice>
        <mc:Fallback xmlns="">
          <p:pic>
            <p:nvPicPr>
              <p:cNvPr id="473" name="墨迹 472"/>
            </p:nvPicPr>
            <p:blipFill>
              <a:blip r:embed="rId477"/>
            </p:blipFill>
            <p:spPr>
              <a:xfrm>
                <a:off x="8545195" y="5187950"/>
                <a:ext cx="361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474" name="墨迹 473"/>
              <p14:cNvContentPartPr/>
              <p14:nvPr/>
            </p14:nvContentPartPr>
            <p14:xfrm>
              <a:off x="8696960" y="5205730"/>
              <a:ext cx="151765" cy="178435"/>
            </p14:xfrm>
          </p:contentPart>
        </mc:Choice>
        <mc:Fallback xmlns="">
          <p:pic>
            <p:nvPicPr>
              <p:cNvPr id="474" name="墨迹 473"/>
            </p:nvPicPr>
            <p:blipFill>
              <a:blip r:embed="rId479"/>
            </p:blipFill>
            <p:spPr>
              <a:xfrm>
                <a:off x="8696960" y="5205730"/>
                <a:ext cx="15176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475" name="墨迹 474"/>
              <p14:cNvContentPartPr/>
              <p14:nvPr/>
            </p14:nvContentPartPr>
            <p14:xfrm>
              <a:off x="8054340" y="5616575"/>
              <a:ext cx="241300" cy="213995"/>
            </p14:xfrm>
          </p:contentPart>
        </mc:Choice>
        <mc:Fallback xmlns="">
          <p:pic>
            <p:nvPicPr>
              <p:cNvPr id="475" name="墨迹 474"/>
            </p:nvPicPr>
            <p:blipFill>
              <a:blip r:embed="rId481"/>
            </p:blipFill>
            <p:spPr>
              <a:xfrm>
                <a:off x="8054340" y="5616575"/>
                <a:ext cx="24130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476" name="墨迹 475"/>
              <p14:cNvContentPartPr/>
              <p14:nvPr/>
            </p14:nvContentPartPr>
            <p14:xfrm>
              <a:off x="8348980" y="5598795"/>
              <a:ext cx="151765" cy="365760"/>
            </p14:xfrm>
          </p:contentPart>
        </mc:Choice>
        <mc:Fallback xmlns="">
          <p:pic>
            <p:nvPicPr>
              <p:cNvPr id="476" name="墨迹 475"/>
            </p:nvPicPr>
            <p:blipFill>
              <a:blip r:embed="rId483"/>
            </p:blipFill>
            <p:spPr>
              <a:xfrm>
                <a:off x="8348980" y="5598795"/>
                <a:ext cx="15176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477" name="墨迹 476"/>
              <p14:cNvContentPartPr/>
              <p14:nvPr/>
            </p14:nvContentPartPr>
            <p14:xfrm>
              <a:off x="8482965" y="5715000"/>
              <a:ext cx="142875" cy="26670"/>
            </p14:xfrm>
          </p:contentPart>
        </mc:Choice>
        <mc:Fallback xmlns="">
          <p:pic>
            <p:nvPicPr>
              <p:cNvPr id="477" name="墨迹 476"/>
            </p:nvPicPr>
            <p:blipFill>
              <a:blip r:embed="rId485"/>
            </p:blipFill>
            <p:spPr>
              <a:xfrm>
                <a:off x="8482965" y="5715000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478" name="墨迹 477"/>
              <p14:cNvContentPartPr/>
              <p14:nvPr/>
            </p14:nvContentPartPr>
            <p14:xfrm>
              <a:off x="8724265" y="5607685"/>
              <a:ext cx="133985" cy="250190"/>
            </p14:xfrm>
          </p:contentPart>
        </mc:Choice>
        <mc:Fallback xmlns="">
          <p:pic>
            <p:nvPicPr>
              <p:cNvPr id="478" name="墨迹 477"/>
            </p:nvPicPr>
            <p:blipFill>
              <a:blip r:embed="rId487"/>
            </p:blipFill>
            <p:spPr>
              <a:xfrm>
                <a:off x="8724265" y="5607685"/>
                <a:ext cx="133985" cy="2501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图片 102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066800"/>
            <a:ext cx="8740775" cy="408146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615950" y="356870"/>
              <a:ext cx="133985" cy="33909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615950" y="356870"/>
                <a:ext cx="13398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883920" y="481965"/>
              <a:ext cx="178435" cy="266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883920" y="481965"/>
                <a:ext cx="1784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963930" y="410210"/>
              <a:ext cx="17780" cy="1701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963930" y="410210"/>
                <a:ext cx="1778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1089025" y="374650"/>
              <a:ext cx="125095" cy="25019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1089025" y="374650"/>
                <a:ext cx="12509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1151890" y="428625"/>
              <a:ext cx="88900" cy="177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1151890" y="428625"/>
                <a:ext cx="889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1374775" y="374650"/>
              <a:ext cx="71755" cy="16954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1374775" y="374650"/>
                <a:ext cx="717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1339215" y="374650"/>
              <a:ext cx="116205" cy="20574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1339215" y="374650"/>
                <a:ext cx="11620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1321435" y="464185"/>
              <a:ext cx="178435" cy="177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1321435" y="464185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1553210" y="365760"/>
              <a:ext cx="161290" cy="16954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1553210" y="365760"/>
                <a:ext cx="1612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2240915" y="410210"/>
              <a:ext cx="1348740" cy="10731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2240915" y="410210"/>
                <a:ext cx="134874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3928745" y="392430"/>
              <a:ext cx="142875" cy="36639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3928745" y="392430"/>
                <a:ext cx="14287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4232275" y="526415"/>
              <a:ext cx="133985" cy="1778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4232275" y="52641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4312920" y="481965"/>
              <a:ext cx="17780" cy="1428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4312920" y="481965"/>
                <a:ext cx="177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4429125" y="401320"/>
              <a:ext cx="142875" cy="2768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4429125" y="401320"/>
                <a:ext cx="14287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4500245" y="446405"/>
              <a:ext cx="116205" cy="1778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4500245" y="44640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3616325" y="383540"/>
              <a:ext cx="178435" cy="23241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3616325" y="383540"/>
                <a:ext cx="17843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3678555" y="410210"/>
              <a:ext cx="45085" cy="23241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3678555" y="410210"/>
                <a:ext cx="4508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3580765" y="1017905"/>
              <a:ext cx="222885" cy="25844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3580765" y="1017905"/>
                <a:ext cx="22288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3964305" y="1017905"/>
              <a:ext cx="71755" cy="22288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3964305" y="1017905"/>
                <a:ext cx="7175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4098290" y="1017905"/>
              <a:ext cx="116205" cy="2857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4098290" y="1017905"/>
                <a:ext cx="1162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4267835" y="1106805"/>
              <a:ext cx="107315" cy="1778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4267835" y="110680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4330700" y="1026795"/>
              <a:ext cx="53340" cy="24066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4330700" y="1026795"/>
                <a:ext cx="5334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4410710" y="990600"/>
              <a:ext cx="98425" cy="26797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4410710" y="990600"/>
                <a:ext cx="9842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4473575" y="1062355"/>
              <a:ext cx="71120" cy="355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4473575" y="1062355"/>
                <a:ext cx="7112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4598670" y="981710"/>
              <a:ext cx="71120" cy="2413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4598670" y="981710"/>
                <a:ext cx="7112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4750435" y="1035685"/>
              <a:ext cx="62230" cy="1428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4750435" y="1035685"/>
                <a:ext cx="6223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4732655" y="1009015"/>
              <a:ext cx="133985" cy="21399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4732655" y="1009015"/>
                <a:ext cx="13398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4741545" y="1071245"/>
              <a:ext cx="125095" cy="1778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4741545" y="1071245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4955540" y="1000125"/>
              <a:ext cx="98425" cy="15176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4955540" y="1000125"/>
                <a:ext cx="9842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5500370" y="294640"/>
              <a:ext cx="35560" cy="102679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5500370" y="294640"/>
                <a:ext cx="35560" cy="1026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5964555" y="276225"/>
              <a:ext cx="285750" cy="26797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5964555" y="276225"/>
                <a:ext cx="28575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6107430" y="347980"/>
              <a:ext cx="8890" cy="11620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6107430" y="347980"/>
                <a:ext cx="889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6482715" y="303530"/>
              <a:ext cx="151765" cy="24066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6482715" y="303530"/>
                <a:ext cx="15176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6572250" y="365760"/>
              <a:ext cx="12446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6572250" y="365760"/>
                <a:ext cx="1244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6839585" y="330200"/>
              <a:ext cx="53975" cy="1873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6839585" y="330200"/>
                <a:ext cx="539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6812915" y="330200"/>
              <a:ext cx="142875" cy="1873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6812915" y="330200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6786245" y="401320"/>
              <a:ext cx="151765" cy="3619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6786245" y="401320"/>
                <a:ext cx="15176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7089775" y="339090"/>
              <a:ext cx="142875" cy="16954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7089775" y="339090"/>
                <a:ext cx="1428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6009640" y="794385"/>
              <a:ext cx="285750" cy="29464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6009640" y="794385"/>
                <a:ext cx="28575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6116320" y="875030"/>
              <a:ext cx="133985" cy="11557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6116320" y="875030"/>
                <a:ext cx="13398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6509385" y="785495"/>
              <a:ext cx="98425" cy="2857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6509385" y="785495"/>
                <a:ext cx="984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6724015" y="812165"/>
              <a:ext cx="88900" cy="17843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6724015" y="812165"/>
                <a:ext cx="8890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6634480" y="875030"/>
              <a:ext cx="241300" cy="7112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6634480" y="875030"/>
                <a:ext cx="24130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6991350" y="767715"/>
              <a:ext cx="36195" cy="23241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6991350" y="767715"/>
                <a:ext cx="3619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7107555" y="776605"/>
              <a:ext cx="107315" cy="25019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7107555" y="776605"/>
                <a:ext cx="10731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7143750" y="821055"/>
              <a:ext cx="133350" cy="889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7143750" y="821055"/>
                <a:ext cx="1333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7384415" y="821055"/>
              <a:ext cx="71755" cy="15176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7384415" y="821055"/>
                <a:ext cx="717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7348855" y="785495"/>
              <a:ext cx="160655" cy="20510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7348855" y="785495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7339965" y="857250"/>
              <a:ext cx="196215" cy="355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7339965" y="857250"/>
                <a:ext cx="19621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7661275" y="794385"/>
              <a:ext cx="116205" cy="13398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7661275" y="794385"/>
                <a:ext cx="11620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7643495" y="749935"/>
              <a:ext cx="205105" cy="2857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7643495" y="749935"/>
                <a:ext cx="2051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4598670" y="1330325"/>
              <a:ext cx="1259205" cy="11785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4598670" y="1330325"/>
                <a:ext cx="1259205" cy="1178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4187825" y="2705100"/>
              <a:ext cx="142875" cy="539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4187825" y="2705100"/>
                <a:ext cx="142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4116070" y="2625090"/>
              <a:ext cx="170180" cy="5270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4116070" y="2625090"/>
                <a:ext cx="17018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4187825" y="2866390"/>
              <a:ext cx="259080" cy="1428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4187825" y="2866390"/>
                <a:ext cx="2590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4429125" y="2732405"/>
              <a:ext cx="97790" cy="34798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4429125" y="2732405"/>
                <a:ext cx="9779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4544695" y="2776855"/>
              <a:ext cx="170180" cy="5334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4544695" y="2776855"/>
                <a:ext cx="17018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4572000" y="2723515"/>
              <a:ext cx="97790" cy="34798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4572000" y="2723515"/>
                <a:ext cx="9779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4678680" y="2705100"/>
              <a:ext cx="142875" cy="26797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4678680" y="2705100"/>
                <a:ext cx="14287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4785995" y="2776855"/>
              <a:ext cx="151765" cy="5334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4785995" y="2776855"/>
                <a:ext cx="15176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4812665" y="2884170"/>
              <a:ext cx="89535" cy="2667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4812665" y="2884170"/>
                <a:ext cx="895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4768215" y="2901950"/>
              <a:ext cx="205105" cy="19621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4768215" y="2901950"/>
                <a:ext cx="20510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5036185" y="3035935"/>
              <a:ext cx="80010" cy="355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5036185" y="3035935"/>
                <a:ext cx="8001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4000500" y="3383915"/>
              <a:ext cx="222885" cy="33083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4000500" y="3383915"/>
                <a:ext cx="22288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4098290" y="3517900"/>
              <a:ext cx="53975" cy="2413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4098290" y="3517900"/>
                <a:ext cx="539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4133850" y="3535680"/>
              <a:ext cx="170180" cy="7175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4133850" y="3535680"/>
                <a:ext cx="17018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4161155" y="3455670"/>
              <a:ext cx="231775" cy="30353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4161155" y="3455670"/>
                <a:ext cx="23177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4357370" y="3392805"/>
              <a:ext cx="53340" cy="984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4357370" y="3392805"/>
                <a:ext cx="5334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4429125" y="3419475"/>
              <a:ext cx="160655" cy="30416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4429125" y="3419475"/>
                <a:ext cx="160655" cy="304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4598670" y="3446780"/>
              <a:ext cx="116205" cy="36576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4598670" y="3446780"/>
                <a:ext cx="11620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4714875" y="3473450"/>
              <a:ext cx="133350" cy="2857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4714875" y="3473450"/>
                <a:ext cx="1333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4643120" y="3589655"/>
              <a:ext cx="116205" cy="15176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4643120" y="3589655"/>
                <a:ext cx="11620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4732655" y="3669665"/>
              <a:ext cx="133985" cy="2667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4732655" y="3669665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5009515" y="3732530"/>
              <a:ext cx="1778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5009515" y="373253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3625215" y="2598420"/>
              <a:ext cx="1830705" cy="158940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3625215" y="2598420"/>
                <a:ext cx="1830705" cy="158940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图片 112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143000"/>
            <a:ext cx="8239125" cy="460692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1115695" y="5893435"/>
              <a:ext cx="17780" cy="2857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1115695" y="5893435"/>
                <a:ext cx="1778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1071245" y="5875655"/>
              <a:ext cx="151765" cy="31242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1071245" y="5875655"/>
                <a:ext cx="15176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1303655" y="5911215"/>
              <a:ext cx="26670" cy="21399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1303655" y="5911215"/>
                <a:ext cx="2667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1312545" y="5866765"/>
              <a:ext cx="125095" cy="2317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1312545" y="5866765"/>
                <a:ext cx="12509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1517650" y="5875655"/>
              <a:ext cx="8890" cy="26797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1517650" y="5875655"/>
                <a:ext cx="889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1508760" y="5866765"/>
              <a:ext cx="133985" cy="355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1508760" y="5866765"/>
                <a:ext cx="13398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1553210" y="5955665"/>
              <a:ext cx="142875" cy="2667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1553210" y="5955665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1901825" y="5866765"/>
              <a:ext cx="160655" cy="44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1901825" y="5866765"/>
                <a:ext cx="1606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1972945" y="5812790"/>
              <a:ext cx="27305" cy="21463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1972945" y="5812790"/>
                <a:ext cx="2730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1910715" y="5937885"/>
              <a:ext cx="107315" cy="355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1910715" y="5937885"/>
                <a:ext cx="10731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1830070" y="5964555"/>
              <a:ext cx="205740" cy="22352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1830070" y="5964555"/>
                <a:ext cx="20574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1955165" y="6009640"/>
              <a:ext cx="214630" cy="19621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1955165" y="6009640"/>
                <a:ext cx="21463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2214245" y="5875655"/>
              <a:ext cx="107315" cy="2667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2214245" y="5875655"/>
                <a:ext cx="1073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2124710" y="5946775"/>
              <a:ext cx="187960" cy="21463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2124710" y="5946775"/>
                <a:ext cx="18796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2249805" y="6018530"/>
              <a:ext cx="142875" cy="8001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2249805" y="6018530"/>
                <a:ext cx="14287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2392680" y="6080760"/>
              <a:ext cx="89535" cy="6286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2392680" y="6080760"/>
                <a:ext cx="8953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2562225" y="5991225"/>
              <a:ext cx="142875" cy="4508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2562225" y="5991225"/>
                <a:ext cx="14287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2616200" y="6027420"/>
              <a:ext cx="125095" cy="444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2616200" y="6027420"/>
                <a:ext cx="12509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2678430" y="5946775"/>
              <a:ext cx="179070" cy="16954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2678430" y="5946775"/>
                <a:ext cx="1790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2928620" y="5928995"/>
              <a:ext cx="142875" cy="22352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2928620" y="5928995"/>
                <a:ext cx="14287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2955290" y="5982335"/>
              <a:ext cx="35560" cy="16129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2955290" y="5982335"/>
                <a:ext cx="3556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3124835" y="5830570"/>
              <a:ext cx="151765" cy="4508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3124835" y="5830570"/>
                <a:ext cx="15176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3115945" y="5803900"/>
              <a:ext cx="116205" cy="39306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3115945" y="5803900"/>
                <a:ext cx="11620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3098165" y="5982335"/>
              <a:ext cx="107315" cy="3619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3098165" y="5982335"/>
                <a:ext cx="10731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3348355" y="5759450"/>
              <a:ext cx="151765" cy="1428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3348355" y="5759450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3321685" y="5928995"/>
              <a:ext cx="44450" cy="20510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3321685" y="5928995"/>
                <a:ext cx="4445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3366135" y="5964555"/>
              <a:ext cx="35560" cy="10731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3366135" y="5964555"/>
                <a:ext cx="3556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3419475" y="5911215"/>
              <a:ext cx="98425" cy="20510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3419475" y="5911215"/>
                <a:ext cx="9842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3348355" y="6098540"/>
              <a:ext cx="223520" cy="4508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3348355" y="6098540"/>
                <a:ext cx="22352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3419475" y="5973445"/>
              <a:ext cx="45085" cy="8064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3419475" y="5973445"/>
                <a:ext cx="4508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3517900" y="5893435"/>
              <a:ext cx="312420" cy="3302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3517900" y="5893435"/>
                <a:ext cx="31242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4124960" y="5812790"/>
              <a:ext cx="27305" cy="4508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4124960" y="5812790"/>
                <a:ext cx="2730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4107180" y="5786120"/>
              <a:ext cx="187960" cy="17843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4107180" y="5786120"/>
                <a:ext cx="18796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4080510" y="6018530"/>
              <a:ext cx="26670" cy="21399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4080510" y="6018530"/>
                <a:ext cx="2667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4133850" y="5973445"/>
              <a:ext cx="71755" cy="1968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4133850" y="5973445"/>
                <a:ext cx="7175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4124960" y="6036310"/>
              <a:ext cx="53975" cy="889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4124960" y="6036310"/>
                <a:ext cx="539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4133850" y="6062980"/>
              <a:ext cx="36195" cy="444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4133850" y="6062980"/>
                <a:ext cx="3619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4241165" y="5991225"/>
              <a:ext cx="45085" cy="8064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4241165" y="5991225"/>
                <a:ext cx="4508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4304030" y="5955665"/>
              <a:ext cx="17780" cy="31242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4304030" y="5955665"/>
                <a:ext cx="1778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4455795" y="5866765"/>
              <a:ext cx="125095" cy="2667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4455795" y="5866765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4446905" y="5911215"/>
              <a:ext cx="44450" cy="2413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4446905" y="5911215"/>
                <a:ext cx="44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4482465" y="5955665"/>
              <a:ext cx="116205" cy="4508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4482465" y="5955665"/>
                <a:ext cx="11620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4491355" y="6018530"/>
              <a:ext cx="98425" cy="12509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4491355" y="6018530"/>
                <a:ext cx="9842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4705350" y="5839460"/>
              <a:ext cx="27305" cy="10731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4705350" y="5839460"/>
                <a:ext cx="273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4669790" y="5928995"/>
              <a:ext cx="151765" cy="23241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4669790" y="5928995"/>
                <a:ext cx="15176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4884420" y="5893435"/>
              <a:ext cx="142875" cy="2667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4884420" y="5893435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4893310" y="5946775"/>
              <a:ext cx="133985" cy="444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4893310" y="5946775"/>
                <a:ext cx="13398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4866640" y="5928995"/>
              <a:ext cx="249555" cy="23241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4866640" y="5928995"/>
                <a:ext cx="24955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5152390" y="5830570"/>
              <a:ext cx="17780" cy="8064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5152390" y="5830570"/>
                <a:ext cx="1778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5107305" y="5830570"/>
              <a:ext cx="133985" cy="21463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5107305" y="5830570"/>
                <a:ext cx="13398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5098415" y="5973445"/>
              <a:ext cx="98425" cy="17907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5098415" y="5973445"/>
                <a:ext cx="9842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5161280" y="6054090"/>
              <a:ext cx="151765" cy="13398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5161280" y="6054090"/>
                <a:ext cx="15176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5410835" y="5848350"/>
              <a:ext cx="36195" cy="8953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5410835" y="5848350"/>
                <a:ext cx="3619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5321935" y="5955665"/>
              <a:ext cx="133985" cy="17843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5321935" y="5955665"/>
                <a:ext cx="1339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5321935" y="6045200"/>
              <a:ext cx="116205" cy="6223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5321935" y="6045200"/>
                <a:ext cx="11620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5509260" y="5875655"/>
              <a:ext cx="80645" cy="5334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5509260" y="5875655"/>
                <a:ext cx="806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5518150" y="6009640"/>
              <a:ext cx="8890" cy="17843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5518150" y="6009640"/>
                <a:ext cx="889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5581015" y="5937885"/>
              <a:ext cx="115570" cy="444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5581015" y="5937885"/>
                <a:ext cx="11557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5581015" y="5893435"/>
              <a:ext cx="133985" cy="27686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5581015" y="5893435"/>
                <a:ext cx="13398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5839460" y="5857875"/>
              <a:ext cx="142875" cy="33909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5839460" y="5857875"/>
                <a:ext cx="14287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6027420" y="5884545"/>
              <a:ext cx="356870" cy="27686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6027420" y="5884545"/>
                <a:ext cx="35687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6438265" y="5893435"/>
              <a:ext cx="71120" cy="25019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6438265" y="5893435"/>
                <a:ext cx="7112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6402070" y="5964555"/>
              <a:ext cx="142875" cy="1778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6402070" y="5964555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6544945" y="5955665"/>
              <a:ext cx="223520" cy="17843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6544945" y="5955665"/>
                <a:ext cx="22352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6678930" y="5982335"/>
              <a:ext cx="116205" cy="13398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6678930" y="5982335"/>
                <a:ext cx="11620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6893560" y="5902325"/>
              <a:ext cx="62230" cy="22288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6893560" y="5902325"/>
                <a:ext cx="6223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6821805" y="5946775"/>
              <a:ext cx="179070" cy="2667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6821805" y="5946775"/>
                <a:ext cx="1790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7018655" y="6000750"/>
              <a:ext cx="125095" cy="1778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7018655" y="6000750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7188200" y="5946775"/>
              <a:ext cx="151765" cy="889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7188200" y="594677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7188200" y="5857875"/>
              <a:ext cx="133985" cy="41021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7188200" y="5857875"/>
                <a:ext cx="133985" cy="410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7304405" y="5928995"/>
              <a:ext cx="125095" cy="19621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7304405" y="5928995"/>
                <a:ext cx="1250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7429500" y="5946775"/>
              <a:ext cx="419100" cy="15176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7429500" y="5946775"/>
                <a:ext cx="41910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8027670" y="5902325"/>
              <a:ext cx="116205" cy="17843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8027670" y="5902325"/>
                <a:ext cx="11620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8063230" y="5937885"/>
              <a:ext cx="178435" cy="30353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8063230" y="5937885"/>
                <a:ext cx="17843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7938135" y="5848350"/>
              <a:ext cx="321310" cy="50038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7938135" y="5848350"/>
                <a:ext cx="321310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8322310" y="5884545"/>
              <a:ext cx="142875" cy="22288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8322310" y="5884545"/>
                <a:ext cx="14287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8402320" y="5982335"/>
              <a:ext cx="142875" cy="13398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8402320" y="5982335"/>
                <a:ext cx="14287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8572500" y="5946775"/>
              <a:ext cx="151765" cy="1428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8572500" y="5946775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8777605" y="5946775"/>
              <a:ext cx="151765" cy="16065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8777605" y="5946775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8956040" y="5964555"/>
              <a:ext cx="71755" cy="7175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8956040" y="5964555"/>
                <a:ext cx="7175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8964930" y="6009640"/>
              <a:ext cx="80645" cy="9779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8964930" y="6009640"/>
                <a:ext cx="8064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9063355" y="5982335"/>
              <a:ext cx="62230" cy="10731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9063355" y="5982335"/>
                <a:ext cx="6223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8902700" y="6027420"/>
              <a:ext cx="205105" cy="24066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8902700" y="6027420"/>
                <a:ext cx="20510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6768465" y="5732780"/>
              <a:ext cx="1642745" cy="3556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6768465" y="5732780"/>
                <a:ext cx="16427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7134225" y="5196840"/>
              <a:ext cx="116205" cy="16954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7134225" y="5196840"/>
                <a:ext cx="11620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7366635" y="4928870"/>
              <a:ext cx="35560" cy="984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7366635" y="4928870"/>
                <a:ext cx="3556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7304405" y="5053965"/>
              <a:ext cx="178435" cy="21399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7304405" y="5053965"/>
                <a:ext cx="17843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7482840" y="4955540"/>
              <a:ext cx="125095" cy="889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7482840" y="495554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7500620" y="4964430"/>
              <a:ext cx="71755" cy="16065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7500620" y="4964430"/>
                <a:ext cx="717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7456170" y="5009515"/>
              <a:ext cx="169545" cy="9779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7456170" y="5009515"/>
                <a:ext cx="16954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7482840" y="5116195"/>
              <a:ext cx="98425" cy="10731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7482840" y="5116195"/>
                <a:ext cx="9842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7643495" y="4937760"/>
              <a:ext cx="89535" cy="16065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7643495" y="4937760"/>
                <a:ext cx="895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7652385" y="5018405"/>
              <a:ext cx="187325" cy="25844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7652385" y="5018405"/>
                <a:ext cx="18732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7652385" y="5098415"/>
              <a:ext cx="178435" cy="13398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7652385" y="5098415"/>
                <a:ext cx="1784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5652135" y="1151890"/>
              <a:ext cx="339090" cy="2857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5652135" y="1151890"/>
                <a:ext cx="33909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6116320" y="1071245"/>
              <a:ext cx="196850" cy="20510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6116320" y="1071245"/>
                <a:ext cx="19685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6366510" y="1080135"/>
              <a:ext cx="71755" cy="15176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6366510" y="1080135"/>
                <a:ext cx="717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6464935" y="1089025"/>
              <a:ext cx="62230" cy="1428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6464935" y="1089025"/>
                <a:ext cx="6223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6590030" y="1089025"/>
              <a:ext cx="35560" cy="10731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6590030" y="1089025"/>
                <a:ext cx="3556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6643370" y="1062355"/>
              <a:ext cx="8890" cy="2667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6643370" y="1062355"/>
                <a:ext cx="88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6590030" y="1080135"/>
              <a:ext cx="196215" cy="29464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6590030" y="1080135"/>
                <a:ext cx="19621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6812915" y="1089025"/>
              <a:ext cx="116205" cy="12509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6812915" y="1089025"/>
                <a:ext cx="1162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7134225" y="981710"/>
              <a:ext cx="27305" cy="6286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7134225" y="981710"/>
                <a:ext cx="2730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7071995" y="1143000"/>
              <a:ext cx="116205" cy="1428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7071995" y="1143000"/>
                <a:ext cx="11620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7259320" y="981710"/>
              <a:ext cx="107315" cy="889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7259320" y="98171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7268210" y="1009015"/>
              <a:ext cx="62865" cy="1428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7268210" y="1009015"/>
                <a:ext cx="628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7223760" y="1053465"/>
              <a:ext cx="196215" cy="10731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7223760" y="1053465"/>
                <a:ext cx="19621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墨迹 108"/>
              <p14:cNvContentPartPr/>
              <p14:nvPr/>
            </p14:nvContentPartPr>
            <p14:xfrm>
              <a:off x="7250430" y="1160780"/>
              <a:ext cx="116205" cy="11557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7"/>
            </p:blipFill>
            <p:spPr>
              <a:xfrm>
                <a:off x="7250430" y="1160780"/>
                <a:ext cx="11620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墨迹 109"/>
              <p14:cNvContentPartPr/>
              <p14:nvPr/>
            </p14:nvContentPartPr>
            <p14:xfrm>
              <a:off x="7438390" y="1009015"/>
              <a:ext cx="71120" cy="13398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9"/>
            </p:blipFill>
            <p:spPr>
              <a:xfrm>
                <a:off x="7438390" y="1009015"/>
                <a:ext cx="7112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墨迹 110"/>
              <p14:cNvContentPartPr/>
              <p14:nvPr/>
            </p14:nvContentPartPr>
            <p14:xfrm>
              <a:off x="7491730" y="1071245"/>
              <a:ext cx="178435" cy="25019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1"/>
            </p:blipFill>
            <p:spPr>
              <a:xfrm>
                <a:off x="7491730" y="1071245"/>
                <a:ext cx="17843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2" name="墨迹 111"/>
              <p14:cNvContentPartPr/>
              <p14:nvPr/>
            </p14:nvContentPartPr>
            <p14:xfrm>
              <a:off x="7456170" y="1143000"/>
              <a:ext cx="125095" cy="12446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3"/>
            </p:blipFill>
            <p:spPr>
              <a:xfrm>
                <a:off x="7456170" y="1143000"/>
                <a:ext cx="12509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3" name="墨迹 112"/>
              <p14:cNvContentPartPr/>
              <p14:nvPr/>
            </p14:nvContentPartPr>
            <p14:xfrm>
              <a:off x="7750810" y="1026795"/>
              <a:ext cx="88900" cy="31242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5"/>
            </p:blipFill>
            <p:spPr>
              <a:xfrm>
                <a:off x="7750810" y="1026795"/>
                <a:ext cx="8890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4" name="墨迹 113"/>
              <p14:cNvContentPartPr/>
              <p14:nvPr/>
            </p14:nvContentPartPr>
            <p14:xfrm>
              <a:off x="7875905" y="1026795"/>
              <a:ext cx="62230" cy="1428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7"/>
            </p:blipFill>
            <p:spPr>
              <a:xfrm>
                <a:off x="7875905" y="1026795"/>
                <a:ext cx="6223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5" name="墨迹 114"/>
              <p14:cNvContentPartPr/>
              <p14:nvPr/>
            </p14:nvContentPartPr>
            <p14:xfrm>
              <a:off x="7947025" y="1035685"/>
              <a:ext cx="80645" cy="1428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9"/>
            </p:blipFill>
            <p:spPr>
              <a:xfrm>
                <a:off x="7947025" y="1035685"/>
                <a:ext cx="806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6" name="墨迹 115"/>
              <p14:cNvContentPartPr/>
              <p14:nvPr/>
            </p14:nvContentPartPr>
            <p14:xfrm>
              <a:off x="7875905" y="1097915"/>
              <a:ext cx="88900" cy="16954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1"/>
            </p:blipFill>
            <p:spPr>
              <a:xfrm>
                <a:off x="7875905" y="1097915"/>
                <a:ext cx="889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7" name="墨迹 116"/>
              <p14:cNvContentPartPr/>
              <p14:nvPr/>
            </p14:nvContentPartPr>
            <p14:xfrm>
              <a:off x="7920355" y="1205230"/>
              <a:ext cx="62230" cy="2667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3"/>
            </p:blipFill>
            <p:spPr>
              <a:xfrm>
                <a:off x="7920355" y="1205230"/>
                <a:ext cx="622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18" name="墨迹 117"/>
              <p14:cNvContentPartPr/>
              <p14:nvPr/>
            </p14:nvContentPartPr>
            <p14:xfrm>
              <a:off x="8054340" y="1071245"/>
              <a:ext cx="107315" cy="36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5"/>
            </p:blipFill>
            <p:spPr>
              <a:xfrm>
                <a:off x="8054340" y="1071245"/>
                <a:ext cx="1073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19" name="墨迹 118"/>
              <p14:cNvContentPartPr/>
              <p14:nvPr/>
            </p14:nvContentPartPr>
            <p14:xfrm>
              <a:off x="8036560" y="1106805"/>
              <a:ext cx="205105" cy="539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7"/>
            </p:blipFill>
            <p:spPr>
              <a:xfrm>
                <a:off x="8036560" y="1106805"/>
                <a:ext cx="20510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0" name="墨迹 119"/>
              <p14:cNvContentPartPr/>
              <p14:nvPr/>
            </p14:nvContentPartPr>
            <p14:xfrm>
              <a:off x="8089900" y="1143000"/>
              <a:ext cx="107315" cy="12446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9"/>
            </p:blipFill>
            <p:spPr>
              <a:xfrm>
                <a:off x="8089900" y="1143000"/>
                <a:ext cx="10731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1" name="墨迹 120"/>
              <p14:cNvContentPartPr/>
              <p14:nvPr/>
            </p14:nvContentPartPr>
            <p14:xfrm>
              <a:off x="8027670" y="1223010"/>
              <a:ext cx="151765" cy="10731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1"/>
            </p:blipFill>
            <p:spPr>
              <a:xfrm>
                <a:off x="8027670" y="1223010"/>
                <a:ext cx="15176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2" name="墨迹 121"/>
              <p14:cNvContentPartPr/>
              <p14:nvPr/>
            </p14:nvContentPartPr>
            <p14:xfrm>
              <a:off x="8152765" y="1026795"/>
              <a:ext cx="53340" cy="34798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3"/>
            </p:blipFill>
            <p:spPr>
              <a:xfrm>
                <a:off x="8152765" y="1026795"/>
                <a:ext cx="5334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3" name="墨迹 122"/>
              <p14:cNvContentPartPr/>
              <p14:nvPr/>
            </p14:nvContentPartPr>
            <p14:xfrm>
              <a:off x="8241665" y="1009015"/>
              <a:ext cx="45085" cy="3556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5"/>
            </p:blipFill>
            <p:spPr>
              <a:xfrm>
                <a:off x="8241665" y="1009015"/>
                <a:ext cx="4508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4" name="墨迹 123"/>
              <p14:cNvContentPartPr/>
              <p14:nvPr/>
            </p14:nvContentPartPr>
            <p14:xfrm>
              <a:off x="8295640" y="1053465"/>
              <a:ext cx="115570" cy="29464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7"/>
            </p:blipFill>
            <p:spPr>
              <a:xfrm>
                <a:off x="8295640" y="1053465"/>
                <a:ext cx="11557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5" name="墨迹 124"/>
              <p14:cNvContentPartPr/>
              <p14:nvPr/>
            </p14:nvContentPartPr>
            <p14:xfrm>
              <a:off x="8438515" y="1080135"/>
              <a:ext cx="142875" cy="2667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9"/>
            </p:blipFill>
            <p:spPr>
              <a:xfrm>
                <a:off x="8438515" y="1080135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6" name="墨迹 125"/>
              <p14:cNvContentPartPr/>
              <p14:nvPr/>
            </p14:nvContentPartPr>
            <p14:xfrm>
              <a:off x="8465185" y="1017905"/>
              <a:ext cx="88900" cy="9779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1"/>
            </p:blipFill>
            <p:spPr>
              <a:xfrm>
                <a:off x="8465185" y="1017905"/>
                <a:ext cx="8890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7" name="墨迹 126"/>
              <p14:cNvContentPartPr/>
              <p14:nvPr/>
            </p14:nvContentPartPr>
            <p14:xfrm>
              <a:off x="8384540" y="1160780"/>
              <a:ext cx="53975" cy="20510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3"/>
            </p:blipFill>
            <p:spPr>
              <a:xfrm>
                <a:off x="8384540" y="1160780"/>
                <a:ext cx="5397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28" name="墨迹 127"/>
              <p14:cNvContentPartPr/>
              <p14:nvPr/>
            </p14:nvContentPartPr>
            <p14:xfrm>
              <a:off x="8465185" y="1133475"/>
              <a:ext cx="97790" cy="21463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5"/>
            </p:blipFill>
            <p:spPr>
              <a:xfrm>
                <a:off x="8465185" y="1133475"/>
                <a:ext cx="9779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29" name="墨迹 128"/>
              <p14:cNvContentPartPr/>
              <p14:nvPr/>
            </p14:nvContentPartPr>
            <p14:xfrm>
              <a:off x="8447405" y="1187450"/>
              <a:ext cx="62230" cy="3556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7"/>
            </p:blipFill>
            <p:spPr>
              <a:xfrm>
                <a:off x="8447405" y="1187450"/>
                <a:ext cx="622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0" name="墨迹 129"/>
              <p14:cNvContentPartPr/>
              <p14:nvPr/>
            </p14:nvContentPartPr>
            <p14:xfrm>
              <a:off x="8438515" y="1240790"/>
              <a:ext cx="80010" cy="889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9"/>
            </p:blipFill>
            <p:spPr>
              <a:xfrm>
                <a:off x="8438515" y="1240790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1" name="墨迹 130"/>
              <p14:cNvContentPartPr/>
              <p14:nvPr/>
            </p14:nvContentPartPr>
            <p14:xfrm>
              <a:off x="8411210" y="1294765"/>
              <a:ext cx="98425" cy="1778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61"/>
            </p:blipFill>
            <p:spPr>
              <a:xfrm>
                <a:off x="8411210" y="1294765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2" name="墨迹 131"/>
              <p14:cNvContentPartPr/>
              <p14:nvPr/>
            </p14:nvContentPartPr>
            <p14:xfrm>
              <a:off x="8340090" y="1321435"/>
              <a:ext cx="285750" cy="8001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3"/>
            </p:blipFill>
            <p:spPr>
              <a:xfrm>
                <a:off x="8340090" y="1321435"/>
                <a:ext cx="28575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3" name="墨迹 132"/>
              <p14:cNvContentPartPr/>
              <p14:nvPr/>
            </p14:nvContentPartPr>
            <p14:xfrm>
              <a:off x="8590280" y="1097915"/>
              <a:ext cx="151765" cy="33083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5"/>
            </p:blipFill>
            <p:spPr>
              <a:xfrm>
                <a:off x="8590280" y="1097915"/>
                <a:ext cx="15176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4" name="墨迹 133"/>
              <p14:cNvContentPartPr/>
              <p14:nvPr/>
            </p14:nvContentPartPr>
            <p14:xfrm>
              <a:off x="3964305" y="1624965"/>
              <a:ext cx="1285875" cy="444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7"/>
            </p:blipFill>
            <p:spPr>
              <a:xfrm>
                <a:off x="3964305" y="1624965"/>
                <a:ext cx="12858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5" name="墨迹 134"/>
              <p14:cNvContentPartPr/>
              <p14:nvPr/>
            </p14:nvContentPartPr>
            <p14:xfrm>
              <a:off x="4384040" y="955040"/>
              <a:ext cx="214630" cy="35750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9"/>
            </p:blipFill>
            <p:spPr>
              <a:xfrm>
                <a:off x="4384040" y="955040"/>
                <a:ext cx="214630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6" name="墨迹 135"/>
              <p14:cNvContentPartPr/>
              <p14:nvPr/>
            </p14:nvContentPartPr>
            <p14:xfrm>
              <a:off x="4714875" y="758825"/>
              <a:ext cx="160655" cy="444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71"/>
            </p:blipFill>
            <p:spPr>
              <a:xfrm>
                <a:off x="4714875" y="758825"/>
                <a:ext cx="1606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7" name="墨迹 136"/>
              <p14:cNvContentPartPr/>
              <p14:nvPr/>
            </p14:nvContentPartPr>
            <p14:xfrm>
              <a:off x="4794885" y="695960"/>
              <a:ext cx="8890" cy="17907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3"/>
            </p:blipFill>
            <p:spPr>
              <a:xfrm>
                <a:off x="4794885" y="695960"/>
                <a:ext cx="889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38" name="墨迹 137"/>
              <p14:cNvContentPartPr/>
              <p14:nvPr/>
            </p14:nvContentPartPr>
            <p14:xfrm>
              <a:off x="4732655" y="829945"/>
              <a:ext cx="88900" cy="4508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5"/>
            </p:blipFill>
            <p:spPr>
              <a:xfrm>
                <a:off x="4732655" y="829945"/>
                <a:ext cx="8890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39" name="墨迹 138"/>
              <p14:cNvContentPartPr/>
              <p14:nvPr/>
            </p14:nvContentPartPr>
            <p14:xfrm>
              <a:off x="4714875" y="866140"/>
              <a:ext cx="142875" cy="22288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7"/>
            </p:blipFill>
            <p:spPr>
              <a:xfrm>
                <a:off x="4714875" y="866140"/>
                <a:ext cx="14287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0" name="墨迹 139"/>
              <p14:cNvContentPartPr/>
              <p14:nvPr/>
            </p14:nvContentPartPr>
            <p14:xfrm>
              <a:off x="4794885" y="928370"/>
              <a:ext cx="151765" cy="16954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9"/>
            </p:blipFill>
            <p:spPr>
              <a:xfrm>
                <a:off x="4794885" y="928370"/>
                <a:ext cx="15176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1" name="墨迹 140"/>
              <p14:cNvContentPartPr/>
              <p14:nvPr/>
            </p14:nvContentPartPr>
            <p14:xfrm>
              <a:off x="5036185" y="829945"/>
              <a:ext cx="62230" cy="1778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81"/>
            </p:blipFill>
            <p:spPr>
              <a:xfrm>
                <a:off x="5036185" y="829945"/>
                <a:ext cx="622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2" name="墨迹 141"/>
              <p14:cNvContentPartPr/>
              <p14:nvPr/>
            </p14:nvContentPartPr>
            <p14:xfrm>
              <a:off x="5045075" y="776605"/>
              <a:ext cx="26670" cy="19621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3"/>
            </p:blipFill>
            <p:spPr>
              <a:xfrm>
                <a:off x="5045075" y="776605"/>
                <a:ext cx="2667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3" name="墨迹 142"/>
              <p14:cNvContentPartPr/>
              <p14:nvPr/>
            </p14:nvContentPartPr>
            <p14:xfrm>
              <a:off x="5098415" y="892810"/>
              <a:ext cx="17780" cy="2667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5"/>
            </p:blipFill>
            <p:spPr>
              <a:xfrm>
                <a:off x="5098415" y="892810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4" name="墨迹 143"/>
              <p14:cNvContentPartPr/>
              <p14:nvPr/>
            </p14:nvContentPartPr>
            <p14:xfrm>
              <a:off x="4973320" y="901700"/>
              <a:ext cx="179070" cy="13398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7"/>
            </p:blipFill>
            <p:spPr>
              <a:xfrm>
                <a:off x="4973320" y="901700"/>
                <a:ext cx="1790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5" name="墨迹 144"/>
              <p14:cNvContentPartPr/>
              <p14:nvPr/>
            </p14:nvContentPartPr>
            <p14:xfrm>
              <a:off x="5223510" y="812165"/>
              <a:ext cx="71755" cy="36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9"/>
            </p:blipFill>
            <p:spPr>
              <a:xfrm>
                <a:off x="5223510" y="812165"/>
                <a:ext cx="717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6" name="墨迹 145"/>
              <p14:cNvContentPartPr/>
              <p14:nvPr/>
            </p14:nvContentPartPr>
            <p14:xfrm>
              <a:off x="5161280" y="838835"/>
              <a:ext cx="125095" cy="1968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91"/>
            </p:blipFill>
            <p:spPr>
              <a:xfrm>
                <a:off x="5161280" y="838835"/>
                <a:ext cx="12509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7" name="墨迹 146"/>
              <p14:cNvContentPartPr/>
              <p14:nvPr/>
            </p14:nvContentPartPr>
            <p14:xfrm>
              <a:off x="5214620" y="714375"/>
              <a:ext cx="151765" cy="40132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3"/>
            </p:blipFill>
            <p:spPr>
              <a:xfrm>
                <a:off x="5214620" y="714375"/>
                <a:ext cx="151765" cy="401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48" name="墨迹 147"/>
              <p14:cNvContentPartPr/>
              <p14:nvPr/>
            </p14:nvContentPartPr>
            <p14:xfrm>
              <a:off x="5313045" y="687070"/>
              <a:ext cx="80010" cy="984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5"/>
            </p:blipFill>
            <p:spPr>
              <a:xfrm>
                <a:off x="5313045" y="687070"/>
                <a:ext cx="8001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49" name="墨迹 148"/>
              <p14:cNvContentPartPr/>
              <p14:nvPr/>
            </p14:nvContentPartPr>
            <p14:xfrm>
              <a:off x="3152140" y="758825"/>
              <a:ext cx="142875" cy="48196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7"/>
            </p:blipFill>
            <p:spPr>
              <a:xfrm>
                <a:off x="3152140" y="758825"/>
                <a:ext cx="142875" cy="481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0" name="墨迹 149"/>
              <p14:cNvContentPartPr/>
              <p14:nvPr/>
            </p14:nvContentPartPr>
            <p14:xfrm>
              <a:off x="2741295" y="561975"/>
              <a:ext cx="8890" cy="12509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9"/>
            </p:blipFill>
            <p:spPr>
              <a:xfrm>
                <a:off x="2741295" y="561975"/>
                <a:ext cx="889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1" name="墨迹 150"/>
              <p14:cNvContentPartPr/>
              <p14:nvPr/>
            </p14:nvContentPartPr>
            <p14:xfrm>
              <a:off x="2776855" y="464185"/>
              <a:ext cx="26670" cy="8001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01"/>
            </p:blipFill>
            <p:spPr>
              <a:xfrm>
                <a:off x="2776855" y="464185"/>
                <a:ext cx="266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2" name="墨迹 151"/>
              <p14:cNvContentPartPr/>
              <p14:nvPr/>
            </p14:nvContentPartPr>
            <p14:xfrm>
              <a:off x="2821305" y="392430"/>
              <a:ext cx="169545" cy="26797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3"/>
            </p:blipFill>
            <p:spPr>
              <a:xfrm>
                <a:off x="2821305" y="392430"/>
                <a:ext cx="16954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3" name="墨迹 152"/>
              <p14:cNvContentPartPr/>
              <p14:nvPr/>
            </p14:nvContentPartPr>
            <p14:xfrm>
              <a:off x="3018155" y="490855"/>
              <a:ext cx="222885" cy="16065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5"/>
            </p:blipFill>
            <p:spPr>
              <a:xfrm>
                <a:off x="3018155" y="490855"/>
                <a:ext cx="2228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4" name="墨迹 153"/>
              <p14:cNvContentPartPr/>
              <p14:nvPr/>
            </p14:nvContentPartPr>
            <p14:xfrm>
              <a:off x="3232150" y="383540"/>
              <a:ext cx="169545" cy="20574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7"/>
            </p:blipFill>
            <p:spPr>
              <a:xfrm>
                <a:off x="3232150" y="383540"/>
                <a:ext cx="16954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5" name="墨迹 154"/>
              <p14:cNvContentPartPr/>
              <p14:nvPr/>
            </p14:nvContentPartPr>
            <p14:xfrm>
              <a:off x="3437890" y="455295"/>
              <a:ext cx="360" cy="9779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9"/>
            </p:blipFill>
            <p:spPr>
              <a:xfrm>
                <a:off x="3437890" y="455295"/>
                <a:ext cx="36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6" name="墨迹 155"/>
              <p14:cNvContentPartPr/>
              <p14:nvPr/>
            </p14:nvContentPartPr>
            <p14:xfrm>
              <a:off x="3473450" y="410210"/>
              <a:ext cx="17780" cy="2730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11"/>
            </p:blipFill>
            <p:spPr>
              <a:xfrm>
                <a:off x="3473450" y="410210"/>
                <a:ext cx="1778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57" name="墨迹 156"/>
              <p14:cNvContentPartPr/>
              <p14:nvPr/>
            </p14:nvContentPartPr>
            <p14:xfrm>
              <a:off x="3526790" y="455295"/>
              <a:ext cx="160655" cy="2667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3"/>
            </p:blipFill>
            <p:spPr>
              <a:xfrm>
                <a:off x="3526790" y="45529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58" name="墨迹 157"/>
              <p14:cNvContentPartPr/>
              <p14:nvPr/>
            </p14:nvContentPartPr>
            <p14:xfrm>
              <a:off x="3625215" y="347980"/>
              <a:ext cx="44450" cy="33909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5"/>
            </p:blipFill>
            <p:spPr>
              <a:xfrm>
                <a:off x="3625215" y="347980"/>
                <a:ext cx="4445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59" name="墨迹 158"/>
              <p14:cNvContentPartPr/>
              <p14:nvPr/>
            </p14:nvContentPartPr>
            <p14:xfrm>
              <a:off x="3741420" y="481965"/>
              <a:ext cx="17780" cy="8001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7"/>
            </p:blipFill>
            <p:spPr>
              <a:xfrm>
                <a:off x="3741420" y="481965"/>
                <a:ext cx="1778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0" name="墨迹 159"/>
              <p14:cNvContentPartPr/>
              <p14:nvPr/>
            </p14:nvContentPartPr>
            <p14:xfrm>
              <a:off x="3768090" y="392430"/>
              <a:ext cx="17780" cy="2667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85"/>
            </p:blipFill>
            <p:spPr>
              <a:xfrm>
                <a:off x="3768090" y="392430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1" name="墨迹 160"/>
              <p14:cNvContentPartPr/>
              <p14:nvPr/>
            </p14:nvContentPartPr>
            <p14:xfrm>
              <a:off x="3866515" y="410210"/>
              <a:ext cx="71120" cy="15176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20"/>
            </p:blipFill>
            <p:spPr>
              <a:xfrm>
                <a:off x="3866515" y="410210"/>
                <a:ext cx="7112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2" name="墨迹 161"/>
              <p14:cNvContentPartPr/>
              <p14:nvPr/>
            </p14:nvContentPartPr>
            <p14:xfrm>
              <a:off x="3973195" y="419100"/>
              <a:ext cx="133985" cy="1524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2"/>
            </p:blipFill>
            <p:spPr>
              <a:xfrm>
                <a:off x="3973195" y="419100"/>
                <a:ext cx="13398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3" name="墨迹 162"/>
              <p14:cNvContentPartPr/>
              <p14:nvPr/>
            </p14:nvContentPartPr>
            <p14:xfrm>
              <a:off x="4178935" y="285750"/>
              <a:ext cx="205105" cy="5334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4"/>
            </p:blipFill>
            <p:spPr>
              <a:xfrm>
                <a:off x="4178935" y="285750"/>
                <a:ext cx="20510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4" name="墨迹 163"/>
              <p14:cNvContentPartPr/>
              <p14:nvPr/>
            </p14:nvContentPartPr>
            <p14:xfrm>
              <a:off x="4295140" y="276225"/>
              <a:ext cx="26670" cy="26797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6"/>
            </p:blipFill>
            <p:spPr>
              <a:xfrm>
                <a:off x="4295140" y="276225"/>
                <a:ext cx="2667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5" name="墨迹 164"/>
              <p14:cNvContentPartPr/>
              <p14:nvPr/>
            </p14:nvContentPartPr>
            <p14:xfrm>
              <a:off x="4214495" y="365760"/>
              <a:ext cx="133985" cy="1428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8"/>
            </p:blipFill>
            <p:spPr>
              <a:xfrm>
                <a:off x="4214495" y="365760"/>
                <a:ext cx="1339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6" name="墨迹 165"/>
              <p14:cNvContentPartPr/>
              <p14:nvPr/>
            </p14:nvContentPartPr>
            <p14:xfrm>
              <a:off x="4384040" y="258445"/>
              <a:ext cx="107315" cy="4508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30"/>
            </p:blipFill>
            <p:spPr>
              <a:xfrm>
                <a:off x="4384040" y="258445"/>
                <a:ext cx="10731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7" name="墨迹 166"/>
              <p14:cNvContentPartPr/>
              <p14:nvPr/>
            </p14:nvContentPartPr>
            <p14:xfrm>
              <a:off x="4366260" y="356870"/>
              <a:ext cx="98425" cy="19621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2"/>
            </p:blipFill>
            <p:spPr>
              <a:xfrm>
                <a:off x="4366260" y="356870"/>
                <a:ext cx="984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68" name="墨迹 167"/>
              <p14:cNvContentPartPr/>
              <p14:nvPr/>
            </p14:nvContentPartPr>
            <p14:xfrm>
              <a:off x="4321810" y="428625"/>
              <a:ext cx="88900" cy="9779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4"/>
            </p:blipFill>
            <p:spPr>
              <a:xfrm>
                <a:off x="4321810" y="428625"/>
                <a:ext cx="8890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69" name="墨迹 168"/>
              <p14:cNvContentPartPr/>
              <p14:nvPr/>
            </p14:nvContentPartPr>
            <p14:xfrm>
              <a:off x="4419600" y="419100"/>
              <a:ext cx="116205" cy="4508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6"/>
            </p:blipFill>
            <p:spPr>
              <a:xfrm>
                <a:off x="4419600" y="419100"/>
                <a:ext cx="11620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0" name="墨迹 169"/>
              <p14:cNvContentPartPr/>
              <p14:nvPr/>
            </p14:nvContentPartPr>
            <p14:xfrm>
              <a:off x="4589780" y="267335"/>
              <a:ext cx="8890" cy="5397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8"/>
            </p:blipFill>
            <p:spPr>
              <a:xfrm>
                <a:off x="4589780" y="267335"/>
                <a:ext cx="889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1" name="墨迹 170"/>
              <p14:cNvContentPartPr/>
              <p14:nvPr/>
            </p14:nvContentPartPr>
            <p14:xfrm>
              <a:off x="4544695" y="383540"/>
              <a:ext cx="71755" cy="13398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40"/>
            </p:blipFill>
            <p:spPr>
              <a:xfrm>
                <a:off x="4544695" y="383540"/>
                <a:ext cx="7175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2" name="墨迹 171"/>
              <p14:cNvContentPartPr/>
              <p14:nvPr/>
            </p14:nvContentPartPr>
            <p14:xfrm>
              <a:off x="4660900" y="303530"/>
              <a:ext cx="125095" cy="23177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42"/>
            </p:blipFill>
            <p:spPr>
              <a:xfrm>
                <a:off x="4660900" y="303530"/>
                <a:ext cx="12509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3" name="墨迹 172"/>
              <p14:cNvContentPartPr/>
              <p14:nvPr/>
            </p14:nvContentPartPr>
            <p14:xfrm>
              <a:off x="4821555" y="231775"/>
              <a:ext cx="107315" cy="9842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4"/>
            </p:blipFill>
            <p:spPr>
              <a:xfrm>
                <a:off x="4821555" y="231775"/>
                <a:ext cx="10731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4" name="墨迹 173"/>
              <p14:cNvContentPartPr/>
              <p14:nvPr/>
            </p14:nvContentPartPr>
            <p14:xfrm>
              <a:off x="4919980" y="294640"/>
              <a:ext cx="360" cy="3556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6"/>
            </p:blipFill>
            <p:spPr>
              <a:xfrm>
                <a:off x="4919980" y="294640"/>
                <a:ext cx="36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5" name="墨迹 174"/>
              <p14:cNvContentPartPr/>
              <p14:nvPr/>
            </p14:nvContentPartPr>
            <p14:xfrm>
              <a:off x="4875530" y="205105"/>
              <a:ext cx="222885" cy="36639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8"/>
            </p:blipFill>
            <p:spPr>
              <a:xfrm>
                <a:off x="4875530" y="205105"/>
                <a:ext cx="22288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6" name="墨迹 175"/>
              <p14:cNvContentPartPr/>
              <p14:nvPr/>
            </p14:nvContentPartPr>
            <p14:xfrm>
              <a:off x="4982210" y="321310"/>
              <a:ext cx="107315" cy="25908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50"/>
            </p:blipFill>
            <p:spPr>
              <a:xfrm>
                <a:off x="4982210" y="321310"/>
                <a:ext cx="10731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7" name="墨迹 176"/>
              <p14:cNvContentPartPr/>
              <p14:nvPr/>
            </p14:nvContentPartPr>
            <p14:xfrm>
              <a:off x="5419725" y="1312545"/>
              <a:ext cx="223520" cy="36576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52"/>
            </p:blipFill>
            <p:spPr>
              <a:xfrm>
                <a:off x="5419725" y="1312545"/>
                <a:ext cx="223520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78" name="墨迹 177"/>
              <p14:cNvContentPartPr/>
              <p14:nvPr/>
            </p14:nvContentPartPr>
            <p14:xfrm>
              <a:off x="3589655" y="1294765"/>
              <a:ext cx="285750" cy="26733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4"/>
            </p:blipFill>
            <p:spPr>
              <a:xfrm>
                <a:off x="3589655" y="1294765"/>
                <a:ext cx="28575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79" name="墨迹 178"/>
              <p14:cNvContentPartPr/>
              <p14:nvPr/>
            </p14:nvContentPartPr>
            <p14:xfrm>
              <a:off x="2928620" y="1732280"/>
              <a:ext cx="223520" cy="20510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6"/>
            </p:blipFill>
            <p:spPr>
              <a:xfrm>
                <a:off x="2928620" y="1732280"/>
                <a:ext cx="22352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0" name="墨迹 179"/>
              <p14:cNvContentPartPr/>
              <p14:nvPr/>
            </p14:nvContentPartPr>
            <p14:xfrm>
              <a:off x="2937510" y="1946275"/>
              <a:ext cx="142875" cy="27686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8"/>
            </p:blipFill>
            <p:spPr>
              <a:xfrm>
                <a:off x="2937510" y="1946275"/>
                <a:ext cx="14287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1" name="墨迹 180"/>
              <p14:cNvContentPartPr/>
              <p14:nvPr/>
            </p14:nvContentPartPr>
            <p14:xfrm>
              <a:off x="1544320" y="1964055"/>
              <a:ext cx="1303655" cy="17907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60"/>
            </p:blipFill>
            <p:spPr>
              <a:xfrm>
                <a:off x="1544320" y="1964055"/>
                <a:ext cx="130365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2" name="墨迹 181"/>
              <p14:cNvContentPartPr/>
              <p14:nvPr/>
            </p14:nvContentPartPr>
            <p14:xfrm>
              <a:off x="580390" y="2009140"/>
              <a:ext cx="8890" cy="15176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62"/>
            </p:blipFill>
            <p:spPr>
              <a:xfrm>
                <a:off x="580390" y="2009140"/>
                <a:ext cx="889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3" name="墨迹 182"/>
              <p14:cNvContentPartPr/>
              <p14:nvPr/>
            </p14:nvContentPartPr>
            <p14:xfrm>
              <a:off x="598170" y="1937385"/>
              <a:ext cx="62230" cy="444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4"/>
            </p:blipFill>
            <p:spPr>
              <a:xfrm>
                <a:off x="598170" y="1937385"/>
                <a:ext cx="6223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4" name="墨迹 183"/>
              <p14:cNvContentPartPr/>
              <p14:nvPr/>
            </p14:nvContentPartPr>
            <p14:xfrm>
              <a:off x="687070" y="1990725"/>
              <a:ext cx="187960" cy="5397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6"/>
            </p:blipFill>
            <p:spPr>
              <a:xfrm>
                <a:off x="687070" y="1990725"/>
                <a:ext cx="18796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5" name="墨迹 184"/>
              <p14:cNvContentPartPr/>
              <p14:nvPr/>
            </p14:nvContentPartPr>
            <p14:xfrm>
              <a:off x="695960" y="1875155"/>
              <a:ext cx="125095" cy="49974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8"/>
            </p:blipFill>
            <p:spPr>
              <a:xfrm>
                <a:off x="695960" y="1875155"/>
                <a:ext cx="125095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6" name="墨迹 185"/>
              <p14:cNvContentPartPr/>
              <p14:nvPr/>
            </p14:nvContentPartPr>
            <p14:xfrm>
              <a:off x="1000125" y="1946275"/>
              <a:ext cx="88900" cy="889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70"/>
            </p:blipFill>
            <p:spPr>
              <a:xfrm>
                <a:off x="1000125" y="1946275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87" name="墨迹 186"/>
              <p14:cNvContentPartPr/>
              <p14:nvPr/>
            </p14:nvContentPartPr>
            <p14:xfrm>
              <a:off x="955040" y="2044700"/>
              <a:ext cx="360" cy="25019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72"/>
            </p:blipFill>
            <p:spPr>
              <a:xfrm>
                <a:off x="955040" y="2044700"/>
                <a:ext cx="36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88" name="墨迹 187"/>
              <p14:cNvContentPartPr/>
              <p14:nvPr/>
            </p14:nvContentPartPr>
            <p14:xfrm>
              <a:off x="1009015" y="2044700"/>
              <a:ext cx="231775" cy="18732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74"/>
            </p:blipFill>
            <p:spPr>
              <a:xfrm>
                <a:off x="1009015" y="2044700"/>
                <a:ext cx="2317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89" name="墨迹 188"/>
              <p14:cNvContentPartPr/>
              <p14:nvPr/>
            </p14:nvContentPartPr>
            <p14:xfrm>
              <a:off x="1017905" y="2053590"/>
              <a:ext cx="17780" cy="15176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6"/>
            </p:blipFill>
            <p:spPr>
              <a:xfrm>
                <a:off x="1017905" y="2053590"/>
                <a:ext cx="1778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0" name="墨迹 189"/>
              <p14:cNvContentPartPr/>
              <p14:nvPr/>
            </p14:nvContentPartPr>
            <p14:xfrm>
              <a:off x="1053465" y="2106930"/>
              <a:ext cx="44450" cy="5397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8"/>
            </p:blipFill>
            <p:spPr>
              <a:xfrm>
                <a:off x="1053465" y="2106930"/>
                <a:ext cx="444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1" name="墨迹 190"/>
              <p14:cNvContentPartPr/>
              <p14:nvPr/>
            </p14:nvContentPartPr>
            <p14:xfrm>
              <a:off x="1097915" y="2026920"/>
              <a:ext cx="26670" cy="16065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80"/>
            </p:blipFill>
            <p:spPr>
              <a:xfrm>
                <a:off x="1097915" y="2026920"/>
                <a:ext cx="266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2" name="墨迹 191"/>
              <p14:cNvContentPartPr/>
              <p14:nvPr/>
            </p14:nvContentPartPr>
            <p14:xfrm>
              <a:off x="1124585" y="2115820"/>
              <a:ext cx="116205" cy="3619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82"/>
            </p:blipFill>
            <p:spPr>
              <a:xfrm>
                <a:off x="1124585" y="2115820"/>
                <a:ext cx="11620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3" name="墨迹 192"/>
              <p14:cNvContentPartPr/>
              <p14:nvPr/>
            </p14:nvContentPartPr>
            <p14:xfrm>
              <a:off x="1294765" y="1964055"/>
              <a:ext cx="97790" cy="2667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84"/>
            </p:blipFill>
            <p:spPr>
              <a:xfrm>
                <a:off x="1294765" y="1964055"/>
                <a:ext cx="977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4" name="墨迹 193"/>
              <p14:cNvContentPartPr/>
              <p14:nvPr/>
            </p14:nvContentPartPr>
            <p14:xfrm>
              <a:off x="1258570" y="2062480"/>
              <a:ext cx="151765" cy="444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6"/>
            </p:blipFill>
            <p:spPr>
              <a:xfrm>
                <a:off x="1258570" y="2062480"/>
                <a:ext cx="15176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5" name="墨迹 194"/>
              <p14:cNvContentPartPr/>
              <p14:nvPr/>
            </p14:nvContentPartPr>
            <p14:xfrm>
              <a:off x="1312545" y="2026920"/>
              <a:ext cx="17780" cy="15176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8"/>
            </p:blipFill>
            <p:spPr>
              <a:xfrm>
                <a:off x="1312545" y="2026920"/>
                <a:ext cx="1778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196" name="墨迹 195"/>
              <p14:cNvContentPartPr/>
              <p14:nvPr/>
            </p14:nvContentPartPr>
            <p14:xfrm>
              <a:off x="1348105" y="2044700"/>
              <a:ext cx="35560" cy="12509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90"/>
            </p:blipFill>
            <p:spPr>
              <a:xfrm>
                <a:off x="1348105" y="2044700"/>
                <a:ext cx="355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197" name="墨迹 196"/>
              <p14:cNvContentPartPr/>
              <p14:nvPr/>
            </p14:nvContentPartPr>
            <p14:xfrm>
              <a:off x="1446530" y="1928495"/>
              <a:ext cx="62230" cy="27686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92"/>
            </p:blipFill>
            <p:spPr>
              <a:xfrm>
                <a:off x="1446530" y="1928495"/>
                <a:ext cx="6223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198" name="墨迹 197"/>
              <p14:cNvContentPartPr/>
              <p14:nvPr/>
            </p14:nvContentPartPr>
            <p14:xfrm>
              <a:off x="1580515" y="1981835"/>
              <a:ext cx="88900" cy="2730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94"/>
            </p:blipFill>
            <p:spPr>
              <a:xfrm>
                <a:off x="1580515" y="1981835"/>
                <a:ext cx="8890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199" name="墨迹 198"/>
              <p14:cNvContentPartPr/>
              <p14:nvPr/>
            </p14:nvContentPartPr>
            <p14:xfrm>
              <a:off x="1526540" y="1830070"/>
              <a:ext cx="205740" cy="4826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6"/>
            </p:blipFill>
            <p:spPr>
              <a:xfrm>
                <a:off x="1526540" y="1830070"/>
                <a:ext cx="20574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0" name="墨迹 199"/>
              <p14:cNvContentPartPr/>
              <p14:nvPr/>
            </p14:nvContentPartPr>
            <p14:xfrm>
              <a:off x="1696085" y="1821180"/>
              <a:ext cx="8890" cy="5397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8"/>
            </p:blipFill>
            <p:spPr>
              <a:xfrm>
                <a:off x="1696085" y="1821180"/>
                <a:ext cx="889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1" name="墨迹 200"/>
              <p14:cNvContentPartPr/>
              <p14:nvPr/>
            </p14:nvContentPartPr>
            <p14:xfrm>
              <a:off x="633730" y="2491105"/>
              <a:ext cx="62230" cy="21399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400"/>
            </p:blipFill>
            <p:spPr>
              <a:xfrm>
                <a:off x="633730" y="2491105"/>
                <a:ext cx="6223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2" name="墨迹 201"/>
              <p14:cNvContentPartPr/>
              <p14:nvPr/>
            </p14:nvContentPartPr>
            <p14:xfrm>
              <a:off x="580390" y="2526665"/>
              <a:ext cx="178435" cy="7175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402"/>
            </p:blipFill>
            <p:spPr>
              <a:xfrm>
                <a:off x="580390" y="2526665"/>
                <a:ext cx="17843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3" name="墨迹 202"/>
              <p14:cNvContentPartPr/>
              <p14:nvPr/>
            </p14:nvContentPartPr>
            <p14:xfrm>
              <a:off x="723265" y="2464435"/>
              <a:ext cx="133985" cy="25908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404"/>
            </p:blipFill>
            <p:spPr>
              <a:xfrm>
                <a:off x="723265" y="2464435"/>
                <a:ext cx="13398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4" name="墨迹 203"/>
              <p14:cNvContentPartPr/>
              <p14:nvPr/>
            </p14:nvContentPartPr>
            <p14:xfrm>
              <a:off x="883920" y="2526665"/>
              <a:ext cx="213995" cy="1968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06"/>
            </p:blipFill>
            <p:spPr>
              <a:xfrm>
                <a:off x="883920" y="2526665"/>
                <a:ext cx="21399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5" name="墨迹 204"/>
              <p14:cNvContentPartPr/>
              <p14:nvPr/>
            </p14:nvContentPartPr>
            <p14:xfrm>
              <a:off x="1231900" y="2607310"/>
              <a:ext cx="35560" cy="889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8"/>
            </p:blipFill>
            <p:spPr>
              <a:xfrm>
                <a:off x="1231900" y="2607310"/>
                <a:ext cx="3556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06" name="墨迹 205"/>
              <p14:cNvContentPartPr/>
              <p14:nvPr/>
            </p14:nvContentPartPr>
            <p14:xfrm>
              <a:off x="1517650" y="2446655"/>
              <a:ext cx="267970" cy="2857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10"/>
            </p:blipFill>
            <p:spPr>
              <a:xfrm>
                <a:off x="1517650" y="2446655"/>
                <a:ext cx="26797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07" name="墨迹 206"/>
              <p14:cNvContentPartPr/>
              <p14:nvPr/>
            </p14:nvContentPartPr>
            <p14:xfrm>
              <a:off x="1803400" y="2508885"/>
              <a:ext cx="80645" cy="20574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12"/>
            </p:blipFill>
            <p:spPr>
              <a:xfrm>
                <a:off x="1803400" y="2508885"/>
                <a:ext cx="8064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08" name="墨迹 207"/>
              <p14:cNvContentPartPr/>
              <p14:nvPr/>
            </p14:nvContentPartPr>
            <p14:xfrm>
              <a:off x="1910715" y="2526665"/>
              <a:ext cx="187325" cy="15176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14"/>
            </p:blipFill>
            <p:spPr>
              <a:xfrm>
                <a:off x="1910715" y="2526665"/>
                <a:ext cx="18732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09" name="墨迹 208"/>
              <p14:cNvContentPartPr/>
              <p14:nvPr/>
            </p14:nvContentPartPr>
            <p14:xfrm>
              <a:off x="5652135" y="2009140"/>
              <a:ext cx="669925" cy="1778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16"/>
            </p:blipFill>
            <p:spPr>
              <a:xfrm>
                <a:off x="5652135" y="2009140"/>
                <a:ext cx="6699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0" name="墨迹 209"/>
              <p14:cNvContentPartPr/>
              <p14:nvPr/>
            </p14:nvContentPartPr>
            <p14:xfrm>
              <a:off x="1464310" y="1151890"/>
              <a:ext cx="883920" cy="52641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8"/>
            </p:blipFill>
            <p:spPr>
              <a:xfrm>
                <a:off x="1464310" y="1151890"/>
                <a:ext cx="883920" cy="526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1" name="墨迹 210"/>
              <p14:cNvContentPartPr/>
              <p14:nvPr/>
            </p14:nvContentPartPr>
            <p14:xfrm>
              <a:off x="5616575" y="1741170"/>
              <a:ext cx="767715" cy="27686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20"/>
            </p:blipFill>
            <p:spPr>
              <a:xfrm>
                <a:off x="5616575" y="1741170"/>
                <a:ext cx="76771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2" name="墨迹 211"/>
              <p14:cNvContentPartPr/>
              <p14:nvPr/>
            </p14:nvContentPartPr>
            <p14:xfrm>
              <a:off x="5625465" y="2018030"/>
              <a:ext cx="723265" cy="1778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22"/>
            </p:blipFill>
            <p:spPr>
              <a:xfrm>
                <a:off x="5625465" y="2018030"/>
                <a:ext cx="7232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3" name="墨迹 212"/>
              <p14:cNvContentPartPr/>
              <p14:nvPr/>
            </p14:nvContentPartPr>
            <p14:xfrm>
              <a:off x="3205480" y="3562350"/>
              <a:ext cx="1544955" cy="7175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24"/>
            </p:blipFill>
            <p:spPr>
              <a:xfrm>
                <a:off x="3205480" y="3562350"/>
                <a:ext cx="154495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4" name="墨迹 213"/>
              <p14:cNvContentPartPr/>
              <p14:nvPr/>
            </p14:nvContentPartPr>
            <p14:xfrm>
              <a:off x="4982210" y="3232150"/>
              <a:ext cx="45085" cy="8953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26"/>
            </p:blipFill>
            <p:spPr>
              <a:xfrm>
                <a:off x="4982210" y="3232150"/>
                <a:ext cx="4508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5" name="墨迹 214"/>
              <p14:cNvContentPartPr/>
              <p14:nvPr/>
            </p14:nvContentPartPr>
            <p14:xfrm>
              <a:off x="4893310" y="3366135"/>
              <a:ext cx="205105" cy="21463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8"/>
            </p:blipFill>
            <p:spPr>
              <a:xfrm>
                <a:off x="4893310" y="3366135"/>
                <a:ext cx="20510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16" name="墨迹 215"/>
              <p14:cNvContentPartPr/>
              <p14:nvPr/>
            </p14:nvContentPartPr>
            <p14:xfrm>
              <a:off x="5143500" y="3223260"/>
              <a:ext cx="160655" cy="1778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30"/>
            </p:blipFill>
            <p:spPr>
              <a:xfrm>
                <a:off x="5143500" y="3223260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17" name="墨迹 216"/>
              <p14:cNvContentPartPr/>
              <p14:nvPr/>
            </p14:nvContentPartPr>
            <p14:xfrm>
              <a:off x="5152390" y="3267710"/>
              <a:ext cx="71120" cy="20574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32"/>
            </p:blipFill>
            <p:spPr>
              <a:xfrm>
                <a:off x="5152390" y="3267710"/>
                <a:ext cx="7112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18" name="墨迹 217"/>
              <p14:cNvContentPartPr/>
              <p14:nvPr/>
            </p14:nvContentPartPr>
            <p14:xfrm>
              <a:off x="5107305" y="3330575"/>
              <a:ext cx="187960" cy="12509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34"/>
            </p:blipFill>
            <p:spPr>
              <a:xfrm>
                <a:off x="5107305" y="3330575"/>
                <a:ext cx="1879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19" name="墨迹 218"/>
              <p14:cNvContentPartPr/>
              <p14:nvPr/>
            </p14:nvContentPartPr>
            <p14:xfrm>
              <a:off x="5143500" y="3446780"/>
              <a:ext cx="115570" cy="13398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36"/>
            </p:blipFill>
            <p:spPr>
              <a:xfrm>
                <a:off x="5143500" y="3446780"/>
                <a:ext cx="1155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0" name="墨迹 219"/>
              <p14:cNvContentPartPr/>
              <p14:nvPr/>
            </p14:nvContentPartPr>
            <p14:xfrm>
              <a:off x="5304155" y="3267710"/>
              <a:ext cx="97790" cy="17907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8"/>
            </p:blipFill>
            <p:spPr>
              <a:xfrm>
                <a:off x="5304155" y="3267710"/>
                <a:ext cx="9779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1" name="墨迹 220"/>
              <p14:cNvContentPartPr/>
              <p14:nvPr/>
            </p14:nvContentPartPr>
            <p14:xfrm>
              <a:off x="5384165" y="3312795"/>
              <a:ext cx="169545" cy="24066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40"/>
            </p:blipFill>
            <p:spPr>
              <a:xfrm>
                <a:off x="5384165" y="3312795"/>
                <a:ext cx="16954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2" name="墨迹 221"/>
              <p14:cNvContentPartPr/>
              <p14:nvPr/>
            </p14:nvContentPartPr>
            <p14:xfrm>
              <a:off x="5357495" y="3410585"/>
              <a:ext cx="98425" cy="10731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42"/>
            </p:blipFill>
            <p:spPr>
              <a:xfrm>
                <a:off x="5357495" y="3410585"/>
                <a:ext cx="9842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3" name="墨迹 222"/>
              <p14:cNvContentPartPr/>
              <p14:nvPr/>
            </p14:nvContentPartPr>
            <p14:xfrm>
              <a:off x="5669915" y="3366135"/>
              <a:ext cx="89535" cy="2667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44"/>
            </p:blipFill>
            <p:spPr>
              <a:xfrm>
                <a:off x="5669915" y="3366135"/>
                <a:ext cx="895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24" name="墨迹 223"/>
              <p14:cNvContentPartPr/>
              <p14:nvPr/>
            </p14:nvContentPartPr>
            <p14:xfrm>
              <a:off x="5669915" y="3330575"/>
              <a:ext cx="98425" cy="21399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46"/>
            </p:blipFill>
            <p:spPr>
              <a:xfrm>
                <a:off x="5669915" y="3330575"/>
                <a:ext cx="9842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25" name="墨迹 224"/>
              <p14:cNvContentPartPr/>
              <p14:nvPr/>
            </p14:nvContentPartPr>
            <p14:xfrm>
              <a:off x="5750560" y="3348355"/>
              <a:ext cx="169545" cy="13398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8"/>
            </p:blipFill>
            <p:spPr>
              <a:xfrm>
                <a:off x="5750560" y="3348355"/>
                <a:ext cx="16954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26" name="墨迹 225"/>
              <p14:cNvContentPartPr/>
              <p14:nvPr/>
            </p14:nvContentPartPr>
            <p14:xfrm>
              <a:off x="5732780" y="3258820"/>
              <a:ext cx="62230" cy="33083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50"/>
            </p:blipFill>
            <p:spPr>
              <a:xfrm>
                <a:off x="5732780" y="3258820"/>
                <a:ext cx="6223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27" name="墨迹 226"/>
              <p14:cNvContentPartPr/>
              <p14:nvPr/>
            </p14:nvContentPartPr>
            <p14:xfrm>
              <a:off x="5803900" y="3464560"/>
              <a:ext cx="125095" cy="11620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52"/>
            </p:blipFill>
            <p:spPr>
              <a:xfrm>
                <a:off x="5803900" y="3464560"/>
                <a:ext cx="1250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28" name="墨迹 227"/>
              <p14:cNvContentPartPr/>
              <p14:nvPr/>
            </p14:nvContentPartPr>
            <p14:xfrm>
              <a:off x="3152140" y="4339590"/>
              <a:ext cx="1767840" cy="6223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54"/>
            </p:blipFill>
            <p:spPr>
              <a:xfrm>
                <a:off x="3152140" y="4339590"/>
                <a:ext cx="176784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29" name="墨迹 228"/>
              <p14:cNvContentPartPr/>
              <p14:nvPr/>
            </p14:nvContentPartPr>
            <p14:xfrm>
              <a:off x="1303655" y="4339590"/>
              <a:ext cx="1106805" cy="3556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56"/>
            </p:blipFill>
            <p:spPr>
              <a:xfrm>
                <a:off x="1303655" y="4339590"/>
                <a:ext cx="11068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0" name="墨迹 229"/>
              <p14:cNvContentPartPr/>
              <p14:nvPr/>
            </p14:nvContentPartPr>
            <p14:xfrm>
              <a:off x="1267460" y="4000500"/>
              <a:ext cx="1036320" cy="3746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8"/>
            </p:blipFill>
            <p:spPr>
              <a:xfrm>
                <a:off x="1267460" y="4000500"/>
                <a:ext cx="103632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1" name="墨迹 230"/>
              <p14:cNvContentPartPr/>
              <p14:nvPr/>
            </p14:nvContentPartPr>
            <p14:xfrm>
              <a:off x="1972945" y="4071620"/>
              <a:ext cx="232410" cy="33020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60"/>
            </p:blipFill>
            <p:spPr>
              <a:xfrm>
                <a:off x="1972945" y="4071620"/>
                <a:ext cx="23241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2" name="墨迹 231"/>
              <p14:cNvContentPartPr/>
              <p14:nvPr/>
            </p14:nvContentPartPr>
            <p14:xfrm>
              <a:off x="3848100" y="4027170"/>
              <a:ext cx="223520" cy="34798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62"/>
            </p:blipFill>
            <p:spPr>
              <a:xfrm>
                <a:off x="3848100" y="4027170"/>
                <a:ext cx="22352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33" name="墨迹 232"/>
              <p14:cNvContentPartPr/>
              <p14:nvPr/>
            </p14:nvContentPartPr>
            <p14:xfrm>
              <a:off x="5027295" y="4116070"/>
              <a:ext cx="374650" cy="1778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64"/>
            </p:blipFill>
            <p:spPr>
              <a:xfrm>
                <a:off x="5027295" y="4116070"/>
                <a:ext cx="3746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34" name="墨迹 233"/>
              <p14:cNvContentPartPr/>
              <p14:nvPr/>
            </p14:nvContentPartPr>
            <p14:xfrm>
              <a:off x="5875655" y="3937635"/>
              <a:ext cx="196215" cy="20574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66"/>
            </p:blipFill>
            <p:spPr>
              <a:xfrm>
                <a:off x="5875655" y="3937635"/>
                <a:ext cx="19621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35" name="墨迹 234"/>
              <p14:cNvContentPartPr/>
              <p14:nvPr/>
            </p14:nvContentPartPr>
            <p14:xfrm>
              <a:off x="6143625" y="3990975"/>
              <a:ext cx="97790" cy="1841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68"/>
            </p:blipFill>
            <p:spPr>
              <a:xfrm>
                <a:off x="6143625" y="3990975"/>
                <a:ext cx="9779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36" name="墨迹 235"/>
              <p14:cNvContentPartPr/>
              <p14:nvPr/>
            </p14:nvContentPartPr>
            <p14:xfrm>
              <a:off x="6170295" y="4044950"/>
              <a:ext cx="125095" cy="1778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70"/>
            </p:blipFill>
            <p:spPr>
              <a:xfrm>
                <a:off x="6170295" y="4044950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37" name="墨迹 236"/>
              <p14:cNvContentPartPr/>
              <p14:nvPr/>
            </p14:nvContentPartPr>
            <p14:xfrm>
              <a:off x="6384290" y="3893185"/>
              <a:ext cx="107315" cy="23177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72"/>
            </p:blipFill>
            <p:spPr>
              <a:xfrm>
                <a:off x="6384290" y="3893185"/>
                <a:ext cx="10731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38" name="墨迹 237"/>
              <p14:cNvContentPartPr/>
              <p14:nvPr/>
            </p14:nvContentPartPr>
            <p14:xfrm>
              <a:off x="6491605" y="4053840"/>
              <a:ext cx="89535" cy="16065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74"/>
            </p:blipFill>
            <p:spPr>
              <a:xfrm>
                <a:off x="6491605" y="4053840"/>
                <a:ext cx="895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39" name="墨迹 238"/>
              <p14:cNvContentPartPr/>
              <p14:nvPr/>
            </p14:nvContentPartPr>
            <p14:xfrm>
              <a:off x="6562725" y="3937635"/>
              <a:ext cx="36195" cy="5334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76"/>
            </p:blipFill>
            <p:spPr>
              <a:xfrm>
                <a:off x="6562725" y="3937635"/>
                <a:ext cx="3619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0" name="墨迹 239"/>
              <p14:cNvContentPartPr/>
              <p14:nvPr/>
            </p14:nvContentPartPr>
            <p14:xfrm>
              <a:off x="5902325" y="4321810"/>
              <a:ext cx="125095" cy="24066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78"/>
            </p:blipFill>
            <p:spPr>
              <a:xfrm>
                <a:off x="5902325" y="4321810"/>
                <a:ext cx="12509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1" name="墨迹 240"/>
              <p14:cNvContentPartPr/>
              <p14:nvPr/>
            </p14:nvContentPartPr>
            <p14:xfrm>
              <a:off x="6071870" y="4366260"/>
              <a:ext cx="89535" cy="1778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80"/>
            </p:blipFill>
            <p:spPr>
              <a:xfrm>
                <a:off x="6071870" y="4366260"/>
                <a:ext cx="895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2" name="墨迹 241"/>
              <p14:cNvContentPartPr/>
              <p14:nvPr/>
            </p14:nvContentPartPr>
            <p14:xfrm>
              <a:off x="6116320" y="4438015"/>
              <a:ext cx="89535" cy="1778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82"/>
            </p:blipFill>
            <p:spPr>
              <a:xfrm>
                <a:off x="6116320" y="4438015"/>
                <a:ext cx="895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43" name="墨迹 242"/>
              <p14:cNvContentPartPr/>
              <p14:nvPr/>
            </p14:nvContentPartPr>
            <p14:xfrm>
              <a:off x="6250305" y="4339590"/>
              <a:ext cx="151765" cy="15176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84"/>
            </p:blipFill>
            <p:spPr>
              <a:xfrm>
                <a:off x="6250305" y="4339590"/>
                <a:ext cx="15176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44" name="墨迹 243"/>
              <p14:cNvContentPartPr/>
              <p14:nvPr/>
            </p14:nvContentPartPr>
            <p14:xfrm>
              <a:off x="6491605" y="4500245"/>
              <a:ext cx="80645" cy="8953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86"/>
            </p:blipFill>
            <p:spPr>
              <a:xfrm>
                <a:off x="6491605" y="4500245"/>
                <a:ext cx="8064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45" name="墨迹 244"/>
              <p14:cNvContentPartPr/>
              <p14:nvPr/>
            </p14:nvContentPartPr>
            <p14:xfrm>
              <a:off x="6572250" y="4375150"/>
              <a:ext cx="35560" cy="36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88"/>
            </p:blipFill>
            <p:spPr>
              <a:xfrm>
                <a:off x="6572250" y="4375150"/>
                <a:ext cx="355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46" name="墨迹 245"/>
              <p14:cNvContentPartPr/>
              <p14:nvPr/>
            </p14:nvContentPartPr>
            <p14:xfrm>
              <a:off x="5928995" y="4759325"/>
              <a:ext cx="17780" cy="10731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90"/>
            </p:blipFill>
            <p:spPr>
              <a:xfrm>
                <a:off x="5928995" y="4759325"/>
                <a:ext cx="1778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47" name="墨迹 246"/>
              <p14:cNvContentPartPr/>
              <p14:nvPr/>
            </p14:nvContentPartPr>
            <p14:xfrm>
              <a:off x="5964555" y="4696460"/>
              <a:ext cx="17780" cy="5397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92"/>
            </p:blipFill>
            <p:spPr>
              <a:xfrm>
                <a:off x="5964555" y="4696460"/>
                <a:ext cx="1778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48" name="墨迹 247"/>
              <p14:cNvContentPartPr/>
              <p14:nvPr/>
            </p14:nvContentPartPr>
            <p14:xfrm>
              <a:off x="6018530" y="4741545"/>
              <a:ext cx="178435" cy="444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94"/>
            </p:blipFill>
            <p:spPr>
              <a:xfrm>
                <a:off x="6018530" y="4741545"/>
                <a:ext cx="17843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49" name="墨迹 248"/>
              <p14:cNvContentPartPr/>
              <p14:nvPr/>
            </p14:nvContentPartPr>
            <p14:xfrm>
              <a:off x="6054090" y="4687570"/>
              <a:ext cx="89535" cy="2413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96"/>
            </p:blipFill>
            <p:spPr>
              <a:xfrm>
                <a:off x="6054090" y="4687570"/>
                <a:ext cx="8953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0" name="墨迹 249"/>
              <p14:cNvContentPartPr/>
              <p14:nvPr/>
            </p14:nvContentPartPr>
            <p14:xfrm>
              <a:off x="6170295" y="4732655"/>
              <a:ext cx="88900" cy="20510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98"/>
            </p:blipFill>
            <p:spPr>
              <a:xfrm>
                <a:off x="6170295" y="4732655"/>
                <a:ext cx="8890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1" name="墨迹 250"/>
              <p14:cNvContentPartPr/>
              <p14:nvPr/>
            </p14:nvContentPartPr>
            <p14:xfrm>
              <a:off x="6250305" y="4768215"/>
              <a:ext cx="107315" cy="14287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500"/>
            </p:blipFill>
            <p:spPr>
              <a:xfrm>
                <a:off x="6250305" y="4768215"/>
                <a:ext cx="1073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52" name="墨迹 251"/>
              <p14:cNvContentPartPr/>
              <p14:nvPr/>
            </p14:nvContentPartPr>
            <p14:xfrm>
              <a:off x="6366510" y="4732655"/>
              <a:ext cx="80645" cy="21399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502"/>
            </p:blipFill>
            <p:spPr>
              <a:xfrm>
                <a:off x="6366510" y="4732655"/>
                <a:ext cx="8064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53" name="墨迹 252"/>
              <p14:cNvContentPartPr/>
              <p14:nvPr/>
            </p14:nvContentPartPr>
            <p14:xfrm>
              <a:off x="6581140" y="4759325"/>
              <a:ext cx="26670" cy="10731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504"/>
            </p:blipFill>
            <p:spPr>
              <a:xfrm>
                <a:off x="6581140" y="4759325"/>
                <a:ext cx="2667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54" name="墨迹 253"/>
              <p14:cNvContentPartPr/>
              <p14:nvPr/>
            </p14:nvContentPartPr>
            <p14:xfrm>
              <a:off x="6518275" y="4741545"/>
              <a:ext cx="151765" cy="19621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506"/>
            </p:blipFill>
            <p:spPr>
              <a:xfrm>
                <a:off x="6518275" y="4741545"/>
                <a:ext cx="1517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55" name="墨迹 254"/>
              <p14:cNvContentPartPr/>
              <p14:nvPr/>
            </p14:nvContentPartPr>
            <p14:xfrm>
              <a:off x="6715125" y="4750435"/>
              <a:ext cx="62230" cy="36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508"/>
            </p:blipFill>
            <p:spPr>
              <a:xfrm>
                <a:off x="6715125" y="4750435"/>
                <a:ext cx="6223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56" name="墨迹 255"/>
              <p14:cNvContentPartPr/>
              <p14:nvPr/>
            </p14:nvContentPartPr>
            <p14:xfrm>
              <a:off x="6724015" y="4821555"/>
              <a:ext cx="80010" cy="889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10"/>
            </p:blipFill>
            <p:spPr>
              <a:xfrm>
                <a:off x="6724015" y="4821555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57" name="墨迹 256"/>
              <p14:cNvContentPartPr/>
              <p14:nvPr/>
            </p14:nvContentPartPr>
            <p14:xfrm>
              <a:off x="6804025" y="4652010"/>
              <a:ext cx="98425" cy="25908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12"/>
            </p:blipFill>
            <p:spPr>
              <a:xfrm>
                <a:off x="6804025" y="4652010"/>
                <a:ext cx="9842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58" name="墨迹 257"/>
              <p14:cNvContentPartPr/>
              <p14:nvPr/>
            </p14:nvContentPartPr>
            <p14:xfrm>
              <a:off x="6911340" y="4830445"/>
              <a:ext cx="98425" cy="15176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14"/>
            </p:blipFill>
            <p:spPr>
              <a:xfrm>
                <a:off x="6911340" y="4830445"/>
                <a:ext cx="9842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59" name="墨迹 258"/>
              <p14:cNvContentPartPr/>
              <p14:nvPr/>
            </p14:nvContentPartPr>
            <p14:xfrm>
              <a:off x="6982460" y="4696460"/>
              <a:ext cx="53975" cy="5397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16"/>
            </p:blipFill>
            <p:spPr>
              <a:xfrm>
                <a:off x="6982460" y="4696460"/>
                <a:ext cx="539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0" name="墨迹 259"/>
              <p14:cNvContentPartPr/>
              <p14:nvPr/>
            </p14:nvContentPartPr>
            <p14:xfrm>
              <a:off x="5330825" y="3830320"/>
              <a:ext cx="1892935" cy="1303655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18"/>
            </p:blipFill>
            <p:spPr>
              <a:xfrm>
                <a:off x="5330825" y="3830320"/>
                <a:ext cx="1892935" cy="130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1" name="墨迹 260"/>
              <p14:cNvContentPartPr/>
              <p14:nvPr/>
            </p14:nvContentPartPr>
            <p14:xfrm>
              <a:off x="3759200" y="4410710"/>
              <a:ext cx="8890" cy="17907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20"/>
            </p:blipFill>
            <p:spPr>
              <a:xfrm>
                <a:off x="3759200" y="4410710"/>
                <a:ext cx="889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62" name="墨迹 261"/>
              <p14:cNvContentPartPr/>
              <p14:nvPr/>
            </p14:nvContentPartPr>
            <p14:xfrm>
              <a:off x="3607435" y="4750435"/>
              <a:ext cx="62230" cy="6223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22"/>
            </p:blipFill>
            <p:spPr>
              <a:xfrm>
                <a:off x="3607435" y="4750435"/>
                <a:ext cx="6223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63" name="墨迹 262"/>
              <p14:cNvContentPartPr/>
              <p14:nvPr/>
            </p14:nvContentPartPr>
            <p14:xfrm>
              <a:off x="3625215" y="4866640"/>
              <a:ext cx="151765" cy="15176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24"/>
            </p:blipFill>
            <p:spPr>
              <a:xfrm>
                <a:off x="3625215" y="4866640"/>
                <a:ext cx="15176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64" name="墨迹 263"/>
              <p14:cNvContentPartPr/>
              <p14:nvPr/>
            </p14:nvContentPartPr>
            <p14:xfrm>
              <a:off x="3776980" y="4687570"/>
              <a:ext cx="133985" cy="2730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26"/>
            </p:blipFill>
            <p:spPr>
              <a:xfrm>
                <a:off x="3776980" y="4687570"/>
                <a:ext cx="13398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65" name="墨迹 264"/>
              <p14:cNvContentPartPr/>
              <p14:nvPr/>
            </p14:nvContentPartPr>
            <p14:xfrm>
              <a:off x="3821430" y="4705350"/>
              <a:ext cx="53975" cy="22352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28"/>
            </p:blipFill>
            <p:spPr>
              <a:xfrm>
                <a:off x="3821430" y="4705350"/>
                <a:ext cx="5397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66" name="墨迹 265"/>
              <p14:cNvContentPartPr/>
              <p14:nvPr/>
            </p14:nvContentPartPr>
            <p14:xfrm>
              <a:off x="3768090" y="4768215"/>
              <a:ext cx="196215" cy="16954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30"/>
            </p:blipFill>
            <p:spPr>
              <a:xfrm>
                <a:off x="3768090" y="4768215"/>
                <a:ext cx="19621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67" name="墨迹 266"/>
              <p14:cNvContentPartPr/>
              <p14:nvPr/>
            </p14:nvContentPartPr>
            <p14:xfrm>
              <a:off x="3830320" y="4911090"/>
              <a:ext cx="98425" cy="14287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32"/>
            </p:blipFill>
            <p:spPr>
              <a:xfrm>
                <a:off x="3830320" y="4911090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68" name="墨迹 267"/>
              <p14:cNvContentPartPr/>
              <p14:nvPr/>
            </p14:nvContentPartPr>
            <p14:xfrm>
              <a:off x="3955415" y="4732655"/>
              <a:ext cx="62865" cy="18732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34"/>
            </p:blipFill>
            <p:spPr>
              <a:xfrm>
                <a:off x="3955415" y="4732655"/>
                <a:ext cx="628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69" name="墨迹 268"/>
              <p14:cNvContentPartPr/>
              <p14:nvPr/>
            </p14:nvContentPartPr>
            <p14:xfrm>
              <a:off x="3982085" y="4794885"/>
              <a:ext cx="187960" cy="2413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36"/>
            </p:blipFill>
            <p:spPr>
              <a:xfrm>
                <a:off x="3982085" y="4794885"/>
                <a:ext cx="18796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0" name="墨迹 269"/>
              <p14:cNvContentPartPr/>
              <p14:nvPr/>
            </p14:nvContentPartPr>
            <p14:xfrm>
              <a:off x="4018280" y="4893310"/>
              <a:ext cx="80010" cy="11620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38"/>
            </p:blipFill>
            <p:spPr>
              <a:xfrm>
                <a:off x="4018280" y="4893310"/>
                <a:ext cx="8001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71" name="墨迹 270"/>
              <p14:cNvContentPartPr/>
              <p14:nvPr/>
            </p14:nvContentPartPr>
            <p14:xfrm>
              <a:off x="4187825" y="4625340"/>
              <a:ext cx="205105" cy="16954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40"/>
            </p:blipFill>
            <p:spPr>
              <a:xfrm>
                <a:off x="4187825" y="4625340"/>
                <a:ext cx="20510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72" name="墨迹 271"/>
              <p14:cNvContentPartPr/>
              <p14:nvPr/>
            </p14:nvContentPartPr>
            <p14:xfrm>
              <a:off x="4178935" y="4785995"/>
              <a:ext cx="71120" cy="31242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42"/>
            </p:blipFill>
            <p:spPr>
              <a:xfrm>
                <a:off x="4178935" y="4785995"/>
                <a:ext cx="7112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73" name="墨迹 272"/>
              <p14:cNvContentPartPr/>
              <p14:nvPr/>
            </p14:nvContentPartPr>
            <p14:xfrm>
              <a:off x="4241165" y="4830445"/>
              <a:ext cx="178435" cy="32194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44"/>
            </p:blipFill>
            <p:spPr>
              <a:xfrm>
                <a:off x="4241165" y="4830445"/>
                <a:ext cx="17843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74" name="墨迹 273"/>
              <p14:cNvContentPartPr/>
              <p14:nvPr/>
            </p14:nvContentPartPr>
            <p14:xfrm>
              <a:off x="4419600" y="4812665"/>
              <a:ext cx="187960" cy="28575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46"/>
            </p:blipFill>
            <p:spPr>
              <a:xfrm>
                <a:off x="4419600" y="4812665"/>
                <a:ext cx="18796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75" name="墨迹 274"/>
              <p14:cNvContentPartPr/>
              <p14:nvPr/>
            </p14:nvContentPartPr>
            <p14:xfrm>
              <a:off x="4304030" y="4777105"/>
              <a:ext cx="365760" cy="490855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48"/>
            </p:blipFill>
            <p:spPr>
              <a:xfrm>
                <a:off x="4304030" y="4777105"/>
                <a:ext cx="365760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76" name="墨迹 275"/>
              <p14:cNvContentPartPr/>
              <p14:nvPr/>
            </p14:nvContentPartPr>
            <p14:xfrm>
              <a:off x="4812665" y="5116195"/>
              <a:ext cx="71755" cy="116205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50"/>
            </p:blipFill>
            <p:spPr>
              <a:xfrm>
                <a:off x="4812665" y="5116195"/>
                <a:ext cx="717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77" name="墨迹 276"/>
              <p14:cNvContentPartPr/>
              <p14:nvPr/>
            </p14:nvContentPartPr>
            <p14:xfrm>
              <a:off x="4893310" y="4928870"/>
              <a:ext cx="17780" cy="5334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52"/>
            </p:blipFill>
            <p:spPr>
              <a:xfrm>
                <a:off x="4893310" y="4928870"/>
                <a:ext cx="1778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78" name="墨迹 277"/>
              <p14:cNvContentPartPr/>
              <p14:nvPr/>
            </p14:nvContentPartPr>
            <p14:xfrm>
              <a:off x="4750435" y="4955540"/>
              <a:ext cx="17780" cy="71755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54"/>
            </p:blipFill>
            <p:spPr>
              <a:xfrm>
                <a:off x="4750435" y="4955540"/>
                <a:ext cx="1778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79" name="墨迹 278"/>
              <p14:cNvContentPartPr/>
              <p14:nvPr/>
            </p14:nvContentPartPr>
            <p14:xfrm>
              <a:off x="4964430" y="4893310"/>
              <a:ext cx="53975" cy="8890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56"/>
            </p:blipFill>
            <p:spPr>
              <a:xfrm>
                <a:off x="4964430" y="4893310"/>
                <a:ext cx="539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80" name="墨迹 279"/>
              <p14:cNvContentPartPr/>
              <p14:nvPr/>
            </p14:nvContentPartPr>
            <p14:xfrm>
              <a:off x="3080385" y="4696460"/>
              <a:ext cx="312420" cy="45085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58"/>
            </p:blipFill>
            <p:spPr>
              <a:xfrm>
                <a:off x="3080385" y="4696460"/>
                <a:ext cx="31242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81" name="墨迹 280"/>
              <p14:cNvContentPartPr/>
              <p14:nvPr/>
            </p14:nvContentPartPr>
            <p14:xfrm>
              <a:off x="3089275" y="4830445"/>
              <a:ext cx="294640" cy="45085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60"/>
            </p:blipFill>
            <p:spPr>
              <a:xfrm>
                <a:off x="3089275" y="4830445"/>
                <a:ext cx="29464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82" name="墨迹 281"/>
              <p14:cNvContentPartPr/>
              <p14:nvPr/>
            </p14:nvContentPartPr>
            <p14:xfrm>
              <a:off x="2526665" y="4732655"/>
              <a:ext cx="446405" cy="14287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62"/>
            </p:blipFill>
            <p:spPr>
              <a:xfrm>
                <a:off x="2526665" y="4732655"/>
                <a:ext cx="44640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83" name="墨迹 282"/>
              <p14:cNvContentPartPr/>
              <p14:nvPr/>
            </p14:nvContentPartPr>
            <p14:xfrm>
              <a:off x="1919605" y="4803775"/>
              <a:ext cx="213995" cy="25908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64"/>
            </p:blipFill>
            <p:spPr>
              <a:xfrm>
                <a:off x="1919605" y="4803775"/>
                <a:ext cx="21399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84" name="墨迹 283"/>
              <p14:cNvContentPartPr/>
              <p14:nvPr/>
            </p14:nvContentPartPr>
            <p14:xfrm>
              <a:off x="437515" y="4821555"/>
              <a:ext cx="187325" cy="25019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66"/>
            </p:blipFill>
            <p:spPr>
              <a:xfrm>
                <a:off x="437515" y="4821555"/>
                <a:ext cx="18732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85" name="墨迹 284"/>
              <p14:cNvContentPartPr/>
              <p14:nvPr/>
            </p14:nvContentPartPr>
            <p14:xfrm>
              <a:off x="615950" y="4902200"/>
              <a:ext cx="53340" cy="29464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68"/>
            </p:blipFill>
            <p:spPr>
              <a:xfrm>
                <a:off x="615950" y="4902200"/>
                <a:ext cx="5334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86" name="墨迹 285"/>
              <p14:cNvContentPartPr/>
              <p14:nvPr/>
            </p14:nvContentPartPr>
            <p14:xfrm>
              <a:off x="615950" y="4937760"/>
              <a:ext cx="80010" cy="107315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70"/>
            </p:blipFill>
            <p:spPr>
              <a:xfrm>
                <a:off x="615950" y="4937760"/>
                <a:ext cx="8001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287" name="墨迹 286"/>
              <p14:cNvContentPartPr/>
              <p14:nvPr/>
            </p14:nvContentPartPr>
            <p14:xfrm>
              <a:off x="732155" y="4902200"/>
              <a:ext cx="88900" cy="17843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72"/>
            </p:blipFill>
            <p:spPr>
              <a:xfrm>
                <a:off x="732155" y="4902200"/>
                <a:ext cx="8890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288" name="墨迹 287"/>
              <p14:cNvContentPartPr/>
              <p14:nvPr/>
            </p14:nvContentPartPr>
            <p14:xfrm>
              <a:off x="866140" y="4973320"/>
              <a:ext cx="8890" cy="5397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74"/>
            </p:blipFill>
            <p:spPr>
              <a:xfrm>
                <a:off x="866140" y="4973320"/>
                <a:ext cx="889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289" name="墨迹 288"/>
              <p14:cNvContentPartPr/>
              <p14:nvPr/>
            </p14:nvContentPartPr>
            <p14:xfrm>
              <a:off x="892810" y="4830445"/>
              <a:ext cx="17780" cy="8064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76"/>
            </p:blipFill>
            <p:spPr>
              <a:xfrm>
                <a:off x="892810" y="4830445"/>
                <a:ext cx="1778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290" name="墨迹 289"/>
              <p14:cNvContentPartPr/>
              <p14:nvPr/>
            </p14:nvContentPartPr>
            <p14:xfrm>
              <a:off x="990600" y="4857750"/>
              <a:ext cx="98425" cy="178435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78"/>
            </p:blipFill>
            <p:spPr>
              <a:xfrm>
                <a:off x="990600" y="4857750"/>
                <a:ext cx="9842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291" name="墨迹 290"/>
              <p14:cNvContentPartPr/>
              <p14:nvPr/>
            </p14:nvContentPartPr>
            <p14:xfrm>
              <a:off x="937260" y="4732655"/>
              <a:ext cx="17780" cy="29464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80"/>
            </p:blipFill>
            <p:spPr>
              <a:xfrm>
                <a:off x="937260" y="4732655"/>
                <a:ext cx="1778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292" name="墨迹 291"/>
              <p14:cNvContentPartPr/>
              <p14:nvPr/>
            </p14:nvContentPartPr>
            <p14:xfrm>
              <a:off x="1115695" y="4911090"/>
              <a:ext cx="89535" cy="133985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82"/>
            </p:blipFill>
            <p:spPr>
              <a:xfrm>
                <a:off x="1115695" y="4911090"/>
                <a:ext cx="895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293" name="墨迹 292"/>
              <p14:cNvContentPartPr/>
              <p14:nvPr/>
            </p14:nvContentPartPr>
            <p14:xfrm>
              <a:off x="1348105" y="4946650"/>
              <a:ext cx="347980" cy="2667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84"/>
            </p:blipFill>
            <p:spPr>
              <a:xfrm>
                <a:off x="1348105" y="4946650"/>
                <a:ext cx="3479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294" name="墨迹 293"/>
              <p14:cNvContentPartPr/>
              <p14:nvPr/>
            </p14:nvContentPartPr>
            <p14:xfrm>
              <a:off x="240665" y="4723765"/>
              <a:ext cx="8890" cy="60706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86"/>
            </p:blipFill>
            <p:spPr>
              <a:xfrm>
                <a:off x="240665" y="4723765"/>
                <a:ext cx="8890" cy="607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7" p14:bwMode="auto">
            <p14:nvContentPartPr>
              <p14:cNvPr id="295" name="墨迹 294"/>
              <p14:cNvContentPartPr/>
              <p14:nvPr/>
            </p14:nvContentPartPr>
            <p14:xfrm>
              <a:off x="1258570" y="4768215"/>
              <a:ext cx="36195" cy="401955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88"/>
            </p:blipFill>
            <p:spPr>
              <a:xfrm>
                <a:off x="1258570" y="4768215"/>
                <a:ext cx="3619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9" p14:bwMode="auto">
            <p14:nvContentPartPr>
              <p14:cNvPr id="296" name="墨迹 295"/>
              <p14:cNvContentPartPr/>
              <p14:nvPr/>
            </p14:nvContentPartPr>
            <p14:xfrm>
              <a:off x="2303780" y="4839335"/>
              <a:ext cx="17780" cy="80645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90"/>
            </p:blipFill>
            <p:spPr>
              <a:xfrm>
                <a:off x="2303780" y="4839335"/>
                <a:ext cx="1778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1" p14:bwMode="auto">
            <p14:nvContentPartPr>
              <p14:cNvPr id="297" name="墨迹 296"/>
              <p14:cNvContentPartPr/>
              <p14:nvPr/>
            </p14:nvContentPartPr>
            <p14:xfrm>
              <a:off x="2187575" y="4919980"/>
              <a:ext cx="71120" cy="205105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92"/>
            </p:blipFill>
            <p:spPr>
              <a:xfrm>
                <a:off x="2187575" y="4919980"/>
                <a:ext cx="7112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3" p14:bwMode="auto">
            <p14:nvContentPartPr>
              <p14:cNvPr id="298" name="墨迹 297"/>
              <p14:cNvContentPartPr/>
              <p14:nvPr/>
            </p14:nvContentPartPr>
            <p14:xfrm>
              <a:off x="2249805" y="4982210"/>
              <a:ext cx="214630" cy="133985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94"/>
            </p:blipFill>
            <p:spPr>
              <a:xfrm>
                <a:off x="2249805" y="4982210"/>
                <a:ext cx="21463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5" p14:bwMode="auto">
            <p14:nvContentPartPr>
              <p14:cNvPr id="299" name="墨迹 298"/>
              <p14:cNvContentPartPr/>
              <p14:nvPr/>
            </p14:nvContentPartPr>
            <p14:xfrm>
              <a:off x="2258695" y="5062855"/>
              <a:ext cx="53975" cy="133985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96"/>
            </p:blipFill>
            <p:spPr>
              <a:xfrm>
                <a:off x="2258695" y="5062855"/>
                <a:ext cx="5397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7" p14:bwMode="auto">
            <p14:nvContentPartPr>
              <p14:cNvPr id="300" name="墨迹 299"/>
              <p14:cNvContentPartPr/>
              <p14:nvPr/>
            </p14:nvContentPartPr>
            <p14:xfrm>
              <a:off x="2286000" y="5098415"/>
              <a:ext cx="160655" cy="21463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98"/>
            </p:blipFill>
            <p:spPr>
              <a:xfrm>
                <a:off x="2286000" y="5098415"/>
                <a:ext cx="16065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9" p14:bwMode="auto">
            <p14:nvContentPartPr>
              <p14:cNvPr id="301" name="墨迹 300"/>
              <p14:cNvContentPartPr/>
              <p14:nvPr/>
            </p14:nvContentPartPr>
            <p14:xfrm>
              <a:off x="2499995" y="5018405"/>
              <a:ext cx="8890" cy="10668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600"/>
            </p:blipFill>
            <p:spPr>
              <a:xfrm>
                <a:off x="2499995" y="5018405"/>
                <a:ext cx="889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1" p14:bwMode="auto">
            <p14:nvContentPartPr>
              <p14:cNvPr id="302" name="墨迹 301"/>
              <p14:cNvContentPartPr/>
              <p14:nvPr/>
            </p14:nvContentPartPr>
            <p14:xfrm>
              <a:off x="2526665" y="5027295"/>
              <a:ext cx="45085" cy="8001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602"/>
            </p:blipFill>
            <p:spPr>
              <a:xfrm>
                <a:off x="2526665" y="5027295"/>
                <a:ext cx="4508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3" p14:bwMode="auto">
            <p14:nvContentPartPr>
              <p14:cNvPr id="303" name="墨迹 302"/>
              <p14:cNvContentPartPr/>
              <p14:nvPr/>
            </p14:nvContentPartPr>
            <p14:xfrm>
              <a:off x="2473325" y="5125085"/>
              <a:ext cx="151765" cy="116205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604"/>
            </p:blipFill>
            <p:spPr>
              <a:xfrm>
                <a:off x="2473325" y="5125085"/>
                <a:ext cx="15176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5" p14:bwMode="auto">
            <p14:nvContentPartPr>
              <p14:cNvPr id="304" name="墨迹 303"/>
              <p14:cNvContentPartPr/>
              <p14:nvPr/>
            </p14:nvContentPartPr>
            <p14:xfrm>
              <a:off x="2535555" y="5000625"/>
              <a:ext cx="26670" cy="365760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606"/>
            </p:blipFill>
            <p:spPr>
              <a:xfrm>
                <a:off x="2535555" y="5000625"/>
                <a:ext cx="26670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7" p14:bwMode="auto">
            <p14:nvContentPartPr>
              <p14:cNvPr id="305" name="墨迹 304"/>
              <p14:cNvContentPartPr/>
              <p14:nvPr/>
            </p14:nvContentPartPr>
            <p14:xfrm>
              <a:off x="473075" y="339090"/>
              <a:ext cx="8890" cy="8001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608"/>
            </p:blipFill>
            <p:spPr>
              <a:xfrm>
                <a:off x="473075" y="339090"/>
                <a:ext cx="889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9" p14:bwMode="auto">
            <p14:nvContentPartPr>
              <p14:cNvPr id="306" name="墨迹 305"/>
              <p14:cNvContentPartPr/>
              <p14:nvPr/>
            </p14:nvContentPartPr>
            <p14:xfrm>
              <a:off x="481965" y="258445"/>
              <a:ext cx="17780" cy="27305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311"/>
            </p:blipFill>
            <p:spPr>
              <a:xfrm>
                <a:off x="481965" y="258445"/>
                <a:ext cx="1778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07" name="墨迹 306"/>
              <p14:cNvContentPartPr/>
              <p14:nvPr/>
            </p14:nvContentPartPr>
            <p14:xfrm>
              <a:off x="598170" y="330200"/>
              <a:ext cx="80010" cy="8001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611"/>
            </p:blipFill>
            <p:spPr>
              <a:xfrm>
                <a:off x="598170" y="330200"/>
                <a:ext cx="8001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08" name="墨迹 307"/>
              <p14:cNvContentPartPr/>
              <p14:nvPr/>
            </p14:nvContentPartPr>
            <p14:xfrm>
              <a:off x="794385" y="205105"/>
              <a:ext cx="62865" cy="205105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613"/>
            </p:blipFill>
            <p:spPr>
              <a:xfrm>
                <a:off x="794385" y="205105"/>
                <a:ext cx="6286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309" name="墨迹 308"/>
              <p14:cNvContentPartPr/>
              <p14:nvPr/>
            </p14:nvContentPartPr>
            <p14:xfrm>
              <a:off x="714375" y="276225"/>
              <a:ext cx="160655" cy="18415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615"/>
            </p:blipFill>
            <p:spPr>
              <a:xfrm>
                <a:off x="714375" y="276225"/>
                <a:ext cx="16065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6" p14:bwMode="auto">
            <p14:nvContentPartPr>
              <p14:cNvPr id="310" name="墨迹 309"/>
              <p14:cNvContentPartPr/>
              <p14:nvPr/>
            </p14:nvContentPartPr>
            <p14:xfrm>
              <a:off x="1187450" y="249555"/>
              <a:ext cx="133985" cy="889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617"/>
            </p:blipFill>
            <p:spPr>
              <a:xfrm>
                <a:off x="1187450" y="24955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8" p14:bwMode="auto">
            <p14:nvContentPartPr>
              <p14:cNvPr id="311" name="墨迹 310"/>
              <p14:cNvContentPartPr/>
              <p14:nvPr/>
            </p14:nvContentPartPr>
            <p14:xfrm>
              <a:off x="1178560" y="151765"/>
              <a:ext cx="133985" cy="36576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619"/>
            </p:blipFill>
            <p:spPr>
              <a:xfrm>
                <a:off x="1178560" y="151765"/>
                <a:ext cx="13398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312" name="墨迹 311"/>
              <p14:cNvContentPartPr/>
              <p14:nvPr/>
            </p14:nvContentPartPr>
            <p14:xfrm>
              <a:off x="1410335" y="267335"/>
              <a:ext cx="62865" cy="151765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21"/>
            </p:blipFill>
            <p:spPr>
              <a:xfrm>
                <a:off x="1410335" y="267335"/>
                <a:ext cx="6286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313" name="墨迹 312"/>
              <p14:cNvContentPartPr/>
              <p14:nvPr/>
            </p14:nvContentPartPr>
            <p14:xfrm>
              <a:off x="1607185" y="294640"/>
              <a:ext cx="8890" cy="10668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23"/>
            </p:blipFill>
            <p:spPr>
              <a:xfrm>
                <a:off x="1607185" y="294640"/>
                <a:ext cx="889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314" name="墨迹 313"/>
              <p14:cNvContentPartPr/>
              <p14:nvPr/>
            </p14:nvContentPartPr>
            <p14:xfrm>
              <a:off x="1616075" y="222885"/>
              <a:ext cx="44450" cy="62865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625"/>
            </p:blipFill>
            <p:spPr>
              <a:xfrm>
                <a:off x="1616075" y="222885"/>
                <a:ext cx="4445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315" name="墨迹 314"/>
              <p14:cNvContentPartPr/>
              <p14:nvPr/>
            </p14:nvContentPartPr>
            <p14:xfrm>
              <a:off x="1696085" y="285750"/>
              <a:ext cx="71755" cy="8890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27"/>
            </p:blipFill>
            <p:spPr>
              <a:xfrm>
                <a:off x="1696085" y="285750"/>
                <a:ext cx="7175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316" name="墨迹 315"/>
              <p14:cNvContentPartPr/>
              <p14:nvPr/>
            </p14:nvContentPartPr>
            <p14:xfrm>
              <a:off x="1866265" y="196215"/>
              <a:ext cx="17780" cy="16065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629"/>
            </p:blipFill>
            <p:spPr>
              <a:xfrm>
                <a:off x="1866265" y="196215"/>
                <a:ext cx="177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17" name="墨迹 316"/>
              <p14:cNvContentPartPr/>
              <p14:nvPr/>
            </p14:nvContentPartPr>
            <p14:xfrm>
              <a:off x="1794510" y="249555"/>
              <a:ext cx="187325" cy="1778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631"/>
            </p:blipFill>
            <p:spPr>
              <a:xfrm>
                <a:off x="1794510" y="249555"/>
                <a:ext cx="1873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18" name="墨迹 317"/>
              <p14:cNvContentPartPr/>
              <p14:nvPr/>
            </p14:nvContentPartPr>
            <p14:xfrm>
              <a:off x="2044700" y="222885"/>
              <a:ext cx="116205" cy="98425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33"/>
            </p:blipFill>
            <p:spPr>
              <a:xfrm>
                <a:off x="2044700" y="222885"/>
                <a:ext cx="11620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19" name="墨迹 318"/>
              <p14:cNvContentPartPr/>
              <p14:nvPr/>
            </p14:nvContentPartPr>
            <p14:xfrm>
              <a:off x="2240915" y="142875"/>
              <a:ext cx="80645" cy="31242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35"/>
            </p:blipFill>
            <p:spPr>
              <a:xfrm>
                <a:off x="2240915" y="142875"/>
                <a:ext cx="8064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20" name="墨迹 319"/>
              <p14:cNvContentPartPr/>
              <p14:nvPr/>
            </p14:nvContentPartPr>
            <p14:xfrm>
              <a:off x="2428875" y="321310"/>
              <a:ext cx="62230" cy="97790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37"/>
            </p:blipFill>
            <p:spPr>
              <a:xfrm>
                <a:off x="2428875" y="321310"/>
                <a:ext cx="6223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321" name="墨迹 320"/>
              <p14:cNvContentPartPr/>
              <p14:nvPr/>
            </p14:nvContentPartPr>
            <p14:xfrm>
              <a:off x="2491105" y="205105"/>
              <a:ext cx="17780" cy="36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39"/>
            </p:blipFill>
            <p:spPr>
              <a:xfrm>
                <a:off x="2491105" y="20510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322" name="墨迹 321"/>
              <p14:cNvContentPartPr/>
              <p14:nvPr/>
            </p14:nvContentPartPr>
            <p14:xfrm>
              <a:off x="1553210" y="392430"/>
              <a:ext cx="616585" cy="98425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41"/>
            </p:blipFill>
            <p:spPr>
              <a:xfrm>
                <a:off x="1553210" y="392430"/>
                <a:ext cx="61658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323" name="墨迹 322"/>
              <p14:cNvContentPartPr/>
              <p14:nvPr/>
            </p14:nvContentPartPr>
            <p14:xfrm>
              <a:off x="517525" y="741045"/>
              <a:ext cx="17780" cy="12509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43"/>
            </p:blipFill>
            <p:spPr>
              <a:xfrm>
                <a:off x="517525" y="741045"/>
                <a:ext cx="177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24" name="墨迹 323"/>
              <p14:cNvContentPartPr/>
              <p14:nvPr/>
            </p14:nvContentPartPr>
            <p14:xfrm>
              <a:off x="517525" y="642620"/>
              <a:ext cx="44450" cy="80645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45"/>
            </p:blipFill>
            <p:spPr>
              <a:xfrm>
                <a:off x="517525" y="642620"/>
                <a:ext cx="4445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25" name="墨迹 324"/>
              <p14:cNvContentPartPr/>
              <p14:nvPr/>
            </p14:nvContentPartPr>
            <p14:xfrm>
              <a:off x="615950" y="741045"/>
              <a:ext cx="88900" cy="10668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47"/>
            </p:blipFill>
            <p:spPr>
              <a:xfrm>
                <a:off x="615950" y="741045"/>
                <a:ext cx="8890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26" name="墨迹 325"/>
              <p14:cNvContentPartPr/>
              <p14:nvPr/>
            </p14:nvContentPartPr>
            <p14:xfrm>
              <a:off x="812165" y="624840"/>
              <a:ext cx="62865" cy="213995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49"/>
            </p:blipFill>
            <p:spPr>
              <a:xfrm>
                <a:off x="812165" y="624840"/>
                <a:ext cx="6286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27" name="墨迹 326"/>
              <p14:cNvContentPartPr/>
              <p14:nvPr/>
            </p14:nvContentPartPr>
            <p14:xfrm>
              <a:off x="741045" y="651510"/>
              <a:ext cx="187325" cy="3556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51"/>
            </p:blipFill>
            <p:spPr>
              <a:xfrm>
                <a:off x="741045" y="651510"/>
                <a:ext cx="18732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28" name="墨迹 327"/>
              <p14:cNvContentPartPr/>
              <p14:nvPr/>
            </p14:nvContentPartPr>
            <p14:xfrm>
              <a:off x="1133475" y="660400"/>
              <a:ext cx="152400" cy="1778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53"/>
            </p:blipFill>
            <p:spPr>
              <a:xfrm>
                <a:off x="1133475" y="660400"/>
                <a:ext cx="1524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29" name="墨迹 328"/>
              <p14:cNvContentPartPr/>
              <p14:nvPr/>
            </p14:nvContentPartPr>
            <p14:xfrm>
              <a:off x="1160780" y="580390"/>
              <a:ext cx="80010" cy="33020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55"/>
            </p:blipFill>
            <p:spPr>
              <a:xfrm>
                <a:off x="1160780" y="580390"/>
                <a:ext cx="8001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30" name="墨迹 329"/>
              <p14:cNvContentPartPr/>
              <p14:nvPr/>
            </p14:nvContentPartPr>
            <p14:xfrm>
              <a:off x="1339215" y="642620"/>
              <a:ext cx="44450" cy="205105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57"/>
            </p:blipFill>
            <p:spPr>
              <a:xfrm>
                <a:off x="1339215" y="642620"/>
                <a:ext cx="4445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31" name="墨迹 330"/>
              <p14:cNvContentPartPr/>
              <p14:nvPr/>
            </p14:nvContentPartPr>
            <p14:xfrm>
              <a:off x="1624965" y="615950"/>
              <a:ext cx="62230" cy="231775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59"/>
            </p:blipFill>
            <p:spPr>
              <a:xfrm>
                <a:off x="1624965" y="615950"/>
                <a:ext cx="6223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32" name="墨迹 331"/>
              <p14:cNvContentPartPr/>
              <p14:nvPr/>
            </p14:nvContentPartPr>
            <p14:xfrm>
              <a:off x="1785620" y="741045"/>
              <a:ext cx="26670" cy="8001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61"/>
            </p:blipFill>
            <p:spPr>
              <a:xfrm>
                <a:off x="1785620" y="741045"/>
                <a:ext cx="266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33" name="墨迹 332"/>
              <p14:cNvContentPartPr/>
              <p14:nvPr/>
            </p14:nvContentPartPr>
            <p14:xfrm>
              <a:off x="1803400" y="624840"/>
              <a:ext cx="26670" cy="6223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63"/>
            </p:blipFill>
            <p:spPr>
              <a:xfrm>
                <a:off x="1803400" y="624840"/>
                <a:ext cx="2667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334" name="墨迹 333"/>
              <p14:cNvContentPartPr/>
              <p14:nvPr/>
            </p14:nvContentPartPr>
            <p14:xfrm>
              <a:off x="187325" y="330200"/>
              <a:ext cx="187325" cy="28575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65"/>
            </p:blipFill>
            <p:spPr>
              <a:xfrm>
                <a:off x="187325" y="330200"/>
                <a:ext cx="1873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335" name="墨迹 334"/>
              <p14:cNvContentPartPr/>
              <p14:nvPr/>
            </p14:nvContentPartPr>
            <p14:xfrm>
              <a:off x="205105" y="553085"/>
              <a:ext cx="44450" cy="44704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67"/>
            </p:blipFill>
            <p:spPr>
              <a:xfrm>
                <a:off x="205105" y="553085"/>
                <a:ext cx="44450" cy="447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336" name="墨迹 335"/>
              <p14:cNvContentPartPr/>
              <p14:nvPr/>
            </p14:nvContentPartPr>
            <p14:xfrm>
              <a:off x="-8890" y="151765"/>
              <a:ext cx="2669540" cy="1017905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69"/>
            </p:blipFill>
            <p:spPr>
              <a:xfrm>
                <a:off x="-8890" y="151765"/>
                <a:ext cx="2669540" cy="10179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0" p14:bwMode="auto">
            <p14:nvContentPartPr>
              <p14:cNvPr id="337" name="墨迹 336"/>
              <p14:cNvContentPartPr/>
              <p14:nvPr/>
            </p14:nvContentPartPr>
            <p14:xfrm>
              <a:off x="1446530" y="660400"/>
              <a:ext cx="80010" cy="169545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71"/>
            </p:blipFill>
            <p:spPr>
              <a:xfrm>
                <a:off x="1446530" y="660400"/>
                <a:ext cx="8001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38" name="墨迹 337"/>
              <p14:cNvContentPartPr/>
              <p14:nvPr/>
            </p14:nvContentPartPr>
            <p14:xfrm>
              <a:off x="7839710" y="3000375"/>
              <a:ext cx="330835" cy="142875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73"/>
            </p:blipFill>
            <p:spPr>
              <a:xfrm>
                <a:off x="7839710" y="3000375"/>
                <a:ext cx="33083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4" p14:bwMode="auto">
            <p14:nvContentPartPr>
              <p14:cNvPr id="339" name="墨迹 338"/>
              <p14:cNvContentPartPr/>
              <p14:nvPr/>
            </p14:nvContentPartPr>
            <p14:xfrm>
              <a:off x="7616825" y="3196590"/>
              <a:ext cx="598170" cy="169545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75"/>
            </p:blipFill>
            <p:spPr>
              <a:xfrm>
                <a:off x="7616825" y="3196590"/>
                <a:ext cx="5981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6" p14:bwMode="auto">
            <p14:nvContentPartPr>
              <p14:cNvPr id="340" name="墨迹 339"/>
              <p14:cNvContentPartPr/>
              <p14:nvPr/>
            </p14:nvContentPartPr>
            <p14:xfrm>
              <a:off x="7858125" y="3392805"/>
              <a:ext cx="44450" cy="23241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77"/>
            </p:blipFill>
            <p:spPr>
              <a:xfrm>
                <a:off x="7858125" y="3392805"/>
                <a:ext cx="4445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8" p14:bwMode="auto">
            <p14:nvContentPartPr>
              <p14:cNvPr id="341" name="墨迹 340"/>
              <p14:cNvContentPartPr/>
              <p14:nvPr/>
            </p14:nvContentPartPr>
            <p14:xfrm>
              <a:off x="7875905" y="3330575"/>
              <a:ext cx="303530" cy="29464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79"/>
            </p:blipFill>
            <p:spPr>
              <a:xfrm>
                <a:off x="7875905" y="3330575"/>
                <a:ext cx="30353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0" p14:bwMode="auto">
            <p14:nvContentPartPr>
              <p14:cNvPr id="342" name="墨迹 341"/>
              <p14:cNvContentPartPr/>
              <p14:nvPr/>
            </p14:nvContentPartPr>
            <p14:xfrm>
              <a:off x="7875905" y="3455670"/>
              <a:ext cx="240665" cy="231775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81"/>
            </p:blipFill>
            <p:spPr>
              <a:xfrm>
                <a:off x="7875905" y="3455670"/>
                <a:ext cx="24066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2" p14:bwMode="auto">
            <p14:nvContentPartPr>
              <p14:cNvPr id="343" name="墨迹 342"/>
              <p14:cNvContentPartPr/>
              <p14:nvPr/>
            </p14:nvContentPartPr>
            <p14:xfrm>
              <a:off x="7893685" y="3258820"/>
              <a:ext cx="330200" cy="54483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83"/>
            </p:blipFill>
            <p:spPr>
              <a:xfrm>
                <a:off x="7893685" y="3258820"/>
                <a:ext cx="330200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4" p14:bwMode="auto">
            <p14:nvContentPartPr>
              <p14:cNvPr id="344" name="墨迹 343"/>
              <p14:cNvContentPartPr/>
              <p14:nvPr/>
            </p14:nvContentPartPr>
            <p14:xfrm>
              <a:off x="8402320" y="3124835"/>
              <a:ext cx="250190" cy="89535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85"/>
            </p:blipFill>
            <p:spPr>
              <a:xfrm>
                <a:off x="8402320" y="3124835"/>
                <a:ext cx="25019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6" p14:bwMode="auto">
            <p14:nvContentPartPr>
              <p14:cNvPr id="345" name="墨迹 344"/>
              <p14:cNvContentPartPr/>
              <p14:nvPr/>
            </p14:nvContentPartPr>
            <p14:xfrm>
              <a:off x="8348980" y="3339465"/>
              <a:ext cx="17780" cy="205105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87"/>
            </p:blipFill>
            <p:spPr>
              <a:xfrm>
                <a:off x="8348980" y="3339465"/>
                <a:ext cx="1778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8" p14:bwMode="auto">
            <p14:nvContentPartPr>
              <p14:cNvPr id="346" name="墨迹 345"/>
              <p14:cNvContentPartPr/>
              <p14:nvPr/>
            </p14:nvContentPartPr>
            <p14:xfrm>
              <a:off x="8393430" y="3276600"/>
              <a:ext cx="348615" cy="19685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89"/>
            </p:blipFill>
            <p:spPr>
              <a:xfrm>
                <a:off x="8393430" y="3276600"/>
                <a:ext cx="34861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0" p14:bwMode="auto">
            <p14:nvContentPartPr>
              <p14:cNvPr id="347" name="墨迹 346"/>
              <p14:cNvContentPartPr/>
              <p14:nvPr/>
            </p14:nvContentPartPr>
            <p14:xfrm>
              <a:off x="8429625" y="3312795"/>
              <a:ext cx="35560" cy="178435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91"/>
            </p:blipFill>
            <p:spPr>
              <a:xfrm>
                <a:off x="8429625" y="3312795"/>
                <a:ext cx="3556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2" p14:bwMode="auto">
            <p14:nvContentPartPr>
              <p14:cNvPr id="348" name="墨迹 347"/>
              <p14:cNvContentPartPr/>
              <p14:nvPr/>
            </p14:nvContentPartPr>
            <p14:xfrm>
              <a:off x="8331200" y="3232150"/>
              <a:ext cx="356870" cy="53594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93"/>
            </p:blipFill>
            <p:spPr>
              <a:xfrm>
                <a:off x="8331200" y="3232150"/>
                <a:ext cx="356870" cy="535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4" p14:bwMode="auto">
            <p14:nvContentPartPr>
              <p14:cNvPr id="349" name="墨迹 348"/>
              <p14:cNvContentPartPr/>
              <p14:nvPr/>
            </p14:nvContentPartPr>
            <p14:xfrm>
              <a:off x="7759700" y="4009390"/>
              <a:ext cx="151765" cy="7112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95"/>
            </p:blipFill>
            <p:spPr>
              <a:xfrm>
                <a:off x="7759700" y="4009390"/>
                <a:ext cx="15176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6" p14:bwMode="auto">
            <p14:nvContentPartPr>
              <p14:cNvPr id="350" name="墨迹 349"/>
              <p14:cNvContentPartPr/>
              <p14:nvPr/>
            </p14:nvContentPartPr>
            <p14:xfrm>
              <a:off x="7804150" y="3955415"/>
              <a:ext cx="53975" cy="27686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97"/>
            </p:blipFill>
            <p:spPr>
              <a:xfrm>
                <a:off x="7804150" y="3955415"/>
                <a:ext cx="5397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8" p14:bwMode="auto">
            <p14:nvContentPartPr>
              <p14:cNvPr id="351" name="墨迹 350"/>
              <p14:cNvContentPartPr/>
              <p14:nvPr/>
            </p14:nvContentPartPr>
            <p14:xfrm>
              <a:off x="7687945" y="4071620"/>
              <a:ext cx="419735" cy="366395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99"/>
            </p:blipFill>
            <p:spPr>
              <a:xfrm>
                <a:off x="7687945" y="4071620"/>
                <a:ext cx="41973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0" p14:bwMode="auto">
            <p14:nvContentPartPr>
              <p14:cNvPr id="352" name="墨迹 351"/>
              <p14:cNvContentPartPr/>
              <p14:nvPr/>
            </p14:nvContentPartPr>
            <p14:xfrm>
              <a:off x="7991475" y="4009390"/>
              <a:ext cx="214630" cy="36576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701"/>
            </p:blipFill>
            <p:spPr>
              <a:xfrm>
                <a:off x="7991475" y="4009390"/>
                <a:ext cx="214630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2" p14:bwMode="auto">
            <p14:nvContentPartPr>
              <p14:cNvPr id="353" name="墨迹 352"/>
              <p14:cNvContentPartPr/>
              <p14:nvPr/>
            </p14:nvContentPartPr>
            <p14:xfrm>
              <a:off x="8143875" y="4205605"/>
              <a:ext cx="133350" cy="53340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703"/>
            </p:blipFill>
            <p:spPr>
              <a:xfrm>
                <a:off x="8143875" y="4205605"/>
                <a:ext cx="13335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4" p14:bwMode="auto">
            <p14:nvContentPartPr>
              <p14:cNvPr id="354" name="墨迹 353"/>
              <p14:cNvContentPartPr/>
              <p14:nvPr/>
            </p14:nvContentPartPr>
            <p14:xfrm>
              <a:off x="8322310" y="4089400"/>
              <a:ext cx="80010" cy="3556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705"/>
            </p:blipFill>
            <p:spPr>
              <a:xfrm>
                <a:off x="8322310" y="4089400"/>
                <a:ext cx="8001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6" p14:bwMode="auto">
            <p14:nvContentPartPr>
              <p14:cNvPr id="355" name="墨迹 354"/>
              <p14:cNvContentPartPr/>
              <p14:nvPr/>
            </p14:nvContentPartPr>
            <p14:xfrm>
              <a:off x="8357870" y="4196715"/>
              <a:ext cx="44450" cy="222885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707"/>
            </p:blipFill>
            <p:spPr>
              <a:xfrm>
                <a:off x="8357870" y="4196715"/>
                <a:ext cx="4445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8" p14:bwMode="auto">
            <p14:nvContentPartPr>
              <p14:cNvPr id="356" name="墨迹 355"/>
              <p14:cNvContentPartPr/>
              <p14:nvPr/>
            </p14:nvContentPartPr>
            <p14:xfrm>
              <a:off x="8420100" y="4062730"/>
              <a:ext cx="179070" cy="4445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709"/>
            </p:blipFill>
            <p:spPr>
              <a:xfrm>
                <a:off x="8420100" y="4062730"/>
                <a:ext cx="17907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0" p14:bwMode="auto">
            <p14:nvContentPartPr>
              <p14:cNvPr id="357" name="墨迹 356"/>
              <p14:cNvContentPartPr/>
              <p14:nvPr/>
            </p14:nvContentPartPr>
            <p14:xfrm>
              <a:off x="8420100" y="4000500"/>
              <a:ext cx="170180" cy="428625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711"/>
            </p:blipFill>
            <p:spPr>
              <a:xfrm>
                <a:off x="8420100" y="4000500"/>
                <a:ext cx="17018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2" p14:bwMode="auto">
            <p14:nvContentPartPr>
              <p14:cNvPr id="358" name="墨迹 357"/>
              <p14:cNvContentPartPr/>
              <p14:nvPr/>
            </p14:nvContentPartPr>
            <p14:xfrm>
              <a:off x="7947025" y="4535805"/>
              <a:ext cx="98425" cy="21463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713"/>
            </p:blipFill>
            <p:spPr>
              <a:xfrm>
                <a:off x="7947025" y="4535805"/>
                <a:ext cx="9842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4" p14:bwMode="auto">
            <p14:nvContentPartPr>
              <p14:cNvPr id="359" name="墨迹 358"/>
              <p14:cNvContentPartPr/>
              <p14:nvPr/>
            </p14:nvContentPartPr>
            <p14:xfrm>
              <a:off x="8001000" y="4652010"/>
              <a:ext cx="35560" cy="23241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715"/>
            </p:blipFill>
            <p:spPr>
              <a:xfrm>
                <a:off x="8001000" y="4652010"/>
                <a:ext cx="3556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6" p14:bwMode="auto">
            <p14:nvContentPartPr>
              <p14:cNvPr id="360" name="墨迹 359"/>
              <p14:cNvContentPartPr/>
              <p14:nvPr/>
            </p14:nvContentPartPr>
            <p14:xfrm>
              <a:off x="8063230" y="4580890"/>
              <a:ext cx="276860" cy="30353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717"/>
            </p:blipFill>
            <p:spPr>
              <a:xfrm>
                <a:off x="8063230" y="4580890"/>
                <a:ext cx="27686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8" p14:bwMode="auto">
            <p14:nvContentPartPr>
              <p14:cNvPr id="361" name="墨迹 360"/>
              <p14:cNvContentPartPr/>
              <p14:nvPr/>
            </p14:nvContentPartPr>
            <p14:xfrm>
              <a:off x="8322310" y="4625340"/>
              <a:ext cx="53340" cy="35687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719"/>
            </p:blipFill>
            <p:spPr>
              <a:xfrm>
                <a:off x="8322310" y="4625340"/>
                <a:ext cx="5334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0" p14:bwMode="auto">
            <p14:nvContentPartPr>
              <p14:cNvPr id="362" name="墨迹 361"/>
              <p14:cNvContentPartPr/>
              <p14:nvPr/>
            </p14:nvContentPartPr>
            <p14:xfrm>
              <a:off x="8438515" y="4589780"/>
              <a:ext cx="169545" cy="330200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721"/>
            </p:blipFill>
            <p:spPr>
              <a:xfrm>
                <a:off x="8438515" y="4589780"/>
                <a:ext cx="1695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2" p14:bwMode="auto">
            <p14:nvContentPartPr>
              <p14:cNvPr id="363" name="墨迹 362"/>
              <p14:cNvContentPartPr/>
              <p14:nvPr/>
            </p14:nvContentPartPr>
            <p14:xfrm>
              <a:off x="7465060" y="2625090"/>
              <a:ext cx="1624965" cy="252730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723"/>
            </p:blipFill>
            <p:spPr>
              <a:xfrm>
                <a:off x="7465060" y="2625090"/>
                <a:ext cx="1624965" cy="25273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0" name="图片 122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914400"/>
            <a:ext cx="7480300" cy="4846638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794385" y="428625"/>
              <a:ext cx="241300" cy="24066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794385" y="428625"/>
                <a:ext cx="24130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669290" y="758825"/>
              <a:ext cx="232410" cy="20510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669290" y="758825"/>
                <a:ext cx="23241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883920" y="758825"/>
              <a:ext cx="598170" cy="2413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883920" y="758825"/>
                <a:ext cx="59817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303530" y="1017905"/>
              <a:ext cx="222885" cy="21399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303530" y="1017905"/>
                <a:ext cx="22288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972820" y="838835"/>
              <a:ext cx="36195" cy="16129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972820" y="838835"/>
                <a:ext cx="3619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910590" y="1124585"/>
              <a:ext cx="178435" cy="2730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910590" y="1124585"/>
                <a:ext cx="17843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1009015" y="1080135"/>
              <a:ext cx="8890" cy="20574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1009015" y="1080135"/>
                <a:ext cx="889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1580515" y="1000125"/>
              <a:ext cx="124460" cy="24955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1580515" y="1000125"/>
                <a:ext cx="124460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1499870" y="1044575"/>
              <a:ext cx="294640" cy="6223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1499870" y="1044575"/>
                <a:ext cx="29464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1642745" y="1339215"/>
              <a:ext cx="26670" cy="16065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1642745" y="1339215"/>
                <a:ext cx="266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1642745" y="1633855"/>
              <a:ext cx="312420" cy="16065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1642745" y="1633855"/>
                <a:ext cx="31242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258445" y="1339215"/>
              <a:ext cx="133985" cy="16065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258445" y="1339215"/>
                <a:ext cx="1339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401320" y="1312545"/>
              <a:ext cx="250190" cy="20510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401320" y="1312545"/>
                <a:ext cx="25019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392430" y="1356995"/>
              <a:ext cx="17780" cy="13398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392430" y="1356995"/>
                <a:ext cx="177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356870" y="1598295"/>
              <a:ext cx="160655" cy="44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356870" y="1598295"/>
                <a:ext cx="1606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687070" y="1517650"/>
              <a:ext cx="107315" cy="25019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687070" y="1517650"/>
                <a:ext cx="10731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642620" y="1616075"/>
              <a:ext cx="160655" cy="2667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642620" y="161607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732155" y="1892935"/>
              <a:ext cx="17780" cy="17843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732155" y="1892935"/>
                <a:ext cx="1778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749935" y="2115820"/>
              <a:ext cx="107315" cy="2413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749935" y="2115820"/>
                <a:ext cx="10731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785495" y="1990725"/>
              <a:ext cx="241300" cy="16129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785495" y="1990725"/>
                <a:ext cx="24130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106680" y="1544320"/>
              <a:ext cx="142875" cy="16065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106680" y="1544320"/>
                <a:ext cx="1428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187325" y="1767840"/>
              <a:ext cx="17780" cy="13398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187325" y="1767840"/>
                <a:ext cx="177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249555" y="1946275"/>
              <a:ext cx="142875" cy="1968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249555" y="1946275"/>
                <a:ext cx="142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196215" y="1981835"/>
              <a:ext cx="169545" cy="1841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196215" y="1981835"/>
                <a:ext cx="16954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347980" y="2240915"/>
              <a:ext cx="8890" cy="13398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347980" y="2240915"/>
                <a:ext cx="889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330200" y="2446655"/>
              <a:ext cx="98425" cy="39243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330200" y="2446655"/>
                <a:ext cx="98425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2169795" y="598170"/>
              <a:ext cx="142875" cy="29464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2169795" y="598170"/>
                <a:ext cx="14287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2464435" y="687070"/>
              <a:ext cx="133985" cy="2730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2464435" y="687070"/>
                <a:ext cx="13398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2633980" y="598170"/>
              <a:ext cx="178435" cy="29464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2633980" y="598170"/>
                <a:ext cx="17843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2767965" y="615950"/>
              <a:ext cx="71120" cy="2667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2767965" y="615950"/>
                <a:ext cx="711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35560" y="946150"/>
              <a:ext cx="1044575" cy="200914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35560" y="946150"/>
                <a:ext cx="1044575" cy="20091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1946275" y="339090"/>
              <a:ext cx="214630" cy="25019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1946275" y="339090"/>
                <a:ext cx="21463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2018030" y="392430"/>
              <a:ext cx="35560" cy="20574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2018030" y="392430"/>
                <a:ext cx="3556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3205480" y="392430"/>
              <a:ext cx="241300" cy="2768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3205480" y="392430"/>
                <a:ext cx="24130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3241040" y="455295"/>
              <a:ext cx="196850" cy="11620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3241040" y="455295"/>
                <a:ext cx="19685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3589655" y="481965"/>
              <a:ext cx="115570" cy="21399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3589655" y="481965"/>
                <a:ext cx="11557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3598545" y="598170"/>
              <a:ext cx="213995" cy="10668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3598545" y="598170"/>
                <a:ext cx="21399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3705225" y="535305"/>
              <a:ext cx="18415" cy="2413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3705225" y="535305"/>
                <a:ext cx="1841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3902075" y="526415"/>
              <a:ext cx="133985" cy="889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3902075" y="526415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3964305" y="437515"/>
              <a:ext cx="17780" cy="24066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3964305" y="437515"/>
                <a:ext cx="1778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4080510" y="410210"/>
              <a:ext cx="285750" cy="1968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4080510" y="410210"/>
                <a:ext cx="285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1535430" y="3669665"/>
              <a:ext cx="285750" cy="36639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1535430" y="3669665"/>
                <a:ext cx="285750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1499870" y="2750185"/>
              <a:ext cx="294640" cy="41084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1499870" y="2750185"/>
                <a:ext cx="294640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2544445" y="5786120"/>
              <a:ext cx="1116330" cy="8064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2544445" y="5786120"/>
                <a:ext cx="111633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3152140" y="4839335"/>
              <a:ext cx="160655" cy="10731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3152140" y="4839335"/>
                <a:ext cx="16065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3080385" y="4857750"/>
              <a:ext cx="98425" cy="41021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3080385" y="4857750"/>
                <a:ext cx="98425" cy="410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3196590" y="4964430"/>
              <a:ext cx="98425" cy="1778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3196590" y="4964430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3214370" y="5018405"/>
              <a:ext cx="8890" cy="7112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3214370" y="5018405"/>
                <a:ext cx="889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3241040" y="5018405"/>
              <a:ext cx="53975" cy="7112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3241040" y="5018405"/>
                <a:ext cx="5397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3143250" y="5116195"/>
              <a:ext cx="17780" cy="1428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3143250" y="5116195"/>
                <a:ext cx="177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3205480" y="5116195"/>
              <a:ext cx="196215" cy="1428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3205480" y="5116195"/>
                <a:ext cx="1962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3205480" y="5080635"/>
              <a:ext cx="98425" cy="15176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3205480" y="5080635"/>
                <a:ext cx="9842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3383915" y="5045075"/>
              <a:ext cx="98425" cy="13398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3383915" y="5045075"/>
                <a:ext cx="984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3446780" y="4946650"/>
              <a:ext cx="53340" cy="30353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3446780" y="4946650"/>
                <a:ext cx="5334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3517900" y="5027295"/>
              <a:ext cx="8890" cy="10668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3517900" y="5027295"/>
                <a:ext cx="889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3580765" y="4964430"/>
              <a:ext cx="17780" cy="4508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3580765" y="4964430"/>
                <a:ext cx="1778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3580765" y="5009515"/>
              <a:ext cx="160655" cy="5334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3580765" y="5009515"/>
                <a:ext cx="16065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3571875" y="4991100"/>
              <a:ext cx="258445" cy="25019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3571875" y="4991100"/>
                <a:ext cx="2584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3902075" y="4866640"/>
              <a:ext cx="490855" cy="16065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3902075" y="4866640"/>
                <a:ext cx="4908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4643120" y="4616450"/>
              <a:ext cx="26670" cy="444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4643120" y="4616450"/>
                <a:ext cx="2667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4580890" y="4714875"/>
              <a:ext cx="151765" cy="1778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4580890" y="4714875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4589780" y="4750435"/>
              <a:ext cx="53340" cy="16954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4589780" y="4750435"/>
                <a:ext cx="5334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4616450" y="4750435"/>
              <a:ext cx="80010" cy="16954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4616450" y="4750435"/>
                <a:ext cx="8001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4518025" y="4839335"/>
              <a:ext cx="26670" cy="7175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4518025" y="4839335"/>
                <a:ext cx="2667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4509135" y="4794885"/>
              <a:ext cx="232410" cy="2857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4509135" y="4794885"/>
                <a:ext cx="23241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4526915" y="5000625"/>
              <a:ext cx="142875" cy="444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4526915" y="5000625"/>
                <a:ext cx="1428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4812665" y="4750435"/>
              <a:ext cx="8890" cy="8001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4812665" y="4750435"/>
                <a:ext cx="889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4830445" y="4714875"/>
              <a:ext cx="116205" cy="16065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4830445" y="4714875"/>
                <a:ext cx="11620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4830445" y="4794885"/>
              <a:ext cx="71755" cy="3556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4830445" y="4794885"/>
                <a:ext cx="717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4741545" y="4830445"/>
              <a:ext cx="249555" cy="8064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4741545" y="4830445"/>
                <a:ext cx="24955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4821555" y="4911090"/>
              <a:ext cx="125095" cy="19621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4821555" y="4911090"/>
                <a:ext cx="1250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4794885" y="5045075"/>
              <a:ext cx="187325" cy="13398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4794885" y="5045075"/>
                <a:ext cx="1873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5187950" y="4911090"/>
              <a:ext cx="17780" cy="444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5187950" y="4911090"/>
                <a:ext cx="1778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5196840" y="5018405"/>
              <a:ext cx="360" cy="2667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5196840" y="5018405"/>
                <a:ext cx="3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5518150" y="4777105"/>
              <a:ext cx="116205" cy="19621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5518150" y="4777105"/>
                <a:ext cx="11620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5527040" y="4919980"/>
              <a:ext cx="45085" cy="21399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5527040" y="4919980"/>
                <a:ext cx="4508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5509260" y="4839335"/>
              <a:ext cx="214630" cy="2730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5509260" y="4839335"/>
                <a:ext cx="21463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5562600" y="4768215"/>
              <a:ext cx="45085" cy="25908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5562600" y="4768215"/>
                <a:ext cx="4508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5509260" y="4928870"/>
              <a:ext cx="125095" cy="6223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5509260" y="4928870"/>
                <a:ext cx="12509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5429250" y="5000625"/>
              <a:ext cx="312420" cy="1873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5429250" y="5000625"/>
                <a:ext cx="31242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5759450" y="4973320"/>
              <a:ext cx="160655" cy="889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5759450" y="497332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5821680" y="4893310"/>
              <a:ext cx="62865" cy="19621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5821680" y="4893310"/>
                <a:ext cx="6286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5857875" y="5045075"/>
              <a:ext cx="17780" cy="2667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5857875" y="5045075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5750560" y="5000625"/>
              <a:ext cx="196215" cy="16065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5750560" y="5000625"/>
                <a:ext cx="1962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5982335" y="4937760"/>
              <a:ext cx="107315" cy="1778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5982335" y="4937760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5884545" y="5000625"/>
              <a:ext cx="169545" cy="15176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5884545" y="5000625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5964555" y="4830445"/>
              <a:ext cx="89535" cy="3841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5964555" y="4830445"/>
                <a:ext cx="8953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6062980" y="4848225"/>
              <a:ext cx="35560" cy="8064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6062980" y="4848225"/>
                <a:ext cx="3556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1321435" y="4027170"/>
              <a:ext cx="17780" cy="36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1321435" y="402717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955040" y="4000500"/>
              <a:ext cx="973455" cy="7112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955040" y="4000500"/>
                <a:ext cx="97345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1053465" y="3124835"/>
              <a:ext cx="723265" cy="4508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1053465" y="3124835"/>
                <a:ext cx="72326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4696460" y="3080385"/>
              <a:ext cx="812800" cy="6286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4696460" y="3080385"/>
                <a:ext cx="81280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6598920" y="2196465"/>
              <a:ext cx="803275" cy="3556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6598920" y="2196465"/>
                <a:ext cx="80327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2598420" y="1750060"/>
              <a:ext cx="946150" cy="49974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2598420" y="1750060"/>
                <a:ext cx="946150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3812540" y="2089150"/>
              <a:ext cx="464185" cy="444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3812540" y="2089150"/>
                <a:ext cx="46418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4464685" y="2044700"/>
              <a:ext cx="62230" cy="444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4464685" y="2044700"/>
                <a:ext cx="6223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4464685" y="2035810"/>
              <a:ext cx="151765" cy="11620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4464685" y="2035810"/>
                <a:ext cx="15176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4482465" y="2152015"/>
              <a:ext cx="151765" cy="12446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4482465" y="2152015"/>
                <a:ext cx="15176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4553585" y="2196465"/>
              <a:ext cx="27305" cy="8001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4553585" y="2196465"/>
                <a:ext cx="2730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4410710" y="2232025"/>
              <a:ext cx="214630" cy="984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4410710" y="2232025"/>
                <a:ext cx="21463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4714875" y="2143125"/>
              <a:ext cx="17780" cy="2667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67"/>
            </p:blipFill>
            <p:spPr>
              <a:xfrm>
                <a:off x="4714875" y="2143125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3" name="墨迹 102"/>
              <p14:cNvContentPartPr/>
              <p14:nvPr/>
            </p14:nvContentPartPr>
            <p14:xfrm>
              <a:off x="4660900" y="2240915"/>
              <a:ext cx="26670" cy="984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4"/>
            </p:blipFill>
            <p:spPr>
              <a:xfrm>
                <a:off x="4660900" y="2240915"/>
                <a:ext cx="2667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4" name="墨迹 103"/>
              <p14:cNvContentPartPr/>
              <p14:nvPr/>
            </p14:nvContentPartPr>
            <p14:xfrm>
              <a:off x="4741545" y="2178685"/>
              <a:ext cx="35560" cy="889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6"/>
            </p:blipFill>
            <p:spPr>
              <a:xfrm>
                <a:off x="4741545" y="2178685"/>
                <a:ext cx="3556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5" name="墨迹 104"/>
              <p14:cNvContentPartPr/>
              <p14:nvPr/>
            </p14:nvContentPartPr>
            <p14:xfrm>
              <a:off x="4803775" y="2187575"/>
              <a:ext cx="89535" cy="7112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8"/>
            </p:blipFill>
            <p:spPr>
              <a:xfrm>
                <a:off x="4803775" y="2187575"/>
                <a:ext cx="8953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6" name="墨迹 105"/>
              <p14:cNvContentPartPr/>
              <p14:nvPr/>
            </p14:nvContentPartPr>
            <p14:xfrm>
              <a:off x="4785995" y="2152015"/>
              <a:ext cx="133985" cy="20510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0"/>
            </p:blipFill>
            <p:spPr>
              <a:xfrm>
                <a:off x="4785995" y="2152015"/>
                <a:ext cx="13398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7" name="墨迹 106"/>
              <p14:cNvContentPartPr/>
              <p14:nvPr/>
            </p14:nvContentPartPr>
            <p14:xfrm>
              <a:off x="5036185" y="2160905"/>
              <a:ext cx="8890" cy="2667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2"/>
            </p:blipFill>
            <p:spPr>
              <a:xfrm>
                <a:off x="5036185" y="2160905"/>
                <a:ext cx="88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08" name="墨迹 107"/>
              <p14:cNvContentPartPr/>
              <p14:nvPr/>
            </p14:nvContentPartPr>
            <p14:xfrm>
              <a:off x="5000625" y="2160905"/>
              <a:ext cx="106680" cy="1428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4"/>
            </p:blipFill>
            <p:spPr>
              <a:xfrm>
                <a:off x="5000625" y="2160905"/>
                <a:ext cx="1066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09" name="墨迹 108"/>
              <p14:cNvContentPartPr/>
              <p14:nvPr/>
            </p14:nvContentPartPr>
            <p14:xfrm>
              <a:off x="4964430" y="2366010"/>
              <a:ext cx="187960" cy="1778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6"/>
            </p:blipFill>
            <p:spPr>
              <a:xfrm>
                <a:off x="4964430" y="2366010"/>
                <a:ext cx="1879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0" name="墨迹 109"/>
              <p14:cNvContentPartPr/>
              <p14:nvPr/>
            </p14:nvContentPartPr>
            <p14:xfrm>
              <a:off x="3759200" y="1884045"/>
              <a:ext cx="571500" cy="25908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8"/>
            </p:blipFill>
            <p:spPr>
              <a:xfrm>
                <a:off x="3759200" y="1884045"/>
                <a:ext cx="57150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1" name="墨迹 110"/>
              <p14:cNvContentPartPr/>
              <p14:nvPr/>
            </p14:nvContentPartPr>
            <p14:xfrm>
              <a:off x="4366260" y="1696085"/>
              <a:ext cx="142875" cy="16129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0"/>
            </p:blipFill>
            <p:spPr>
              <a:xfrm>
                <a:off x="4366260" y="1696085"/>
                <a:ext cx="14287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2" name="墨迹 111"/>
              <p14:cNvContentPartPr/>
              <p14:nvPr/>
            </p14:nvContentPartPr>
            <p14:xfrm>
              <a:off x="4401820" y="1732280"/>
              <a:ext cx="116205" cy="2857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2"/>
            </p:blipFill>
            <p:spPr>
              <a:xfrm>
                <a:off x="4401820" y="1732280"/>
                <a:ext cx="1162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3" name="墨迹 112"/>
              <p14:cNvContentPartPr/>
              <p14:nvPr/>
            </p14:nvContentPartPr>
            <p14:xfrm>
              <a:off x="5509260" y="1214120"/>
              <a:ext cx="705485" cy="5334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4"/>
            </p:blipFill>
            <p:spPr>
              <a:xfrm>
                <a:off x="5509260" y="1214120"/>
                <a:ext cx="70548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4" name="墨迹 113"/>
              <p14:cNvContentPartPr/>
              <p14:nvPr/>
            </p14:nvContentPartPr>
            <p14:xfrm>
              <a:off x="5652135" y="615950"/>
              <a:ext cx="169545" cy="16954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6"/>
            </p:blipFill>
            <p:spPr>
              <a:xfrm>
                <a:off x="5652135" y="615950"/>
                <a:ext cx="1695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5" name="墨迹 114"/>
              <p14:cNvContentPartPr/>
              <p14:nvPr/>
            </p14:nvContentPartPr>
            <p14:xfrm>
              <a:off x="5768340" y="651510"/>
              <a:ext cx="62230" cy="16954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8"/>
            </p:blipFill>
            <p:spPr>
              <a:xfrm>
                <a:off x="5768340" y="651510"/>
                <a:ext cx="6223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6" name="墨迹 115"/>
              <p14:cNvContentPartPr/>
              <p14:nvPr/>
            </p14:nvContentPartPr>
            <p14:xfrm>
              <a:off x="6000750" y="669290"/>
              <a:ext cx="133350" cy="36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0"/>
            </p:blipFill>
            <p:spPr>
              <a:xfrm>
                <a:off x="6000750" y="669290"/>
                <a:ext cx="133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7" name="墨迹 116"/>
              <p14:cNvContentPartPr/>
              <p14:nvPr/>
            </p14:nvContentPartPr>
            <p14:xfrm>
              <a:off x="6080760" y="607060"/>
              <a:ext cx="26670" cy="13398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2"/>
            </p:blipFill>
            <p:spPr>
              <a:xfrm>
                <a:off x="6080760" y="60706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18" name="墨迹 117"/>
              <p14:cNvContentPartPr/>
              <p14:nvPr/>
            </p14:nvContentPartPr>
            <p14:xfrm>
              <a:off x="6223635" y="580390"/>
              <a:ext cx="160655" cy="1428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4"/>
            </p:blipFill>
            <p:spPr>
              <a:xfrm>
                <a:off x="6223635" y="580390"/>
                <a:ext cx="1606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19" name="墨迹 118"/>
              <p14:cNvContentPartPr/>
              <p14:nvPr/>
            </p14:nvContentPartPr>
            <p14:xfrm>
              <a:off x="838835" y="3589655"/>
              <a:ext cx="36195" cy="115189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6"/>
            </p:blipFill>
            <p:spPr>
              <a:xfrm>
                <a:off x="838835" y="3589655"/>
                <a:ext cx="36195" cy="1151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0" name="墨迹 119"/>
              <p14:cNvContentPartPr/>
              <p14:nvPr/>
            </p14:nvContentPartPr>
            <p14:xfrm>
              <a:off x="990600" y="3517900"/>
              <a:ext cx="1643380" cy="13398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8"/>
            </p:blipFill>
            <p:spPr>
              <a:xfrm>
                <a:off x="990600" y="3517900"/>
                <a:ext cx="1643380" cy="133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1" name="墨迹 120"/>
              <p14:cNvContentPartPr/>
              <p14:nvPr/>
            </p14:nvContentPartPr>
            <p14:xfrm>
              <a:off x="847725" y="4714875"/>
              <a:ext cx="1268095" cy="16065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0"/>
            </p:blipFill>
            <p:spPr>
              <a:xfrm>
                <a:off x="847725" y="4714875"/>
                <a:ext cx="12680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2" name="墨迹 121"/>
              <p14:cNvContentPartPr/>
              <p14:nvPr/>
            </p14:nvContentPartPr>
            <p14:xfrm>
              <a:off x="2723515" y="3955415"/>
              <a:ext cx="8890" cy="29464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2"/>
            </p:blipFill>
            <p:spPr>
              <a:xfrm>
                <a:off x="2723515" y="3955415"/>
                <a:ext cx="889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3" name="墨迹 122"/>
              <p14:cNvContentPartPr/>
              <p14:nvPr/>
            </p14:nvContentPartPr>
            <p14:xfrm>
              <a:off x="2732405" y="3955415"/>
              <a:ext cx="80010" cy="31242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4"/>
            </p:blipFill>
            <p:spPr>
              <a:xfrm>
                <a:off x="2732405" y="3955415"/>
                <a:ext cx="8001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4" name="墨迹 123"/>
              <p14:cNvContentPartPr/>
              <p14:nvPr/>
            </p14:nvContentPartPr>
            <p14:xfrm>
              <a:off x="2651760" y="4053840"/>
              <a:ext cx="455295" cy="8953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6"/>
            </p:blipFill>
            <p:spPr>
              <a:xfrm>
                <a:off x="2651760" y="4053840"/>
                <a:ext cx="45529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5" name="墨迹 124"/>
              <p14:cNvContentPartPr/>
              <p14:nvPr/>
            </p14:nvContentPartPr>
            <p14:xfrm>
              <a:off x="2875280" y="3982085"/>
              <a:ext cx="26670" cy="23241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8"/>
            </p:blipFill>
            <p:spPr>
              <a:xfrm>
                <a:off x="2875280" y="3982085"/>
                <a:ext cx="2667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6" name="墨迹 125"/>
              <p14:cNvContentPartPr/>
              <p14:nvPr/>
            </p14:nvContentPartPr>
            <p14:xfrm>
              <a:off x="2981960" y="3973195"/>
              <a:ext cx="18415" cy="1968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0"/>
            </p:blipFill>
            <p:spPr>
              <a:xfrm>
                <a:off x="2981960" y="3973195"/>
                <a:ext cx="1841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7" name="墨迹 126"/>
              <p14:cNvContentPartPr/>
              <p14:nvPr/>
            </p14:nvContentPartPr>
            <p14:xfrm>
              <a:off x="2901950" y="3973195"/>
              <a:ext cx="125095" cy="7175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2"/>
            </p:blipFill>
            <p:spPr>
              <a:xfrm>
                <a:off x="2901950" y="3973195"/>
                <a:ext cx="12509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28" name="墨迹 127"/>
              <p14:cNvContentPartPr/>
              <p14:nvPr/>
            </p14:nvContentPartPr>
            <p14:xfrm>
              <a:off x="3089275" y="4000500"/>
              <a:ext cx="8890" cy="11557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4"/>
            </p:blipFill>
            <p:spPr>
              <a:xfrm>
                <a:off x="3089275" y="4000500"/>
                <a:ext cx="889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29" name="墨迹 128"/>
              <p14:cNvContentPartPr/>
              <p14:nvPr/>
            </p14:nvContentPartPr>
            <p14:xfrm>
              <a:off x="3044825" y="3946525"/>
              <a:ext cx="142875" cy="37528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6"/>
            </p:blipFill>
            <p:spPr>
              <a:xfrm>
                <a:off x="3044825" y="3946525"/>
                <a:ext cx="14287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0" name="墨迹 129"/>
              <p14:cNvContentPartPr/>
              <p14:nvPr/>
            </p14:nvContentPartPr>
            <p14:xfrm>
              <a:off x="794385" y="2491105"/>
              <a:ext cx="1732280" cy="83947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8"/>
            </p:blipFill>
            <p:spPr>
              <a:xfrm>
                <a:off x="794385" y="2491105"/>
                <a:ext cx="1732280" cy="8394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1" name="墨迹 130"/>
              <p14:cNvContentPartPr/>
              <p14:nvPr/>
            </p14:nvContentPartPr>
            <p14:xfrm>
              <a:off x="2339340" y="2990850"/>
              <a:ext cx="267970" cy="77724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60"/>
            </p:blipFill>
            <p:spPr>
              <a:xfrm>
                <a:off x="2339340" y="2990850"/>
                <a:ext cx="267970" cy="777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2" name="墨迹 131"/>
              <p14:cNvContentPartPr/>
              <p14:nvPr/>
            </p14:nvContentPartPr>
            <p14:xfrm>
              <a:off x="2357120" y="2973070"/>
              <a:ext cx="276860" cy="6286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2"/>
            </p:blipFill>
            <p:spPr>
              <a:xfrm>
                <a:off x="2357120" y="2973070"/>
                <a:ext cx="276860" cy="6286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图片 51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26030" y="1495425"/>
            <a:ext cx="8509000" cy="4983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409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5260" y="129540"/>
            <a:ext cx="5158740" cy="27508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8" name="文本框 237"/>
          <p:cNvSpPr txBox="1"/>
          <p:nvPr/>
        </p:nvSpPr>
        <p:spPr>
          <a:xfrm>
            <a:off x="9657715" y="5715000"/>
            <a:ext cx="120586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/>
              <a:t>例</a:t>
            </a:r>
            <a:r>
              <a:rPr lang="en-US" altLang="zh-CN"/>
              <a:t>1</a:t>
            </a:r>
            <a:r>
              <a:rPr lang="zh-CN" altLang="en-US">
                <a:ea typeface="宋体" panose="02010600030101010101" pitchFamily="2" charset="-122"/>
              </a:rPr>
              <a:t>：页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endParaRPr lang="en-US" altLang="zh-CN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2206625" y="2057400"/>
              <a:ext cx="53975" cy="1016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2206625" y="2057400"/>
                <a:ext cx="539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2206625" y="2171700"/>
              <a:ext cx="73025" cy="2698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2206625" y="2171700"/>
                <a:ext cx="730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4" name="墨迹 3"/>
              <p14:cNvContentPartPr/>
              <p14:nvPr/>
            </p14:nvContentPartPr>
            <p14:xfrm>
              <a:off x="2324100" y="2085975"/>
              <a:ext cx="120650" cy="317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0"/>
            </p:blipFill>
            <p:spPr>
              <a:xfrm>
                <a:off x="2324100" y="2085975"/>
                <a:ext cx="120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5" name="墨迹 4"/>
              <p14:cNvContentPartPr/>
              <p14:nvPr/>
            </p14:nvContentPartPr>
            <p14:xfrm>
              <a:off x="2305050" y="2124075"/>
              <a:ext cx="31750" cy="3270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2"/>
            </p:blipFill>
            <p:spPr>
              <a:xfrm>
                <a:off x="2305050" y="2124075"/>
                <a:ext cx="317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6" name="墨迹 5"/>
              <p14:cNvContentPartPr/>
              <p14:nvPr/>
            </p14:nvContentPartPr>
            <p14:xfrm>
              <a:off x="2419350" y="2120900"/>
              <a:ext cx="635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4"/>
            </p:blipFill>
            <p:spPr>
              <a:xfrm>
                <a:off x="2419350" y="2120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7" name="墨迹 6"/>
              <p14:cNvContentPartPr/>
              <p14:nvPr/>
            </p14:nvContentPartPr>
            <p14:xfrm>
              <a:off x="2349500" y="2120900"/>
              <a:ext cx="73025" cy="177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6"/>
            </p:blipFill>
            <p:spPr>
              <a:xfrm>
                <a:off x="2349500" y="2120900"/>
                <a:ext cx="730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8" name="墨迹 7"/>
              <p14:cNvContentPartPr/>
              <p14:nvPr/>
            </p14:nvContentPartPr>
            <p14:xfrm>
              <a:off x="2362200" y="2190750"/>
              <a:ext cx="111125" cy="2667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8"/>
            </p:blipFill>
            <p:spPr>
              <a:xfrm>
                <a:off x="2362200" y="2190750"/>
                <a:ext cx="1111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9" name="墨迹 8"/>
              <p14:cNvContentPartPr/>
              <p14:nvPr/>
            </p14:nvContentPartPr>
            <p14:xfrm>
              <a:off x="2451100" y="2273300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2451100" y="2273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0" name="墨迹 9"/>
              <p14:cNvContentPartPr/>
              <p14:nvPr/>
            </p14:nvContentPartPr>
            <p14:xfrm>
              <a:off x="2349500" y="2111375"/>
              <a:ext cx="168275" cy="158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1"/>
            </p:blipFill>
            <p:spPr>
              <a:xfrm>
                <a:off x="2349500" y="2111375"/>
                <a:ext cx="1682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1" name="墨迹 10"/>
              <p14:cNvContentPartPr/>
              <p14:nvPr/>
            </p14:nvContentPartPr>
            <p14:xfrm>
              <a:off x="2381250" y="2181225"/>
              <a:ext cx="117475" cy="793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3"/>
            </p:blipFill>
            <p:spPr>
              <a:xfrm>
                <a:off x="2381250" y="2181225"/>
                <a:ext cx="1174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2" name="墨迹 11"/>
              <p14:cNvContentPartPr/>
              <p14:nvPr/>
            </p14:nvContentPartPr>
            <p14:xfrm>
              <a:off x="2374900" y="2222500"/>
              <a:ext cx="161925" cy="603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5"/>
            </p:blipFill>
            <p:spPr>
              <a:xfrm>
                <a:off x="2374900" y="2222500"/>
                <a:ext cx="1619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3" name="墨迹 12"/>
              <p14:cNvContentPartPr/>
              <p14:nvPr/>
            </p14:nvContentPartPr>
            <p14:xfrm>
              <a:off x="2501900" y="2279650"/>
              <a:ext cx="6350" cy="3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2501900" y="2279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" name="墨迹 13"/>
              <p14:cNvContentPartPr/>
              <p14:nvPr/>
            </p14:nvContentPartPr>
            <p14:xfrm>
              <a:off x="2654300" y="2092325"/>
              <a:ext cx="152400" cy="3333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8"/>
            </p:blipFill>
            <p:spPr>
              <a:xfrm>
                <a:off x="2654300" y="2092325"/>
                <a:ext cx="1524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5" name="墨迹 14"/>
              <p14:cNvContentPartPr/>
              <p14:nvPr/>
            </p14:nvContentPartPr>
            <p14:xfrm>
              <a:off x="2632075" y="2228850"/>
              <a:ext cx="73025" cy="1301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0"/>
            </p:blipFill>
            <p:spPr>
              <a:xfrm>
                <a:off x="2632075" y="2228850"/>
                <a:ext cx="730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6" name="墨迹 15"/>
              <p14:cNvContentPartPr/>
              <p14:nvPr/>
            </p14:nvContentPartPr>
            <p14:xfrm>
              <a:off x="2730500" y="2247900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2730500" y="2247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2816225" y="2098675"/>
              <a:ext cx="19050" cy="1428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2816225" y="2098675"/>
                <a:ext cx="190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2736850" y="2120900"/>
              <a:ext cx="263525" cy="3524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2736850" y="2120900"/>
                <a:ext cx="2635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2847975" y="2127250"/>
              <a:ext cx="12700" cy="130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2847975" y="2127250"/>
                <a:ext cx="127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3009900" y="2000250"/>
              <a:ext cx="203200" cy="133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3009900" y="2000250"/>
                <a:ext cx="203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3013075" y="2120900"/>
              <a:ext cx="57150" cy="3746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3013075" y="2120900"/>
                <a:ext cx="571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2930525" y="2143125"/>
              <a:ext cx="311150" cy="3079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2930525" y="2143125"/>
                <a:ext cx="3111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7162800" y="1130300"/>
              <a:ext cx="111125" cy="222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7162800" y="1130300"/>
                <a:ext cx="111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7153275" y="1276350"/>
              <a:ext cx="120650" cy="12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7153275" y="127635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7137400" y="1384300"/>
              <a:ext cx="133350" cy="158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7137400" y="1384300"/>
                <a:ext cx="1333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7308850" y="1216025"/>
              <a:ext cx="149225" cy="762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7308850" y="1216025"/>
                <a:ext cx="1492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7375525" y="1177925"/>
              <a:ext cx="247650" cy="2825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7375525" y="1177925"/>
                <a:ext cx="2476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7477125" y="1184275"/>
              <a:ext cx="171450" cy="2762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7477125" y="1184275"/>
                <a:ext cx="1714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7670800" y="1165225"/>
              <a:ext cx="117475" cy="1079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7670800" y="1165225"/>
                <a:ext cx="1174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7712075" y="1101725"/>
              <a:ext cx="244475" cy="3206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7712075" y="1101725"/>
                <a:ext cx="2444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7966075" y="1098550"/>
              <a:ext cx="171450" cy="3079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7966075" y="1098550"/>
                <a:ext cx="1714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8124825" y="1111250"/>
              <a:ext cx="180975" cy="3238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8124825" y="1111250"/>
                <a:ext cx="1809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1952625" y="3556000"/>
              <a:ext cx="9525" cy="2825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1952625" y="3556000"/>
                <a:ext cx="95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2066925" y="3689350"/>
              <a:ext cx="53975" cy="1047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2066925" y="3689350"/>
                <a:ext cx="539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2362200" y="3543300"/>
              <a:ext cx="133350" cy="1682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2362200" y="3543300"/>
                <a:ext cx="133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2463800" y="3362325"/>
              <a:ext cx="38100" cy="1270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2463800" y="3362325"/>
                <a:ext cx="38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2593975" y="3540125"/>
              <a:ext cx="158750" cy="285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2593975" y="3540125"/>
                <a:ext cx="1587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2597150" y="3663950"/>
              <a:ext cx="155575" cy="127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2597150" y="3663950"/>
                <a:ext cx="1555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2841625" y="3562350"/>
              <a:ext cx="146050" cy="2698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2841625" y="3562350"/>
                <a:ext cx="146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2898775" y="3467100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14"/>
            </p:blipFill>
            <p:spPr>
              <a:xfrm>
                <a:off x="2898775" y="3467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1" name="墨迹 40"/>
              <p14:cNvContentPartPr/>
              <p14:nvPr/>
            </p14:nvContentPartPr>
            <p14:xfrm>
              <a:off x="3025775" y="3587750"/>
              <a:ext cx="184150" cy="603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0"/>
            </p:blipFill>
            <p:spPr>
              <a:xfrm>
                <a:off x="3025775" y="3587750"/>
                <a:ext cx="1841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2" name="墨迹 41"/>
              <p14:cNvContentPartPr/>
              <p14:nvPr/>
            </p14:nvContentPartPr>
            <p14:xfrm>
              <a:off x="3105150" y="3486150"/>
              <a:ext cx="34925" cy="2413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2"/>
            </p:blipFill>
            <p:spPr>
              <a:xfrm>
                <a:off x="3105150" y="3486150"/>
                <a:ext cx="349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3" name="墨迹 42"/>
              <p14:cNvContentPartPr/>
              <p14:nvPr/>
            </p14:nvContentPartPr>
            <p14:xfrm>
              <a:off x="3235325" y="3362325"/>
              <a:ext cx="79375" cy="3937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4"/>
            </p:blipFill>
            <p:spPr>
              <a:xfrm>
                <a:off x="3235325" y="3362325"/>
                <a:ext cx="793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4" name="墨迹 43"/>
              <p14:cNvContentPartPr/>
              <p14:nvPr/>
            </p14:nvContentPartPr>
            <p14:xfrm>
              <a:off x="2905125" y="3444875"/>
              <a:ext cx="6350" cy="36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14"/>
            </p:blipFill>
            <p:spPr>
              <a:xfrm>
                <a:off x="2905125" y="3444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2968625" y="3457575"/>
              <a:ext cx="6350" cy="36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14"/>
            </p:blipFill>
            <p:spPr>
              <a:xfrm>
                <a:off x="2968625" y="3457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2863850" y="3368675"/>
              <a:ext cx="88900" cy="139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2863850" y="3368675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2136775" y="4140200"/>
              <a:ext cx="6350" cy="3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14"/>
            </p:blipFill>
            <p:spPr>
              <a:xfrm>
                <a:off x="2136775" y="4140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墨迹 47"/>
              <p14:cNvContentPartPr/>
              <p14:nvPr/>
            </p14:nvContentPartPr>
            <p14:xfrm>
              <a:off x="2133600" y="4159250"/>
              <a:ext cx="6350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14"/>
            </p:blipFill>
            <p:spPr>
              <a:xfrm>
                <a:off x="2133600" y="4159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2139950" y="4298950"/>
              <a:ext cx="104775" cy="2190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2139950" y="4298950"/>
                <a:ext cx="1047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2257425" y="4121150"/>
              <a:ext cx="165100" cy="476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2257425" y="4121150"/>
                <a:ext cx="1651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2311400" y="4165600"/>
              <a:ext cx="155575" cy="2254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2311400" y="4165600"/>
                <a:ext cx="1555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2466975" y="4044950"/>
              <a:ext cx="98425" cy="3460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2466975" y="4044950"/>
                <a:ext cx="984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2555875" y="3981450"/>
              <a:ext cx="111125" cy="4349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2555875" y="3981450"/>
                <a:ext cx="11112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2638425" y="4181475"/>
              <a:ext cx="196850" cy="2190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2638425" y="4181475"/>
                <a:ext cx="1968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2667000" y="4241800"/>
              <a:ext cx="130175" cy="1238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2667000" y="4241800"/>
                <a:ext cx="1301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2673350" y="4225925"/>
              <a:ext cx="38100" cy="1397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2673350" y="4225925"/>
                <a:ext cx="381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2720975" y="4267200"/>
              <a:ext cx="92075" cy="1460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2720975" y="4267200"/>
                <a:ext cx="920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3146425" y="4102100"/>
              <a:ext cx="165100" cy="2032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3146425" y="4102100"/>
                <a:ext cx="1651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3432175" y="3946525"/>
              <a:ext cx="73025" cy="295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3432175" y="3946525"/>
                <a:ext cx="730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3629025" y="3965575"/>
              <a:ext cx="50800" cy="2921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3629025" y="3965575"/>
                <a:ext cx="508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3549650" y="4130675"/>
              <a:ext cx="123825" cy="984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3549650" y="4130675"/>
                <a:ext cx="1238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3359150" y="4089400"/>
              <a:ext cx="152400" cy="1492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3359150" y="4089400"/>
                <a:ext cx="1524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3895725" y="4057650"/>
              <a:ext cx="123825" cy="1428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3895725" y="4057650"/>
                <a:ext cx="1238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3940175" y="3898900"/>
              <a:ext cx="635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4"/>
            </p:blipFill>
            <p:spPr>
              <a:xfrm>
                <a:off x="3940175" y="3898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4067175" y="4130675"/>
              <a:ext cx="53975" cy="136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4067175" y="4130675"/>
                <a:ext cx="539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4276725" y="3879850"/>
              <a:ext cx="73025" cy="3587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4276725" y="3879850"/>
                <a:ext cx="730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3914775" y="3886200"/>
              <a:ext cx="57150" cy="1333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3914775" y="3886200"/>
                <a:ext cx="571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2654300" y="4664075"/>
              <a:ext cx="155575" cy="2190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2654300" y="4664075"/>
                <a:ext cx="1555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2670175" y="4606925"/>
              <a:ext cx="117475" cy="2698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2670175" y="4606925"/>
                <a:ext cx="1174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2841625" y="4559300"/>
              <a:ext cx="92075" cy="2571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2841625" y="4559300"/>
                <a:ext cx="920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2981325" y="4502150"/>
              <a:ext cx="69850" cy="2921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2981325" y="4502150"/>
                <a:ext cx="698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3200400" y="4581525"/>
              <a:ext cx="311150" cy="698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3200400" y="4581525"/>
                <a:ext cx="311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3676650" y="4406900"/>
              <a:ext cx="28575" cy="1333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3676650" y="4406900"/>
                <a:ext cx="285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3609975" y="4489450"/>
              <a:ext cx="165100" cy="2159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3609975" y="4489450"/>
                <a:ext cx="1651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3559175" y="4625975"/>
              <a:ext cx="282575" cy="666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3559175" y="4625975"/>
                <a:ext cx="2825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3590925" y="4683125"/>
              <a:ext cx="193675" cy="2095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3590925" y="4683125"/>
                <a:ext cx="1936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3873500" y="4445000"/>
              <a:ext cx="187325" cy="4000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3873500" y="4445000"/>
                <a:ext cx="1873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3981450" y="4587875"/>
              <a:ext cx="139700" cy="2603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3981450" y="4587875"/>
                <a:ext cx="1397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4175125" y="4464050"/>
              <a:ext cx="196850" cy="2984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4175125" y="4464050"/>
                <a:ext cx="196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4308475" y="4565650"/>
              <a:ext cx="47625" cy="1079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4308475" y="4565650"/>
                <a:ext cx="476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4225925" y="4724400"/>
              <a:ext cx="177800" cy="1809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4225925" y="4724400"/>
                <a:ext cx="1778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6442075" y="5562600"/>
              <a:ext cx="222250" cy="2127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6442075" y="5562600"/>
                <a:ext cx="2222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6502400" y="5454650"/>
              <a:ext cx="53975" cy="4318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6502400" y="5454650"/>
                <a:ext cx="5397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6702425" y="5546725"/>
              <a:ext cx="6350" cy="36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"/>
            </p:blipFill>
            <p:spPr>
              <a:xfrm>
                <a:off x="6702425" y="5546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墨迹 84"/>
              <p14:cNvContentPartPr/>
              <p14:nvPr/>
            </p14:nvContentPartPr>
            <p14:xfrm>
              <a:off x="6756400" y="5626100"/>
              <a:ext cx="9525" cy="1905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2"/>
            </p:blipFill>
            <p:spPr>
              <a:xfrm>
                <a:off x="6756400" y="5626100"/>
                <a:ext cx="95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墨迹 85"/>
              <p14:cNvContentPartPr/>
              <p14:nvPr/>
            </p14:nvContentPartPr>
            <p14:xfrm>
              <a:off x="6819900" y="5505450"/>
              <a:ext cx="142875" cy="2921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4"/>
            </p:blipFill>
            <p:spPr>
              <a:xfrm>
                <a:off x="6819900" y="5505450"/>
                <a:ext cx="1428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墨迹 86"/>
              <p14:cNvContentPartPr/>
              <p14:nvPr/>
            </p14:nvContentPartPr>
            <p14:xfrm>
              <a:off x="6810375" y="5591175"/>
              <a:ext cx="104775" cy="1428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6"/>
            </p:blipFill>
            <p:spPr>
              <a:xfrm>
                <a:off x="6810375" y="5591175"/>
                <a:ext cx="1047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墨迹 87"/>
              <p14:cNvContentPartPr/>
              <p14:nvPr/>
            </p14:nvContentPartPr>
            <p14:xfrm>
              <a:off x="6985000" y="5403850"/>
              <a:ext cx="187325" cy="1397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8"/>
            </p:blipFill>
            <p:spPr>
              <a:xfrm>
                <a:off x="6985000" y="5403850"/>
                <a:ext cx="1873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墨迹 88"/>
              <p14:cNvContentPartPr/>
              <p14:nvPr/>
            </p14:nvContentPartPr>
            <p14:xfrm>
              <a:off x="7032625" y="5273675"/>
              <a:ext cx="254000" cy="514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0"/>
            </p:blipFill>
            <p:spPr>
              <a:xfrm>
                <a:off x="7032625" y="5273675"/>
                <a:ext cx="2540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墨迹 89"/>
              <p14:cNvContentPartPr/>
              <p14:nvPr/>
            </p14:nvContentPartPr>
            <p14:xfrm>
              <a:off x="7277100" y="5394325"/>
              <a:ext cx="139700" cy="3524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2"/>
            </p:blipFill>
            <p:spPr>
              <a:xfrm>
                <a:off x="7277100" y="5394325"/>
                <a:ext cx="1397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1" name="墨迹 90"/>
              <p14:cNvContentPartPr/>
              <p14:nvPr/>
            </p14:nvContentPartPr>
            <p14:xfrm>
              <a:off x="7423150" y="5597525"/>
              <a:ext cx="6350" cy="36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4"/>
            </p:blipFill>
            <p:spPr>
              <a:xfrm>
                <a:off x="7423150" y="5597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7419975" y="5600700"/>
              <a:ext cx="98425" cy="1047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7419975" y="5600700"/>
                <a:ext cx="984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1752600" y="2997200"/>
              <a:ext cx="2901950" cy="22193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1752600" y="2997200"/>
                <a:ext cx="2901950" cy="2219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628650" y="5089525"/>
              <a:ext cx="111125" cy="2603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628650" y="5089525"/>
                <a:ext cx="1111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574675" y="5064125"/>
              <a:ext cx="76200" cy="1809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574675" y="5064125"/>
                <a:ext cx="762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495300" y="4911725"/>
              <a:ext cx="333375" cy="5111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495300" y="4911725"/>
                <a:ext cx="33337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993775" y="5254625"/>
              <a:ext cx="85725" cy="1555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993775" y="5254625"/>
                <a:ext cx="857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1009650" y="5127625"/>
              <a:ext cx="269875" cy="698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1009650" y="5127625"/>
                <a:ext cx="2698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1104900" y="4959350"/>
              <a:ext cx="133350" cy="5715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1104900" y="4959350"/>
                <a:ext cx="13335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1308100" y="5051425"/>
              <a:ext cx="63500" cy="3714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1308100" y="5051425"/>
                <a:ext cx="635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1438275" y="5019675"/>
              <a:ext cx="190500" cy="3206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1438275" y="5019675"/>
                <a:ext cx="1905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1679575" y="5070475"/>
              <a:ext cx="6350" cy="2413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1679575" y="5070475"/>
                <a:ext cx="6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1803400" y="5060950"/>
              <a:ext cx="155575" cy="3111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1803400" y="5060950"/>
                <a:ext cx="1555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2006600" y="5118100"/>
              <a:ext cx="117475" cy="3079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2006600" y="5118100"/>
                <a:ext cx="1174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2190750" y="5067300"/>
              <a:ext cx="123825" cy="4445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2190750" y="5067300"/>
                <a:ext cx="12382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2505075" y="5235575"/>
              <a:ext cx="133350" cy="3079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3"/>
            </p:blipFill>
            <p:spPr>
              <a:xfrm>
                <a:off x="2505075" y="5235575"/>
                <a:ext cx="1333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墨迹 106"/>
              <p14:cNvContentPartPr/>
              <p14:nvPr/>
            </p14:nvContentPartPr>
            <p14:xfrm>
              <a:off x="2632075" y="5203825"/>
              <a:ext cx="247650" cy="1873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5"/>
            </p:blipFill>
            <p:spPr>
              <a:xfrm>
                <a:off x="2632075" y="5203825"/>
                <a:ext cx="2476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墨迹 107"/>
              <p14:cNvContentPartPr/>
              <p14:nvPr/>
            </p14:nvContentPartPr>
            <p14:xfrm>
              <a:off x="2790825" y="5162550"/>
              <a:ext cx="174625" cy="2000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7"/>
            </p:blipFill>
            <p:spPr>
              <a:xfrm>
                <a:off x="2790825" y="5162550"/>
                <a:ext cx="1746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3140075" y="5203825"/>
              <a:ext cx="31750" cy="2349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3140075" y="5203825"/>
                <a:ext cx="317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1270000" y="5746750"/>
              <a:ext cx="168275" cy="3048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1270000" y="5746750"/>
                <a:ext cx="1682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1403350" y="5613400"/>
              <a:ext cx="6350" cy="3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4"/>
            </p:blipFill>
            <p:spPr>
              <a:xfrm>
                <a:off x="1403350" y="5613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2" name="墨迹 111"/>
              <p14:cNvContentPartPr/>
              <p14:nvPr/>
            </p14:nvContentPartPr>
            <p14:xfrm>
              <a:off x="1508125" y="5692775"/>
              <a:ext cx="222250" cy="1968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4"/>
            </p:blipFill>
            <p:spPr>
              <a:xfrm>
                <a:off x="1508125" y="5692775"/>
                <a:ext cx="222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3" name="墨迹 112"/>
              <p14:cNvContentPartPr/>
              <p14:nvPr/>
            </p14:nvContentPartPr>
            <p14:xfrm>
              <a:off x="1787525" y="5654675"/>
              <a:ext cx="101600" cy="3810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6"/>
            </p:blipFill>
            <p:spPr>
              <a:xfrm>
                <a:off x="1787525" y="5654675"/>
                <a:ext cx="1016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4" name="墨迹 113"/>
              <p14:cNvContentPartPr/>
              <p14:nvPr/>
            </p14:nvContentPartPr>
            <p14:xfrm>
              <a:off x="2136775" y="5889625"/>
              <a:ext cx="723900" cy="730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8"/>
            </p:blipFill>
            <p:spPr>
              <a:xfrm>
                <a:off x="2136775" y="5889625"/>
                <a:ext cx="7239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5" name="墨迹 114"/>
              <p14:cNvContentPartPr/>
              <p14:nvPr/>
            </p14:nvContentPartPr>
            <p14:xfrm>
              <a:off x="1943100" y="5708650"/>
              <a:ext cx="323850" cy="1778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0"/>
            </p:blipFill>
            <p:spPr>
              <a:xfrm>
                <a:off x="1943100" y="5708650"/>
                <a:ext cx="3238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6" name="墨迹 115"/>
              <p14:cNvContentPartPr/>
              <p14:nvPr/>
            </p14:nvContentPartPr>
            <p14:xfrm>
              <a:off x="2330450" y="5629275"/>
              <a:ext cx="98425" cy="2540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2"/>
            </p:blipFill>
            <p:spPr>
              <a:xfrm>
                <a:off x="2330450" y="5629275"/>
                <a:ext cx="984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7" name="墨迹 116"/>
              <p14:cNvContentPartPr/>
              <p14:nvPr/>
            </p14:nvContentPartPr>
            <p14:xfrm>
              <a:off x="2355850" y="5759450"/>
              <a:ext cx="6350" cy="36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4"/>
            </p:blipFill>
            <p:spPr>
              <a:xfrm>
                <a:off x="2355850" y="5759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2282825" y="5740400"/>
              <a:ext cx="142875" cy="1333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2282825" y="5740400"/>
                <a:ext cx="1428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2311400" y="5803900"/>
              <a:ext cx="6350" cy="36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14"/>
            </p:blipFill>
            <p:spPr>
              <a:xfrm>
                <a:off x="2311400" y="5803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0" name="墨迹 119"/>
              <p14:cNvContentPartPr/>
              <p14:nvPr/>
            </p14:nvContentPartPr>
            <p14:xfrm>
              <a:off x="2613025" y="5505450"/>
              <a:ext cx="269875" cy="4064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8"/>
            </p:blipFill>
            <p:spPr>
              <a:xfrm>
                <a:off x="2613025" y="5505450"/>
                <a:ext cx="26987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1" name="墨迹 120"/>
              <p14:cNvContentPartPr/>
              <p14:nvPr/>
            </p14:nvContentPartPr>
            <p14:xfrm>
              <a:off x="2860675" y="5610225"/>
              <a:ext cx="101600" cy="2603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0"/>
            </p:blipFill>
            <p:spPr>
              <a:xfrm>
                <a:off x="2860675" y="5610225"/>
                <a:ext cx="1016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2" name="墨迹 121"/>
              <p14:cNvContentPartPr/>
              <p14:nvPr/>
            </p14:nvContentPartPr>
            <p14:xfrm>
              <a:off x="2971800" y="5575300"/>
              <a:ext cx="161925" cy="3460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2"/>
            </p:blipFill>
            <p:spPr>
              <a:xfrm>
                <a:off x="2971800" y="5575300"/>
                <a:ext cx="1619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3" name="墨迹 122"/>
              <p14:cNvContentPartPr/>
              <p14:nvPr/>
            </p14:nvContentPartPr>
            <p14:xfrm>
              <a:off x="3216275" y="5600700"/>
              <a:ext cx="565150" cy="1238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4"/>
            </p:blipFill>
            <p:spPr>
              <a:xfrm>
                <a:off x="3216275" y="5600700"/>
                <a:ext cx="5651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4" name="墨迹 123"/>
              <p14:cNvContentPartPr/>
              <p14:nvPr/>
            </p14:nvContentPartPr>
            <p14:xfrm>
              <a:off x="3743325" y="5699125"/>
              <a:ext cx="177800" cy="2571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6"/>
            </p:blipFill>
            <p:spPr>
              <a:xfrm>
                <a:off x="3743325" y="5699125"/>
                <a:ext cx="1778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5" name="墨迹 124"/>
              <p14:cNvContentPartPr/>
              <p14:nvPr/>
            </p14:nvContentPartPr>
            <p14:xfrm>
              <a:off x="3867150" y="5464175"/>
              <a:ext cx="47625" cy="1016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8"/>
            </p:blipFill>
            <p:spPr>
              <a:xfrm>
                <a:off x="3867150" y="5464175"/>
                <a:ext cx="476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6" name="墨迹 125"/>
              <p14:cNvContentPartPr/>
              <p14:nvPr/>
            </p14:nvContentPartPr>
            <p14:xfrm>
              <a:off x="4006850" y="5556250"/>
              <a:ext cx="161925" cy="2286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0"/>
            </p:blipFill>
            <p:spPr>
              <a:xfrm>
                <a:off x="4006850" y="5556250"/>
                <a:ext cx="1619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7" name="墨迹 126"/>
              <p14:cNvContentPartPr/>
              <p14:nvPr/>
            </p14:nvContentPartPr>
            <p14:xfrm>
              <a:off x="4127500" y="5813425"/>
              <a:ext cx="107950" cy="1206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2"/>
            </p:blipFill>
            <p:spPr>
              <a:xfrm>
                <a:off x="4127500" y="5813425"/>
                <a:ext cx="1079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8" name="墨迹 127"/>
              <p14:cNvContentPartPr/>
              <p14:nvPr/>
            </p14:nvContentPartPr>
            <p14:xfrm>
              <a:off x="4264025" y="5553075"/>
              <a:ext cx="228600" cy="3016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4"/>
            </p:blipFill>
            <p:spPr>
              <a:xfrm>
                <a:off x="4264025" y="5553075"/>
                <a:ext cx="2286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9" name="墨迹 128"/>
              <p14:cNvContentPartPr/>
              <p14:nvPr/>
            </p14:nvContentPartPr>
            <p14:xfrm>
              <a:off x="4518025" y="5768975"/>
              <a:ext cx="15875" cy="1365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6"/>
            </p:blipFill>
            <p:spPr>
              <a:xfrm>
                <a:off x="4518025" y="5768975"/>
                <a:ext cx="158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0" name="墨迹 129"/>
              <p14:cNvContentPartPr/>
              <p14:nvPr/>
            </p14:nvContentPartPr>
            <p14:xfrm>
              <a:off x="4603750" y="5835650"/>
              <a:ext cx="34925" cy="1174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8"/>
            </p:blipFill>
            <p:spPr>
              <a:xfrm>
                <a:off x="4603750" y="5835650"/>
                <a:ext cx="349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1" name="墨迹 130"/>
              <p14:cNvContentPartPr/>
              <p14:nvPr/>
            </p14:nvContentPartPr>
            <p14:xfrm>
              <a:off x="4699000" y="5638800"/>
              <a:ext cx="98425" cy="2508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0"/>
            </p:blipFill>
            <p:spPr>
              <a:xfrm>
                <a:off x="4699000" y="5638800"/>
                <a:ext cx="984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2" name="墨迹 131"/>
              <p14:cNvContentPartPr/>
              <p14:nvPr/>
            </p14:nvContentPartPr>
            <p14:xfrm>
              <a:off x="4857750" y="5873750"/>
              <a:ext cx="76200" cy="1428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2"/>
            </p:blipFill>
            <p:spPr>
              <a:xfrm>
                <a:off x="4857750" y="5873750"/>
                <a:ext cx="762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3" name="墨迹 132"/>
              <p14:cNvContentPartPr/>
              <p14:nvPr/>
            </p14:nvContentPartPr>
            <p14:xfrm>
              <a:off x="5057775" y="5575300"/>
              <a:ext cx="73025" cy="3556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4"/>
            </p:blipFill>
            <p:spPr>
              <a:xfrm>
                <a:off x="5057775" y="5575300"/>
                <a:ext cx="730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4" name="墨迹 133"/>
              <p14:cNvContentPartPr/>
              <p14:nvPr/>
            </p14:nvContentPartPr>
            <p14:xfrm>
              <a:off x="5181600" y="5695950"/>
              <a:ext cx="6350" cy="36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14"/>
            </p:blipFill>
            <p:spPr>
              <a:xfrm>
                <a:off x="5181600" y="5695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5" name="墨迹 134"/>
              <p14:cNvContentPartPr/>
              <p14:nvPr/>
            </p14:nvContentPartPr>
            <p14:xfrm>
              <a:off x="5222875" y="5680075"/>
              <a:ext cx="22225" cy="1619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7"/>
            </p:blipFill>
            <p:spPr>
              <a:xfrm>
                <a:off x="5222875" y="5680075"/>
                <a:ext cx="222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6" name="墨迹 135"/>
              <p14:cNvContentPartPr/>
              <p14:nvPr/>
            </p14:nvContentPartPr>
            <p14:xfrm>
              <a:off x="5235575" y="5730875"/>
              <a:ext cx="212725" cy="2349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9"/>
            </p:blipFill>
            <p:spPr>
              <a:xfrm>
                <a:off x="5235575" y="5730875"/>
                <a:ext cx="2127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7" name="墨迹 136"/>
              <p14:cNvContentPartPr/>
              <p14:nvPr/>
            </p14:nvContentPartPr>
            <p14:xfrm>
              <a:off x="5280025" y="5778500"/>
              <a:ext cx="117475" cy="1524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1"/>
            </p:blipFill>
            <p:spPr>
              <a:xfrm>
                <a:off x="5280025" y="5778500"/>
                <a:ext cx="1174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8" name="墨迹 137"/>
              <p14:cNvContentPartPr/>
              <p14:nvPr/>
            </p14:nvContentPartPr>
            <p14:xfrm>
              <a:off x="5064125" y="5988050"/>
              <a:ext cx="501650" cy="349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3"/>
            </p:blipFill>
            <p:spPr>
              <a:xfrm>
                <a:off x="5064125" y="5988050"/>
                <a:ext cx="5016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9" name="墨迹 138"/>
              <p14:cNvContentPartPr/>
              <p14:nvPr/>
            </p14:nvContentPartPr>
            <p14:xfrm>
              <a:off x="5737225" y="5905500"/>
              <a:ext cx="520700" cy="222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5"/>
            </p:blipFill>
            <p:spPr>
              <a:xfrm>
                <a:off x="5737225" y="5905500"/>
                <a:ext cx="520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0" name="墨迹 139"/>
              <p14:cNvContentPartPr/>
              <p14:nvPr/>
            </p14:nvContentPartPr>
            <p14:xfrm>
              <a:off x="6302375" y="5899150"/>
              <a:ext cx="396875" cy="3619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7"/>
            </p:blipFill>
            <p:spPr>
              <a:xfrm>
                <a:off x="6302375" y="5899150"/>
                <a:ext cx="3968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1" name="墨迹 140"/>
              <p14:cNvContentPartPr/>
              <p14:nvPr/>
            </p14:nvContentPartPr>
            <p14:xfrm>
              <a:off x="6667500" y="6038850"/>
              <a:ext cx="635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14"/>
            </p:blipFill>
            <p:spPr>
              <a:xfrm>
                <a:off x="6667500" y="6038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2" name="墨迹 141"/>
              <p14:cNvContentPartPr/>
              <p14:nvPr/>
            </p14:nvContentPartPr>
            <p14:xfrm>
              <a:off x="6670675" y="5975350"/>
              <a:ext cx="130175" cy="1079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0"/>
            </p:blipFill>
            <p:spPr>
              <a:xfrm>
                <a:off x="6670675" y="5975350"/>
                <a:ext cx="1301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3" name="墨迹 142"/>
              <p14:cNvContentPartPr/>
              <p14:nvPr/>
            </p14:nvContentPartPr>
            <p14:xfrm>
              <a:off x="6892925" y="5870575"/>
              <a:ext cx="203200" cy="2190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2"/>
            </p:blipFill>
            <p:spPr>
              <a:xfrm>
                <a:off x="6892925" y="5870575"/>
                <a:ext cx="2032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4" name="墨迹 143"/>
              <p14:cNvContentPartPr/>
              <p14:nvPr/>
            </p14:nvContentPartPr>
            <p14:xfrm>
              <a:off x="7137400" y="6048375"/>
              <a:ext cx="63500" cy="1206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4"/>
            </p:blipFill>
            <p:spPr>
              <a:xfrm>
                <a:off x="7137400" y="6048375"/>
                <a:ext cx="635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5" name="墨迹 144"/>
              <p14:cNvContentPartPr/>
              <p14:nvPr/>
            </p14:nvContentPartPr>
            <p14:xfrm>
              <a:off x="7258050" y="5915025"/>
              <a:ext cx="114300" cy="1936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6"/>
            </p:blipFill>
            <p:spPr>
              <a:xfrm>
                <a:off x="7258050" y="5915025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6" name="墨迹 145"/>
              <p14:cNvContentPartPr/>
              <p14:nvPr/>
            </p14:nvContentPartPr>
            <p14:xfrm>
              <a:off x="6099175" y="5734050"/>
              <a:ext cx="222250" cy="2444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8"/>
            </p:blipFill>
            <p:spPr>
              <a:xfrm>
                <a:off x="6099175" y="5734050"/>
                <a:ext cx="2222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7" name="墨迹 146"/>
              <p14:cNvContentPartPr/>
              <p14:nvPr/>
            </p14:nvContentPartPr>
            <p14:xfrm>
              <a:off x="6181725" y="5746750"/>
              <a:ext cx="41275" cy="1873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0"/>
            </p:blipFill>
            <p:spPr>
              <a:xfrm>
                <a:off x="6181725" y="5746750"/>
                <a:ext cx="412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8" name="墨迹 147"/>
              <p14:cNvContentPartPr/>
              <p14:nvPr/>
            </p14:nvContentPartPr>
            <p14:xfrm>
              <a:off x="7388225" y="5781675"/>
              <a:ext cx="228600" cy="2952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2"/>
            </p:blipFill>
            <p:spPr>
              <a:xfrm>
                <a:off x="7388225" y="5781675"/>
                <a:ext cx="228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9" name="墨迹 148"/>
              <p14:cNvContentPartPr/>
              <p14:nvPr/>
            </p14:nvContentPartPr>
            <p14:xfrm>
              <a:off x="7686675" y="5905500"/>
              <a:ext cx="95250" cy="2508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4"/>
            </p:blipFill>
            <p:spPr>
              <a:xfrm>
                <a:off x="7686675" y="5905500"/>
                <a:ext cx="952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0" name="墨迹 149"/>
              <p14:cNvContentPartPr/>
              <p14:nvPr/>
            </p14:nvContentPartPr>
            <p14:xfrm>
              <a:off x="7677150" y="5734050"/>
              <a:ext cx="120650" cy="1333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6"/>
            </p:blipFill>
            <p:spPr>
              <a:xfrm>
                <a:off x="7677150" y="5734050"/>
                <a:ext cx="1206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1" name="墨迹 150"/>
              <p14:cNvContentPartPr/>
              <p14:nvPr/>
            </p14:nvContentPartPr>
            <p14:xfrm>
              <a:off x="7851775" y="5667375"/>
              <a:ext cx="123825" cy="3429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8"/>
            </p:blipFill>
            <p:spPr>
              <a:xfrm>
                <a:off x="7851775" y="5667375"/>
                <a:ext cx="1238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2" name="墨迹 151"/>
              <p14:cNvContentPartPr/>
              <p14:nvPr/>
            </p14:nvContentPartPr>
            <p14:xfrm>
              <a:off x="8159750" y="5626100"/>
              <a:ext cx="28575" cy="3206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0"/>
            </p:blipFill>
            <p:spPr>
              <a:xfrm>
                <a:off x="8159750" y="5626100"/>
                <a:ext cx="285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3" name="墨迹 152"/>
              <p14:cNvContentPartPr/>
              <p14:nvPr/>
            </p14:nvContentPartPr>
            <p14:xfrm>
              <a:off x="7521575" y="6010275"/>
              <a:ext cx="946150" cy="1809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2"/>
            </p:blipFill>
            <p:spPr>
              <a:xfrm>
                <a:off x="7521575" y="6010275"/>
                <a:ext cx="946150" cy="1809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4" name="图片 133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31900"/>
            <a:ext cx="9144000" cy="4567238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285750" y="1972945"/>
              <a:ext cx="17780" cy="26797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285750" y="1972945"/>
                <a:ext cx="1778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285750" y="1919605"/>
              <a:ext cx="169545" cy="2857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285750" y="1919605"/>
                <a:ext cx="16954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455295" y="1910715"/>
              <a:ext cx="62230" cy="22288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455295" y="1910715"/>
                <a:ext cx="6223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490855" y="1910715"/>
              <a:ext cx="107315" cy="23241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490855" y="1910715"/>
                <a:ext cx="10731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678180" y="1866265"/>
              <a:ext cx="45085" cy="29464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678180" y="1866265"/>
                <a:ext cx="4508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695960" y="1866265"/>
              <a:ext cx="89535" cy="5334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695960" y="1866265"/>
                <a:ext cx="8953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704850" y="1946275"/>
              <a:ext cx="170180" cy="539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704850" y="1946275"/>
                <a:ext cx="17018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1169670" y="723265"/>
              <a:ext cx="44450" cy="1428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1169670" y="723265"/>
                <a:ext cx="444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1205230" y="732155"/>
              <a:ext cx="151765" cy="2667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1205230" y="732155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1276350" y="767715"/>
              <a:ext cx="36195" cy="5334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1276350" y="767715"/>
                <a:ext cx="3619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1392555" y="651510"/>
              <a:ext cx="89535" cy="984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1392555" y="651510"/>
                <a:ext cx="8953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1428750" y="749935"/>
              <a:ext cx="26670" cy="2667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1428750" y="749935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1285875" y="892810"/>
              <a:ext cx="17780" cy="8001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1285875" y="892810"/>
                <a:ext cx="1778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1312545" y="829945"/>
              <a:ext cx="142875" cy="16065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1312545" y="829945"/>
                <a:ext cx="1428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1330325" y="875030"/>
              <a:ext cx="80010" cy="2667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1330325" y="875030"/>
                <a:ext cx="800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1356995" y="919480"/>
              <a:ext cx="53340" cy="889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1356995" y="919480"/>
                <a:ext cx="533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1339215" y="963930"/>
              <a:ext cx="53340" cy="2667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1339215" y="963930"/>
                <a:ext cx="5334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1231900" y="1009015"/>
              <a:ext cx="241300" cy="6223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1231900" y="1009015"/>
                <a:ext cx="24130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1330325" y="1000125"/>
              <a:ext cx="35560" cy="11557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1330325" y="1000125"/>
                <a:ext cx="3556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1392555" y="972820"/>
              <a:ext cx="36195" cy="21463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1392555" y="972820"/>
                <a:ext cx="3619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1535430" y="838835"/>
              <a:ext cx="169545" cy="25019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1535430" y="838835"/>
                <a:ext cx="1695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1526540" y="1000125"/>
              <a:ext cx="45085" cy="2667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1526540" y="1000125"/>
                <a:ext cx="450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1598295" y="990600"/>
              <a:ext cx="116205" cy="3619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1598295" y="990600"/>
                <a:ext cx="11620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1696085" y="785495"/>
              <a:ext cx="45085" cy="7175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1696085" y="785495"/>
                <a:ext cx="4508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1785620" y="812165"/>
              <a:ext cx="116205" cy="1778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1785620" y="81216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1857375" y="723265"/>
              <a:ext cx="17780" cy="21399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1857375" y="723265"/>
                <a:ext cx="1778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1767840" y="866140"/>
              <a:ext cx="116205" cy="5334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1767840" y="866140"/>
                <a:ext cx="11620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1741170" y="937260"/>
              <a:ext cx="142875" cy="16954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1741170" y="937260"/>
                <a:ext cx="1428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1821180" y="990600"/>
              <a:ext cx="169545" cy="1524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1821180" y="990600"/>
                <a:ext cx="16954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2053590" y="866140"/>
              <a:ext cx="142875" cy="2667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2053590" y="866140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2080260" y="812165"/>
              <a:ext cx="53340" cy="25908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2080260" y="812165"/>
                <a:ext cx="5334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2106930" y="990600"/>
              <a:ext cx="62865" cy="95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2106930" y="990600"/>
                <a:ext cx="6286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1990725" y="972820"/>
              <a:ext cx="142875" cy="15176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1990725" y="972820"/>
                <a:ext cx="14287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2267585" y="892810"/>
              <a:ext cx="107315" cy="889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2267585" y="89281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2205355" y="937260"/>
              <a:ext cx="133985" cy="17843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2205355" y="937260"/>
                <a:ext cx="1339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2240915" y="758825"/>
              <a:ext cx="107315" cy="4286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2240915" y="758825"/>
                <a:ext cx="10731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2357120" y="732155"/>
              <a:ext cx="62230" cy="8001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2357120" y="732155"/>
                <a:ext cx="6223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2491105" y="776605"/>
              <a:ext cx="44450" cy="8953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2491105" y="776605"/>
                <a:ext cx="4445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2464435" y="928370"/>
              <a:ext cx="17780" cy="10731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2464435" y="928370"/>
                <a:ext cx="1778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2482215" y="803275"/>
              <a:ext cx="213995" cy="30353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2482215" y="803275"/>
                <a:ext cx="21399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2875280" y="776605"/>
              <a:ext cx="26670" cy="25019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2875280" y="776605"/>
                <a:ext cx="2667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2847975" y="776605"/>
              <a:ext cx="170180" cy="25908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2847975" y="776605"/>
                <a:ext cx="17018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3018155" y="741045"/>
              <a:ext cx="80010" cy="25908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3018155" y="741045"/>
                <a:ext cx="8001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3062605" y="714375"/>
              <a:ext cx="107315" cy="24066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3062605" y="714375"/>
                <a:ext cx="10731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3223260" y="723265"/>
              <a:ext cx="8890" cy="2857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3223260" y="723265"/>
                <a:ext cx="889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3232150" y="723265"/>
              <a:ext cx="80645" cy="2667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3232150" y="723265"/>
                <a:ext cx="806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3258820" y="838835"/>
              <a:ext cx="89535" cy="889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3258820" y="838835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3500120" y="776605"/>
              <a:ext cx="35560" cy="889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3500120" y="776605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3437890" y="821055"/>
              <a:ext cx="151765" cy="7175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3437890" y="821055"/>
                <a:ext cx="15176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3455670" y="749935"/>
              <a:ext cx="71120" cy="25908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3455670" y="749935"/>
                <a:ext cx="7112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3500120" y="919480"/>
              <a:ext cx="62230" cy="2667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3500120" y="919480"/>
                <a:ext cx="622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3553460" y="749935"/>
              <a:ext cx="53975" cy="15176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3553460" y="749935"/>
                <a:ext cx="5397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3589655" y="767715"/>
              <a:ext cx="196215" cy="22288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3589655" y="767715"/>
                <a:ext cx="19621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3785870" y="767715"/>
              <a:ext cx="44450" cy="17843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3785870" y="767715"/>
                <a:ext cx="4445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3794760" y="785495"/>
              <a:ext cx="160655" cy="25908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3794760" y="785495"/>
                <a:ext cx="1606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3955415" y="866140"/>
              <a:ext cx="62865" cy="10668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3955415" y="866140"/>
                <a:ext cx="6286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3634105" y="749935"/>
              <a:ext cx="437515" cy="3657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3634105" y="749935"/>
                <a:ext cx="43751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1330325" y="4884420"/>
              <a:ext cx="62230" cy="3302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1330325" y="4884420"/>
                <a:ext cx="6223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1428750" y="4928870"/>
              <a:ext cx="35560" cy="17843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1428750" y="4928870"/>
                <a:ext cx="3556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1231900" y="5062855"/>
              <a:ext cx="437515" cy="2413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1231900" y="5062855"/>
                <a:ext cx="43751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1401445" y="5223510"/>
              <a:ext cx="455930" cy="8064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1401445" y="5223510"/>
                <a:ext cx="45593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1473200" y="5125085"/>
              <a:ext cx="259080" cy="1841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1473200" y="5125085"/>
                <a:ext cx="25908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1687195" y="5045075"/>
              <a:ext cx="241300" cy="26797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1687195" y="5045075"/>
                <a:ext cx="24130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2169795" y="5027295"/>
              <a:ext cx="116205" cy="1873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2169795" y="5027295"/>
                <a:ext cx="11620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2080260" y="5071745"/>
              <a:ext cx="401955" cy="25019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2080260" y="5071745"/>
                <a:ext cx="40195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2321560" y="5036185"/>
              <a:ext cx="151765" cy="21399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2321560" y="5036185"/>
                <a:ext cx="15176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2473325" y="4991100"/>
              <a:ext cx="151765" cy="36639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2473325" y="4991100"/>
                <a:ext cx="15176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2598420" y="5080635"/>
              <a:ext cx="213995" cy="25908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2598420" y="5080635"/>
                <a:ext cx="21399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2696210" y="5009515"/>
              <a:ext cx="133985" cy="41021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2696210" y="5009515"/>
                <a:ext cx="133985" cy="410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2946400" y="5000625"/>
              <a:ext cx="151765" cy="16065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2946400" y="5000625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2937510" y="5125085"/>
              <a:ext cx="44450" cy="26797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2937510" y="5125085"/>
                <a:ext cx="4445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2990850" y="5143500"/>
              <a:ext cx="179070" cy="21399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2990850" y="5143500"/>
                <a:ext cx="17907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3295015" y="5053965"/>
              <a:ext cx="80010" cy="889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3295015" y="5053965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3232150" y="5098415"/>
              <a:ext cx="107315" cy="1428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3232150" y="5098415"/>
                <a:ext cx="1073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3187700" y="5187950"/>
              <a:ext cx="26670" cy="20510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3187700" y="5187950"/>
                <a:ext cx="2667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3241040" y="5161280"/>
              <a:ext cx="241300" cy="2317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3241040" y="5161280"/>
                <a:ext cx="2413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3249930" y="5205730"/>
              <a:ext cx="45085" cy="12509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3249930" y="5205730"/>
                <a:ext cx="4508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3312795" y="5205730"/>
              <a:ext cx="44450" cy="16954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3312795" y="5205730"/>
                <a:ext cx="444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3223260" y="5259070"/>
              <a:ext cx="259080" cy="17018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3223260" y="5259070"/>
                <a:ext cx="25908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3526790" y="5071745"/>
              <a:ext cx="133985" cy="15176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3526790" y="5071745"/>
                <a:ext cx="1339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3509010" y="5232400"/>
              <a:ext cx="17780" cy="36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3509010" y="523240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3616325" y="5053965"/>
              <a:ext cx="196215" cy="8001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3616325" y="5053965"/>
                <a:ext cx="19621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3589655" y="5187950"/>
              <a:ext cx="133985" cy="3556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3589655" y="5187950"/>
                <a:ext cx="13398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3544570" y="5250180"/>
              <a:ext cx="179070" cy="18796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3544570" y="5250180"/>
                <a:ext cx="17907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3776980" y="5080635"/>
              <a:ext cx="187325" cy="3841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3776980" y="5080635"/>
                <a:ext cx="1873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4000500" y="5133975"/>
              <a:ext cx="294640" cy="2952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4000500" y="5133975"/>
                <a:ext cx="29464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4366260" y="5133975"/>
              <a:ext cx="8890" cy="30416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4366260" y="5133975"/>
                <a:ext cx="8890" cy="304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4401820" y="5089525"/>
              <a:ext cx="187960" cy="3302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4401820" y="5089525"/>
                <a:ext cx="18796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4366260" y="5187950"/>
              <a:ext cx="142875" cy="25019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4366260" y="5187950"/>
                <a:ext cx="14287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4598670" y="5133975"/>
              <a:ext cx="231775" cy="21463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4598670" y="5133975"/>
                <a:ext cx="23177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4634230" y="5089525"/>
              <a:ext cx="259080" cy="3302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4634230" y="5089525"/>
                <a:ext cx="25908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169545" y="2633980"/>
              <a:ext cx="259080" cy="8064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169545" y="2633980"/>
                <a:ext cx="25908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80010" y="2794635"/>
              <a:ext cx="375285" cy="11620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80010" y="2794635"/>
                <a:ext cx="37528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205105" y="2893060"/>
              <a:ext cx="26670" cy="21399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205105" y="2893060"/>
                <a:ext cx="2667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240665" y="2785745"/>
              <a:ext cx="178435" cy="4286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240665" y="2785745"/>
                <a:ext cx="17843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222885" y="3133725"/>
              <a:ext cx="214630" cy="20574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222885" y="3133725"/>
                <a:ext cx="21463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321310" y="3410585"/>
              <a:ext cx="8890" cy="17018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321310" y="3410585"/>
                <a:ext cx="889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339090" y="3473450"/>
              <a:ext cx="89535" cy="8001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339090" y="3473450"/>
                <a:ext cx="8953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160655" y="3580765"/>
              <a:ext cx="383540" cy="2768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160655" y="3580765"/>
                <a:ext cx="38354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133350" y="3990975"/>
              <a:ext cx="80645" cy="35750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133350" y="3990975"/>
                <a:ext cx="80645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222885" y="4062730"/>
              <a:ext cx="178435" cy="26797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222885" y="4062730"/>
                <a:ext cx="17843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303530" y="4027170"/>
              <a:ext cx="160655" cy="36576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303530" y="4027170"/>
                <a:ext cx="16065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231775" y="4518025"/>
              <a:ext cx="241300" cy="2857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231775" y="4518025"/>
                <a:ext cx="2413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-44450" y="2482215"/>
              <a:ext cx="892175" cy="249110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-44450" y="2482215"/>
                <a:ext cx="892175" cy="2491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6759575" y="3098165"/>
              <a:ext cx="17780" cy="26797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6759575" y="3098165"/>
                <a:ext cx="1778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6759575" y="3018155"/>
              <a:ext cx="222885" cy="33909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6759575" y="3018155"/>
                <a:ext cx="22288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6768465" y="3143250"/>
              <a:ext cx="187325" cy="10668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6768465" y="3143250"/>
                <a:ext cx="18732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墨迹 108"/>
              <p14:cNvContentPartPr/>
              <p14:nvPr/>
            </p14:nvContentPartPr>
            <p14:xfrm>
              <a:off x="6858000" y="3107055"/>
              <a:ext cx="35560" cy="25908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7"/>
            </p:blipFill>
            <p:spPr>
              <a:xfrm>
                <a:off x="6858000" y="3107055"/>
                <a:ext cx="3556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墨迹 109"/>
              <p14:cNvContentPartPr/>
              <p14:nvPr/>
            </p14:nvContentPartPr>
            <p14:xfrm>
              <a:off x="7152640" y="3124835"/>
              <a:ext cx="187325" cy="2730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9"/>
            </p:blipFill>
            <p:spPr>
              <a:xfrm>
                <a:off x="7152640" y="3124835"/>
                <a:ext cx="18732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墨迹 110"/>
              <p14:cNvContentPartPr/>
              <p14:nvPr/>
            </p14:nvContentPartPr>
            <p14:xfrm>
              <a:off x="7223760" y="3009265"/>
              <a:ext cx="80645" cy="43751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1"/>
            </p:blipFill>
            <p:spPr>
              <a:xfrm>
                <a:off x="7223760" y="3009265"/>
                <a:ext cx="8064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2" name="墨迹 111"/>
              <p14:cNvContentPartPr/>
              <p14:nvPr/>
            </p14:nvContentPartPr>
            <p14:xfrm>
              <a:off x="7357745" y="3009265"/>
              <a:ext cx="17780" cy="3302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3"/>
            </p:blipFill>
            <p:spPr>
              <a:xfrm>
                <a:off x="7357745" y="3009265"/>
                <a:ext cx="1778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3" name="墨迹 112"/>
              <p14:cNvContentPartPr/>
              <p14:nvPr/>
            </p14:nvContentPartPr>
            <p14:xfrm>
              <a:off x="7411085" y="3133725"/>
              <a:ext cx="161290" cy="23241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5"/>
            </p:blipFill>
            <p:spPr>
              <a:xfrm>
                <a:off x="7411085" y="3133725"/>
                <a:ext cx="16129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4" name="墨迹 113"/>
              <p14:cNvContentPartPr/>
              <p14:nvPr/>
            </p14:nvContentPartPr>
            <p14:xfrm>
              <a:off x="7590155" y="3115945"/>
              <a:ext cx="97790" cy="16065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7"/>
            </p:blipFill>
            <p:spPr>
              <a:xfrm>
                <a:off x="7590155" y="3115945"/>
                <a:ext cx="977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5" name="墨迹 114"/>
              <p14:cNvContentPartPr/>
              <p14:nvPr/>
            </p14:nvContentPartPr>
            <p14:xfrm>
              <a:off x="7581265" y="3107055"/>
              <a:ext cx="124460" cy="2413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9"/>
            </p:blipFill>
            <p:spPr>
              <a:xfrm>
                <a:off x="7581265" y="3107055"/>
                <a:ext cx="12446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6" name="墨迹 115"/>
              <p14:cNvContentPartPr/>
              <p14:nvPr/>
            </p14:nvContentPartPr>
            <p14:xfrm>
              <a:off x="7687945" y="3241040"/>
              <a:ext cx="80645" cy="16954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1"/>
            </p:blipFill>
            <p:spPr>
              <a:xfrm>
                <a:off x="7687945" y="3241040"/>
                <a:ext cx="806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7" name="墨迹 116"/>
              <p14:cNvContentPartPr/>
              <p14:nvPr/>
            </p14:nvContentPartPr>
            <p14:xfrm>
              <a:off x="8072120" y="2955290"/>
              <a:ext cx="98425" cy="41973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3"/>
            </p:blipFill>
            <p:spPr>
              <a:xfrm>
                <a:off x="8072120" y="2955290"/>
                <a:ext cx="9842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18" name="墨迹 117"/>
              <p14:cNvContentPartPr/>
              <p14:nvPr/>
            </p14:nvContentPartPr>
            <p14:xfrm>
              <a:off x="8223885" y="3214370"/>
              <a:ext cx="8890" cy="11620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5"/>
            </p:blipFill>
            <p:spPr>
              <a:xfrm>
                <a:off x="8223885" y="3214370"/>
                <a:ext cx="889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19" name="墨迹 118"/>
              <p14:cNvContentPartPr/>
              <p14:nvPr/>
            </p14:nvContentPartPr>
            <p14:xfrm>
              <a:off x="8241665" y="3133725"/>
              <a:ext cx="45085" cy="8064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7"/>
            </p:blipFill>
            <p:spPr>
              <a:xfrm>
                <a:off x="8241665" y="3133725"/>
                <a:ext cx="4508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0" name="墨迹 119"/>
              <p14:cNvContentPartPr/>
              <p14:nvPr/>
            </p14:nvContentPartPr>
            <p14:xfrm>
              <a:off x="8340090" y="3169920"/>
              <a:ext cx="80010" cy="17843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9"/>
            </p:blipFill>
            <p:spPr>
              <a:xfrm>
                <a:off x="8340090" y="3169920"/>
                <a:ext cx="8001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1" name="墨迹 120"/>
              <p14:cNvContentPartPr/>
              <p14:nvPr/>
            </p14:nvContentPartPr>
            <p14:xfrm>
              <a:off x="8420100" y="3196590"/>
              <a:ext cx="223520" cy="16065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1"/>
            </p:blipFill>
            <p:spPr>
              <a:xfrm>
                <a:off x="8420100" y="3196590"/>
                <a:ext cx="22352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2" name="墨迹 121"/>
              <p14:cNvContentPartPr/>
              <p14:nvPr/>
            </p14:nvContentPartPr>
            <p14:xfrm>
              <a:off x="8001000" y="3410585"/>
              <a:ext cx="829945" cy="12509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3"/>
            </p:blipFill>
            <p:spPr>
              <a:xfrm>
                <a:off x="8001000" y="3410585"/>
                <a:ext cx="82994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3" name="墨迹 122"/>
              <p14:cNvContentPartPr/>
              <p14:nvPr/>
            </p14:nvContentPartPr>
            <p14:xfrm>
              <a:off x="8045450" y="3535680"/>
              <a:ext cx="803275" cy="17907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5"/>
            </p:blipFill>
            <p:spPr>
              <a:xfrm>
                <a:off x="8045450" y="3535680"/>
                <a:ext cx="80327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4" name="墨迹 123"/>
              <p14:cNvContentPartPr/>
              <p14:nvPr/>
            </p14:nvContentPartPr>
            <p14:xfrm>
              <a:off x="6741795" y="3723640"/>
              <a:ext cx="213995" cy="6223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7"/>
            </p:blipFill>
            <p:spPr>
              <a:xfrm>
                <a:off x="6741795" y="3723640"/>
                <a:ext cx="21399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5" name="墨迹 124"/>
              <p14:cNvContentPartPr/>
              <p14:nvPr/>
            </p14:nvContentPartPr>
            <p14:xfrm>
              <a:off x="6696710" y="3794760"/>
              <a:ext cx="259080" cy="8064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9"/>
            </p:blipFill>
            <p:spPr>
              <a:xfrm>
                <a:off x="6696710" y="3794760"/>
                <a:ext cx="25908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6" name="墨迹 125"/>
              <p14:cNvContentPartPr/>
              <p14:nvPr/>
            </p14:nvContentPartPr>
            <p14:xfrm>
              <a:off x="6715125" y="3928745"/>
              <a:ext cx="8890" cy="13398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1"/>
            </p:blipFill>
            <p:spPr>
              <a:xfrm>
                <a:off x="6715125" y="3928745"/>
                <a:ext cx="889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7" name="墨迹 126"/>
              <p14:cNvContentPartPr/>
              <p14:nvPr/>
            </p14:nvContentPartPr>
            <p14:xfrm>
              <a:off x="6786245" y="3937635"/>
              <a:ext cx="116205" cy="13398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3"/>
            </p:blipFill>
            <p:spPr>
              <a:xfrm>
                <a:off x="6786245" y="3937635"/>
                <a:ext cx="11620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28" name="墨迹 127"/>
              <p14:cNvContentPartPr/>
              <p14:nvPr/>
            </p14:nvContentPartPr>
            <p14:xfrm>
              <a:off x="6750685" y="3866515"/>
              <a:ext cx="303530" cy="43751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5"/>
            </p:blipFill>
            <p:spPr>
              <a:xfrm>
                <a:off x="6750685" y="3866515"/>
                <a:ext cx="303530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29" name="墨迹 128"/>
              <p14:cNvContentPartPr/>
              <p14:nvPr/>
            </p14:nvContentPartPr>
            <p14:xfrm>
              <a:off x="7027545" y="3812540"/>
              <a:ext cx="125095" cy="4508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7"/>
            </p:blipFill>
            <p:spPr>
              <a:xfrm>
                <a:off x="7027545" y="3812540"/>
                <a:ext cx="12509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0" name="墨迹 129"/>
              <p14:cNvContentPartPr/>
              <p14:nvPr/>
            </p14:nvContentPartPr>
            <p14:xfrm>
              <a:off x="6982460" y="3928745"/>
              <a:ext cx="232410" cy="1873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9"/>
            </p:blipFill>
            <p:spPr>
              <a:xfrm>
                <a:off x="6982460" y="3928745"/>
                <a:ext cx="23241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1" name="墨迹 130"/>
              <p14:cNvContentPartPr/>
              <p14:nvPr/>
            </p14:nvContentPartPr>
            <p14:xfrm>
              <a:off x="7036435" y="3946525"/>
              <a:ext cx="26670" cy="15176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61"/>
            </p:blipFill>
            <p:spPr>
              <a:xfrm>
                <a:off x="7036435" y="3946525"/>
                <a:ext cx="2667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2" name="墨迹 131"/>
              <p14:cNvContentPartPr/>
              <p14:nvPr/>
            </p14:nvContentPartPr>
            <p14:xfrm>
              <a:off x="6982460" y="3902075"/>
              <a:ext cx="313055" cy="43751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3"/>
            </p:blipFill>
            <p:spPr>
              <a:xfrm>
                <a:off x="6982460" y="3902075"/>
                <a:ext cx="31305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3" name="墨迹 132"/>
              <p14:cNvContentPartPr/>
              <p14:nvPr/>
            </p14:nvContentPartPr>
            <p14:xfrm>
              <a:off x="7384415" y="4071620"/>
              <a:ext cx="26670" cy="3556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5"/>
            </p:blipFill>
            <p:spPr>
              <a:xfrm>
                <a:off x="7384415" y="4071620"/>
                <a:ext cx="26670" cy="355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8" name="图片 143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0"/>
            <a:ext cx="7239000" cy="660876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911090" y="2910840"/>
              <a:ext cx="1259205" cy="355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911090" y="2910840"/>
                <a:ext cx="12592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5982335" y="2990850"/>
              <a:ext cx="36195" cy="539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982335" y="2990850"/>
                <a:ext cx="3619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5920105" y="3062605"/>
              <a:ext cx="133985" cy="8064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5920105" y="3062605"/>
                <a:ext cx="13398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5902325" y="3089275"/>
              <a:ext cx="44450" cy="20574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5902325" y="3089275"/>
                <a:ext cx="4445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5928995" y="3196590"/>
              <a:ext cx="26670" cy="10731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5928995" y="3196590"/>
                <a:ext cx="2667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5955665" y="3161030"/>
              <a:ext cx="178435" cy="16954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5955665" y="3161030"/>
                <a:ext cx="1784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5928995" y="3223260"/>
              <a:ext cx="151765" cy="355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5928995" y="3223260"/>
                <a:ext cx="15176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6000750" y="3196590"/>
              <a:ext cx="17780" cy="8001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6000750" y="3196590"/>
                <a:ext cx="1778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6018530" y="3187700"/>
              <a:ext cx="53340" cy="11620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6018530" y="3187700"/>
                <a:ext cx="5334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5803900" y="3124835"/>
              <a:ext cx="259080" cy="25908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5803900" y="3124835"/>
                <a:ext cx="25908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6214745" y="3098165"/>
              <a:ext cx="169545" cy="2667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6214745" y="3098165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6179185" y="3169920"/>
              <a:ext cx="62230" cy="1428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6179185" y="3169920"/>
                <a:ext cx="6223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6232525" y="3223260"/>
              <a:ext cx="187325" cy="12509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6232525" y="3223260"/>
                <a:ext cx="18732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6268085" y="3232150"/>
              <a:ext cx="45085" cy="15176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6268085" y="3232150"/>
                <a:ext cx="450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6866890" y="2919730"/>
              <a:ext cx="26670" cy="10731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6866890" y="2919730"/>
                <a:ext cx="2667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6715125" y="3053715"/>
              <a:ext cx="187325" cy="3302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6715125" y="3053715"/>
                <a:ext cx="1873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6839585" y="3187700"/>
              <a:ext cx="133985" cy="15176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6839585" y="3187700"/>
                <a:ext cx="1339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6973570" y="3124835"/>
              <a:ext cx="142875" cy="25908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6973570" y="3124835"/>
                <a:ext cx="14287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3642995" y="2919730"/>
              <a:ext cx="116205" cy="15176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3642995" y="2919730"/>
                <a:ext cx="11620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3267710" y="3152140"/>
              <a:ext cx="36195" cy="6223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3267710" y="3152140"/>
                <a:ext cx="3619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3267710" y="3303905"/>
              <a:ext cx="8890" cy="6223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3267710" y="3303905"/>
                <a:ext cx="889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3286125" y="3464560"/>
              <a:ext cx="26670" cy="889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3286125" y="346456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3366135" y="3178810"/>
              <a:ext cx="8890" cy="10731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3366135" y="3178810"/>
                <a:ext cx="889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3410585" y="3187700"/>
              <a:ext cx="151765" cy="1428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3410585" y="3187700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3401695" y="3232150"/>
              <a:ext cx="36195" cy="11620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3401695" y="3232150"/>
                <a:ext cx="361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3366135" y="3295015"/>
              <a:ext cx="178435" cy="22288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3366135" y="3295015"/>
                <a:ext cx="17843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3429000" y="3410585"/>
              <a:ext cx="196215" cy="3619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3429000" y="3410585"/>
                <a:ext cx="19621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3660775" y="3178810"/>
              <a:ext cx="53975" cy="5334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3660775" y="3178810"/>
                <a:ext cx="5397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3625215" y="3214370"/>
              <a:ext cx="232410" cy="444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3625215" y="3214370"/>
                <a:ext cx="23241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3607435" y="3267710"/>
              <a:ext cx="71120" cy="31305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3607435" y="3267710"/>
                <a:ext cx="7112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3669665" y="3330575"/>
              <a:ext cx="169545" cy="2667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3669665" y="3330575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3705225" y="3303905"/>
              <a:ext cx="27305" cy="11557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3705225" y="3303905"/>
                <a:ext cx="2730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3660775" y="3267710"/>
              <a:ext cx="223520" cy="32194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3660775" y="3267710"/>
                <a:ext cx="22352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4429125" y="2919730"/>
              <a:ext cx="53340" cy="17843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4429125" y="2919730"/>
                <a:ext cx="5334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4107180" y="3080385"/>
              <a:ext cx="160655" cy="3302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4107180" y="3080385"/>
                <a:ext cx="16065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4196715" y="3249930"/>
              <a:ext cx="35560" cy="16954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4196715" y="3249930"/>
                <a:ext cx="3556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4241165" y="3276600"/>
              <a:ext cx="133985" cy="4508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4241165" y="3276600"/>
                <a:ext cx="13398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4241165" y="3223260"/>
              <a:ext cx="214630" cy="20574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4241165" y="3223260"/>
                <a:ext cx="21463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4392930" y="3178810"/>
              <a:ext cx="71755" cy="5334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4392930" y="3178810"/>
                <a:ext cx="7175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4509135" y="3143250"/>
              <a:ext cx="107315" cy="7112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4509135" y="3143250"/>
                <a:ext cx="10731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4482465" y="3143250"/>
              <a:ext cx="276860" cy="24955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4482465" y="3143250"/>
                <a:ext cx="276860" cy="24955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2" name="图片 153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" y="1676400"/>
            <a:ext cx="9048750" cy="226536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241165" y="2616200"/>
              <a:ext cx="1732280" cy="6070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241165" y="2616200"/>
                <a:ext cx="1732280" cy="607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4696460" y="3223260"/>
              <a:ext cx="223520" cy="107188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4696460" y="3223260"/>
                <a:ext cx="223520" cy="1071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4286250" y="4446905"/>
              <a:ext cx="205105" cy="1066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4286250" y="4446905"/>
                <a:ext cx="20510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4357370" y="4384040"/>
              <a:ext cx="98425" cy="49149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4357370" y="4384040"/>
                <a:ext cx="98425" cy="491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4286250" y="4562475"/>
              <a:ext cx="178435" cy="25019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4286250" y="4562475"/>
                <a:ext cx="17843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4438015" y="4589780"/>
              <a:ext cx="88900" cy="19621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4438015" y="4589780"/>
                <a:ext cx="8890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4446905" y="4660900"/>
              <a:ext cx="62230" cy="10731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4446905" y="4660900"/>
                <a:ext cx="6223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4535805" y="4572000"/>
              <a:ext cx="160655" cy="5334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4535805" y="4572000"/>
                <a:ext cx="16065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4562475" y="4526915"/>
              <a:ext cx="107315" cy="29464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4562475" y="4526915"/>
                <a:ext cx="10731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4732655" y="4562475"/>
              <a:ext cx="35560" cy="984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4732655" y="4562475"/>
                <a:ext cx="3556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4750435" y="4518025"/>
              <a:ext cx="160655" cy="15176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4750435" y="4518025"/>
                <a:ext cx="1606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4768215" y="4438015"/>
              <a:ext cx="53340" cy="45529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4768215" y="4438015"/>
                <a:ext cx="53340" cy="455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4946650" y="4509135"/>
              <a:ext cx="133985" cy="2768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4946650" y="4509135"/>
                <a:ext cx="13398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5125085" y="4446905"/>
              <a:ext cx="151765" cy="444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5125085" y="4446905"/>
                <a:ext cx="15176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5143500" y="4526915"/>
              <a:ext cx="115570" cy="355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5143500" y="4526915"/>
                <a:ext cx="11557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5170170" y="4491355"/>
              <a:ext cx="71120" cy="2413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5170170" y="4491355"/>
                <a:ext cx="7112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5080635" y="4607560"/>
              <a:ext cx="80645" cy="11620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5080635" y="4607560"/>
                <a:ext cx="8064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5098415" y="4660900"/>
              <a:ext cx="53975" cy="7175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5098415" y="4660900"/>
                <a:ext cx="5397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5161280" y="4643120"/>
              <a:ext cx="62230" cy="444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5161280" y="4643120"/>
                <a:ext cx="6223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5286375" y="4589780"/>
              <a:ext cx="44450" cy="17843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5286375" y="4589780"/>
                <a:ext cx="4445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5152390" y="4660900"/>
              <a:ext cx="213995" cy="12509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5152390" y="4660900"/>
                <a:ext cx="21399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5464810" y="4518025"/>
              <a:ext cx="116205" cy="15176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5464810" y="4518025"/>
                <a:ext cx="11620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5384165" y="4607560"/>
              <a:ext cx="116205" cy="16954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5384165" y="4607560"/>
                <a:ext cx="11620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5830570" y="4446905"/>
              <a:ext cx="116205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5830570" y="4446905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5741670" y="4572000"/>
              <a:ext cx="88900" cy="1873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5741670" y="4572000"/>
                <a:ext cx="889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5821680" y="4580890"/>
              <a:ext cx="53975" cy="2768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5821680" y="4580890"/>
                <a:ext cx="5397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6009640" y="4572000"/>
              <a:ext cx="80010" cy="889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6009640" y="4572000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5946775" y="4509135"/>
              <a:ext cx="160655" cy="29464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5946775" y="4509135"/>
                <a:ext cx="16065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6152515" y="4518025"/>
              <a:ext cx="53340" cy="2413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6152515" y="4518025"/>
                <a:ext cx="5334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6125210" y="4687570"/>
              <a:ext cx="80645" cy="4508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6125210" y="4687570"/>
                <a:ext cx="8064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6107430" y="4598670"/>
              <a:ext cx="259080" cy="12509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6107430" y="4598670"/>
                <a:ext cx="2590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6366510" y="4446905"/>
              <a:ext cx="80645" cy="2768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6366510" y="4446905"/>
                <a:ext cx="8064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6402070" y="4455795"/>
              <a:ext cx="187960" cy="3746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6402070" y="4455795"/>
                <a:ext cx="18796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6687820" y="4446905"/>
              <a:ext cx="71755" cy="8001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6687820" y="4446905"/>
                <a:ext cx="7175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6643370" y="4598670"/>
              <a:ext cx="142875" cy="16065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6643370" y="4598670"/>
                <a:ext cx="1428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6804025" y="4419600"/>
              <a:ext cx="187325" cy="1841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6804025" y="4419600"/>
                <a:ext cx="18732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6848475" y="4429125"/>
              <a:ext cx="62865" cy="22288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6848475" y="4429125"/>
                <a:ext cx="6286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6821805" y="4518025"/>
              <a:ext cx="160655" cy="1428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6821805" y="4518025"/>
                <a:ext cx="1606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6858000" y="4687570"/>
              <a:ext cx="106680" cy="12509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6858000" y="4687570"/>
                <a:ext cx="1066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7036435" y="4438015"/>
              <a:ext cx="213995" cy="34798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7036435" y="4438015"/>
                <a:ext cx="21399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7018655" y="4625340"/>
              <a:ext cx="169545" cy="15176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7018655" y="4625340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7357745" y="4669790"/>
              <a:ext cx="53340" cy="889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7357745" y="4669790"/>
                <a:ext cx="533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1589405" y="4580890"/>
              <a:ext cx="142875" cy="2667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1589405" y="4580890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1571625" y="4518025"/>
              <a:ext cx="178435" cy="37528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1571625" y="4518025"/>
                <a:ext cx="17843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1847850" y="4598670"/>
              <a:ext cx="133985" cy="21399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1847850" y="4598670"/>
                <a:ext cx="13398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1812290" y="4723765"/>
              <a:ext cx="116205" cy="1778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1812290" y="472376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1821180" y="4794885"/>
              <a:ext cx="151765" cy="355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1821180" y="4794885"/>
                <a:ext cx="15176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2053590" y="4572000"/>
              <a:ext cx="133985" cy="1778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2053590" y="457200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2035810" y="4607560"/>
              <a:ext cx="250190" cy="38354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2035810" y="4607560"/>
                <a:ext cx="250190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2401570" y="4589780"/>
              <a:ext cx="179070" cy="9779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2401570" y="4589780"/>
                <a:ext cx="17907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2428875" y="4553585"/>
              <a:ext cx="35560" cy="17907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2428875" y="4553585"/>
                <a:ext cx="3556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2383790" y="4535805"/>
              <a:ext cx="205740" cy="37528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2383790" y="4535805"/>
                <a:ext cx="205740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2696210" y="4616450"/>
              <a:ext cx="89535" cy="13398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2696210" y="4616450"/>
                <a:ext cx="895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2598420" y="4750435"/>
              <a:ext cx="276860" cy="21399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2598420" y="4750435"/>
                <a:ext cx="27686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2981960" y="4794885"/>
              <a:ext cx="360" cy="2667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2981960" y="4794885"/>
                <a:ext cx="3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2946400" y="4919980"/>
              <a:ext cx="17780" cy="2667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2946400" y="4919980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3249930" y="4839335"/>
              <a:ext cx="17780" cy="31305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3249930" y="4839335"/>
                <a:ext cx="1778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3267710" y="4893310"/>
              <a:ext cx="223520" cy="16954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3267710" y="4893310"/>
                <a:ext cx="22352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3429000" y="5009515"/>
              <a:ext cx="53340" cy="10668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3429000" y="5009515"/>
                <a:ext cx="5334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3482340" y="4902200"/>
              <a:ext cx="17780" cy="8001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3482340" y="4902200"/>
                <a:ext cx="1778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3517900" y="5000625"/>
              <a:ext cx="151765" cy="12446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3517900" y="5000625"/>
                <a:ext cx="15176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3660775" y="4919980"/>
              <a:ext cx="187325" cy="21399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3660775" y="4919980"/>
                <a:ext cx="18732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3848100" y="4991100"/>
              <a:ext cx="62865" cy="23241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3848100" y="4991100"/>
                <a:ext cx="6286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4009390" y="4911090"/>
              <a:ext cx="17780" cy="7112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4009390" y="4911090"/>
                <a:ext cx="1778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4080510" y="5098415"/>
              <a:ext cx="89535" cy="36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4080510" y="5098415"/>
                <a:ext cx="8953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4107180" y="5036185"/>
              <a:ext cx="36195" cy="13398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4107180" y="5036185"/>
                <a:ext cx="3619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4223385" y="4955540"/>
              <a:ext cx="17780" cy="8064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4223385" y="4955540"/>
                <a:ext cx="1778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4232275" y="4964430"/>
              <a:ext cx="133985" cy="2768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4232275" y="4964430"/>
                <a:ext cx="13398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4509135" y="5143500"/>
              <a:ext cx="151765" cy="889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4509135" y="5143500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4544695" y="5161280"/>
              <a:ext cx="187960" cy="444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4544695" y="5161280"/>
                <a:ext cx="1879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4652010" y="5045075"/>
              <a:ext cx="178435" cy="2413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4652010" y="5045075"/>
                <a:ext cx="17843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5518150" y="5089525"/>
              <a:ext cx="71755" cy="93789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5518150" y="5089525"/>
                <a:ext cx="71755" cy="937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5625465" y="5000625"/>
              <a:ext cx="1375410" cy="115189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5625465" y="5000625"/>
                <a:ext cx="1375410" cy="1151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5589905" y="6045200"/>
              <a:ext cx="1321435" cy="1428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5589905" y="6045200"/>
                <a:ext cx="132143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5795010" y="5267960"/>
              <a:ext cx="142875" cy="1841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5795010" y="5267960"/>
                <a:ext cx="14287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5866765" y="5241290"/>
              <a:ext cx="8890" cy="21463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5866765" y="5241290"/>
                <a:ext cx="889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4794885" y="1794510"/>
              <a:ext cx="142875" cy="444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4794885" y="1794510"/>
                <a:ext cx="1428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4848225" y="1767840"/>
              <a:ext cx="27305" cy="17843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4848225" y="1767840"/>
                <a:ext cx="2730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4589780" y="1696085"/>
              <a:ext cx="115570" cy="27686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4589780" y="1696085"/>
                <a:ext cx="11557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4518025" y="1741170"/>
              <a:ext cx="276860" cy="6223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4518025" y="1741170"/>
                <a:ext cx="27686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5053965" y="1741170"/>
              <a:ext cx="213995" cy="19621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5053965" y="1741170"/>
                <a:ext cx="2139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5366385" y="1803400"/>
              <a:ext cx="151765" cy="1778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5366385" y="180340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5375275" y="1875155"/>
              <a:ext cx="133985" cy="444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5375275" y="1875155"/>
                <a:ext cx="13398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5447030" y="1750060"/>
              <a:ext cx="169545" cy="19621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5447030" y="1750060"/>
                <a:ext cx="16954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5830570" y="1696085"/>
              <a:ext cx="160655" cy="21463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5830570" y="1696085"/>
                <a:ext cx="16065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6036310" y="1571625"/>
              <a:ext cx="62230" cy="19621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6036310" y="1571625"/>
                <a:ext cx="6223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6107430" y="1937385"/>
              <a:ext cx="62865" cy="984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6107430" y="1937385"/>
                <a:ext cx="6286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6179185" y="1812290"/>
              <a:ext cx="8890" cy="2667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6179185" y="1812290"/>
                <a:ext cx="88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4375150" y="1383665"/>
              <a:ext cx="160655" cy="22352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4375150" y="1383665"/>
                <a:ext cx="1606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4357370" y="1624965"/>
              <a:ext cx="125095" cy="22288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4357370" y="1624965"/>
                <a:ext cx="12509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6464935" y="1732280"/>
              <a:ext cx="53340" cy="25844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6464935" y="1732280"/>
                <a:ext cx="5334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6500495" y="1714500"/>
              <a:ext cx="232410" cy="1333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6500495" y="1714500"/>
                <a:ext cx="23241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6786245" y="1750060"/>
              <a:ext cx="8890" cy="889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6786245" y="1750060"/>
                <a:ext cx="889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6804025" y="1687195"/>
              <a:ext cx="26670" cy="539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6804025" y="1687195"/>
                <a:ext cx="2667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6875780" y="1758950"/>
              <a:ext cx="115570" cy="10731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6875780" y="1758950"/>
                <a:ext cx="11557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7134225" y="1660525"/>
              <a:ext cx="116205" cy="25019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7134225" y="1660525"/>
                <a:ext cx="11620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7125335" y="1732280"/>
              <a:ext cx="161290" cy="889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7125335" y="1732280"/>
                <a:ext cx="1612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7295515" y="1696085"/>
              <a:ext cx="71120" cy="26797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7295515" y="1696085"/>
                <a:ext cx="7112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7491730" y="1732280"/>
              <a:ext cx="160655" cy="19621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7491730" y="1732280"/>
                <a:ext cx="16065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7705725" y="1571625"/>
              <a:ext cx="36195" cy="11557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7705725" y="1571625"/>
                <a:ext cx="3619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7821930" y="1651635"/>
              <a:ext cx="116205" cy="2857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7821930" y="1651635"/>
                <a:ext cx="1162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8045450" y="1937385"/>
              <a:ext cx="80010" cy="10731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8045450" y="1937385"/>
                <a:ext cx="8001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8152765" y="1812290"/>
              <a:ext cx="44450" cy="4508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8152765" y="1812290"/>
                <a:ext cx="4445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8116570" y="1571625"/>
              <a:ext cx="393065" cy="54419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8116570" y="1571625"/>
                <a:ext cx="393065" cy="544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6107430" y="5250180"/>
              <a:ext cx="133985" cy="21463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6107430" y="5250180"/>
                <a:ext cx="13398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6223635" y="5187950"/>
              <a:ext cx="89535" cy="1428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6223635" y="5187950"/>
                <a:ext cx="89535" cy="1428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6" name="图片 163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-31750"/>
            <a:ext cx="7086600" cy="688975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1499870" y="4535805"/>
              <a:ext cx="35560" cy="2857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1499870" y="4535805"/>
                <a:ext cx="3556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1490980" y="4438015"/>
              <a:ext cx="169545" cy="32131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1490980" y="4438015"/>
                <a:ext cx="16954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1651635" y="4446905"/>
              <a:ext cx="62865" cy="24955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1651635" y="4446905"/>
                <a:ext cx="6286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1687195" y="4419600"/>
              <a:ext cx="125095" cy="26797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1687195" y="4419600"/>
                <a:ext cx="12509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1866265" y="4438015"/>
              <a:ext cx="26670" cy="25844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1866265" y="4438015"/>
                <a:ext cx="2667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1884045" y="4429125"/>
              <a:ext cx="133985" cy="2667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1884045" y="4429125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1901825" y="4544695"/>
              <a:ext cx="133985" cy="2730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1901825" y="4544695"/>
                <a:ext cx="13398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1544320" y="4973320"/>
              <a:ext cx="107315" cy="2730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1544320" y="4973320"/>
                <a:ext cx="10731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1517650" y="5080635"/>
              <a:ext cx="133985" cy="5334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1517650" y="5080635"/>
                <a:ext cx="13398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1526540" y="4982210"/>
              <a:ext cx="53975" cy="26797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1526540" y="4982210"/>
                <a:ext cx="5397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1571625" y="5152390"/>
              <a:ext cx="88900" cy="5334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1571625" y="5152390"/>
                <a:ext cx="8890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1678305" y="4982210"/>
              <a:ext cx="17780" cy="15176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1678305" y="4982210"/>
                <a:ext cx="1778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1687195" y="5000625"/>
              <a:ext cx="241300" cy="21399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1687195" y="5000625"/>
                <a:ext cx="24130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1508760" y="5401945"/>
              <a:ext cx="8890" cy="142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1508760" y="5401945"/>
                <a:ext cx="88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1499870" y="5366385"/>
              <a:ext cx="214630" cy="26797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1499870" y="5366385"/>
                <a:ext cx="2146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1553210" y="5357495"/>
              <a:ext cx="250190" cy="33909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1553210" y="5357495"/>
                <a:ext cx="25019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7241540" y="4196715"/>
              <a:ext cx="196850" cy="1778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7241540" y="4196715"/>
                <a:ext cx="1968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7223760" y="4124960"/>
              <a:ext cx="205740" cy="35750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7223760" y="4124960"/>
                <a:ext cx="205740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7456170" y="4098290"/>
              <a:ext cx="88900" cy="13398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7456170" y="4098290"/>
                <a:ext cx="8890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7438390" y="4223385"/>
              <a:ext cx="44450" cy="384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7438390" y="4223385"/>
                <a:ext cx="444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7581265" y="4107180"/>
              <a:ext cx="17780" cy="8953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7581265" y="4107180"/>
                <a:ext cx="1778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7509510" y="4214495"/>
              <a:ext cx="116205" cy="889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7509510" y="421449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7518400" y="4286250"/>
              <a:ext cx="89535" cy="2667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7518400" y="4286250"/>
                <a:ext cx="895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7500620" y="4339590"/>
              <a:ext cx="125095" cy="444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7500620" y="4339590"/>
                <a:ext cx="12509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7527290" y="4286250"/>
              <a:ext cx="133985" cy="16954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7527290" y="4286250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7741920" y="4178935"/>
              <a:ext cx="71120" cy="12509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7741920" y="4178935"/>
                <a:ext cx="7112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7670165" y="4223385"/>
              <a:ext cx="151765" cy="37528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7670165" y="4223385"/>
                <a:ext cx="15176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7197090" y="4857750"/>
              <a:ext cx="26670" cy="11557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7197090" y="4857750"/>
                <a:ext cx="2667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7214870" y="4830445"/>
              <a:ext cx="62230" cy="2857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7214870" y="4830445"/>
                <a:ext cx="6223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7366635" y="4848225"/>
              <a:ext cx="160655" cy="1879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7366635" y="4848225"/>
                <a:ext cx="16065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7366635" y="4955540"/>
              <a:ext cx="89535" cy="2667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7366635" y="4955540"/>
                <a:ext cx="895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7384415" y="5027295"/>
              <a:ext cx="80645" cy="2667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7384415" y="5027295"/>
                <a:ext cx="806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7562850" y="4785995"/>
              <a:ext cx="89535" cy="29464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7562850" y="4785995"/>
                <a:ext cx="8953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7670165" y="4812665"/>
              <a:ext cx="116205" cy="1428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7670165" y="4812665"/>
                <a:ext cx="11620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7733030" y="4884420"/>
              <a:ext cx="169545" cy="24066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7733030" y="4884420"/>
                <a:ext cx="16954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7724140" y="4982210"/>
              <a:ext cx="80010" cy="2730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7724140" y="4982210"/>
                <a:ext cx="8001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5375275" y="3535680"/>
              <a:ext cx="777240" cy="8064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5375275" y="3535680"/>
                <a:ext cx="77724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3821430" y="3642995"/>
              <a:ext cx="1670050" cy="29464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3821430" y="3642995"/>
                <a:ext cx="167005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3696335" y="3776980"/>
              <a:ext cx="187960" cy="29464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3696335" y="3776980"/>
                <a:ext cx="18796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4553585" y="3803650"/>
              <a:ext cx="107315" cy="889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4553585" y="380365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4535805" y="3768090"/>
              <a:ext cx="142875" cy="21399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4535805" y="3768090"/>
                <a:ext cx="14287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4678680" y="3732530"/>
              <a:ext cx="98425" cy="26797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4678680" y="3732530"/>
                <a:ext cx="9842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4750435" y="3741420"/>
              <a:ext cx="107315" cy="12509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4750435" y="3741420"/>
                <a:ext cx="1073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4759325" y="3866515"/>
              <a:ext cx="98425" cy="5334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4759325" y="3866515"/>
                <a:ext cx="9842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4785995" y="3803650"/>
              <a:ext cx="178435" cy="16065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4785995" y="3803650"/>
                <a:ext cx="1784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4911090" y="3732530"/>
              <a:ext cx="160655" cy="32131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4911090" y="3732530"/>
                <a:ext cx="16065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5133975" y="3794760"/>
              <a:ext cx="71755" cy="22352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5133975" y="3794760"/>
                <a:ext cx="717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5267960" y="3830320"/>
              <a:ext cx="8890" cy="8953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5267960" y="3830320"/>
                <a:ext cx="889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5295265" y="3794760"/>
              <a:ext cx="62230" cy="23241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5295265" y="3794760"/>
                <a:ext cx="6223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5393055" y="3785870"/>
              <a:ext cx="125095" cy="19621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5393055" y="3785870"/>
                <a:ext cx="1250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5553710" y="3741420"/>
              <a:ext cx="89535" cy="24955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5553710" y="3741420"/>
                <a:ext cx="8953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5634355" y="3768090"/>
              <a:ext cx="142875" cy="2857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5634355" y="3768090"/>
                <a:ext cx="1428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428625" y="365760"/>
              <a:ext cx="187325" cy="444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428625" y="365760"/>
                <a:ext cx="1873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455295" y="347980"/>
              <a:ext cx="178435" cy="31242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455295" y="347980"/>
                <a:ext cx="17843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589280" y="294640"/>
              <a:ext cx="106680" cy="41973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589280" y="294640"/>
                <a:ext cx="106680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651510" y="356870"/>
              <a:ext cx="80645" cy="1428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651510" y="356870"/>
                <a:ext cx="806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633730" y="508635"/>
              <a:ext cx="107315" cy="6286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633730" y="508635"/>
                <a:ext cx="10731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678180" y="464185"/>
              <a:ext cx="133985" cy="1873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678180" y="464185"/>
                <a:ext cx="13398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829945" y="339090"/>
              <a:ext cx="53975" cy="12509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829945" y="339090"/>
                <a:ext cx="539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803275" y="401320"/>
              <a:ext cx="89535" cy="33083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803275" y="401320"/>
                <a:ext cx="8953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490855" y="928370"/>
              <a:ext cx="35560" cy="6223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490855" y="928370"/>
                <a:ext cx="3556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535305" y="901700"/>
              <a:ext cx="36195" cy="1873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535305" y="901700"/>
                <a:ext cx="3619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589280" y="910590"/>
              <a:ext cx="88900" cy="16954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589280" y="910590"/>
                <a:ext cx="889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695960" y="857250"/>
              <a:ext cx="53975" cy="25844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695960" y="857250"/>
                <a:ext cx="5397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785495" y="875030"/>
              <a:ext cx="98425" cy="25844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785495" y="875030"/>
                <a:ext cx="9842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1097915" y="339090"/>
              <a:ext cx="2268220" cy="27686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1097915" y="339090"/>
                <a:ext cx="226822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2964180" y="267335"/>
              <a:ext cx="482600" cy="25908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2964180" y="267335"/>
                <a:ext cx="48260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133350" y="812165"/>
              <a:ext cx="276860" cy="5181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133350" y="812165"/>
                <a:ext cx="276860" cy="518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5429250" y="2981960"/>
              <a:ext cx="26670" cy="13398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5429250" y="2981960"/>
                <a:ext cx="266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5429250" y="2990850"/>
              <a:ext cx="187325" cy="12509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5429250" y="2990850"/>
                <a:ext cx="18732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5491480" y="2955290"/>
              <a:ext cx="35560" cy="29464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5491480" y="2955290"/>
                <a:ext cx="3556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5598795" y="2875280"/>
              <a:ext cx="116205" cy="34798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5598795" y="2875280"/>
                <a:ext cx="11620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5715000" y="2928620"/>
              <a:ext cx="97790" cy="1428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5715000" y="2928620"/>
                <a:ext cx="977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5715000" y="3009265"/>
              <a:ext cx="97790" cy="444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5715000" y="3009265"/>
                <a:ext cx="9779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5839460" y="2937510"/>
              <a:ext cx="98425" cy="13398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5839460" y="2937510"/>
                <a:ext cx="984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5687695" y="3115945"/>
              <a:ext cx="133985" cy="12509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5687695" y="3115945"/>
                <a:ext cx="13398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5705475" y="3187700"/>
              <a:ext cx="62865" cy="6223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5705475" y="3187700"/>
                <a:ext cx="6286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5803900" y="3143250"/>
              <a:ext cx="116205" cy="1244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5803900" y="3143250"/>
                <a:ext cx="11620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5803900" y="3187700"/>
              <a:ext cx="169545" cy="8001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5803900" y="3187700"/>
                <a:ext cx="16954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6848475" y="2910840"/>
              <a:ext cx="133985" cy="13398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6848475" y="2910840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6839585" y="2990850"/>
              <a:ext cx="45085" cy="23241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6839585" y="2990850"/>
                <a:ext cx="4508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6875780" y="3027045"/>
              <a:ext cx="169545" cy="6223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6875780" y="3027045"/>
                <a:ext cx="16954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6902450" y="3089275"/>
              <a:ext cx="133985" cy="1428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6902450" y="3089275"/>
                <a:ext cx="1339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7080885" y="2919730"/>
              <a:ext cx="107315" cy="30353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7080885" y="2919730"/>
                <a:ext cx="10731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7205980" y="2955290"/>
              <a:ext cx="125095" cy="15176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7205980" y="2955290"/>
                <a:ext cx="1250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7339965" y="2955290"/>
              <a:ext cx="98425" cy="11620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7339965" y="2955290"/>
                <a:ext cx="9842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7188200" y="3152140"/>
              <a:ext cx="107315" cy="889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7188200" y="3152140"/>
                <a:ext cx="10731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7179310" y="3187700"/>
              <a:ext cx="88900" cy="355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7179310" y="3187700"/>
                <a:ext cx="8890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7304405" y="3124835"/>
              <a:ext cx="142875" cy="13398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7304405" y="3124835"/>
                <a:ext cx="14287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7482840" y="2901950"/>
              <a:ext cx="107315" cy="39306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7482840" y="2901950"/>
                <a:ext cx="10731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7696835" y="2884170"/>
              <a:ext cx="71755" cy="7112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7696835" y="2884170"/>
                <a:ext cx="7175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7696835" y="2901950"/>
              <a:ext cx="151765" cy="15176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7696835" y="2901950"/>
                <a:ext cx="15176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7687945" y="3035935"/>
              <a:ext cx="170180" cy="13398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7687945" y="3035935"/>
                <a:ext cx="1701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7741920" y="3044825"/>
              <a:ext cx="44450" cy="17843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7741920" y="3044825"/>
                <a:ext cx="4445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7572375" y="3115945"/>
              <a:ext cx="303530" cy="1428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7572375" y="3115945"/>
                <a:ext cx="30353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7938135" y="3018155"/>
              <a:ext cx="26670" cy="2667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7938135" y="3018155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7911465" y="3124835"/>
              <a:ext cx="17780" cy="6286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7911465" y="3124835"/>
                <a:ext cx="1778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7893685" y="3205480"/>
              <a:ext cx="62230" cy="7112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7893685" y="3205480"/>
                <a:ext cx="6223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7991475" y="3018155"/>
              <a:ext cx="214630" cy="1428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7991475" y="3018155"/>
                <a:ext cx="21463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8001000" y="2973070"/>
              <a:ext cx="160655" cy="29464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8001000" y="2973070"/>
                <a:ext cx="16065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8027670" y="3187700"/>
              <a:ext cx="160655" cy="7112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8027670" y="3187700"/>
                <a:ext cx="16065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8322310" y="2946400"/>
              <a:ext cx="17780" cy="8953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8322310" y="2946400"/>
                <a:ext cx="1778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8304530" y="2946400"/>
              <a:ext cx="106680" cy="12509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8304530" y="2946400"/>
                <a:ext cx="1066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8268335" y="3062605"/>
              <a:ext cx="125095" cy="3556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8268335" y="3062605"/>
                <a:ext cx="12509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8259445" y="3115945"/>
              <a:ext cx="125095" cy="4508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8259445" y="3115945"/>
                <a:ext cx="12509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8223885" y="3187700"/>
              <a:ext cx="241300" cy="5334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8223885" y="3187700"/>
                <a:ext cx="24130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4848225" y="258445"/>
              <a:ext cx="607695" cy="3619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4848225" y="258445"/>
                <a:ext cx="60769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墨迹 108"/>
              <p14:cNvContentPartPr/>
              <p14:nvPr/>
            </p14:nvContentPartPr>
            <p14:xfrm>
              <a:off x="2678430" y="892810"/>
              <a:ext cx="634365" cy="5334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7"/>
            </p:blipFill>
            <p:spPr>
              <a:xfrm>
                <a:off x="2678430" y="892810"/>
                <a:ext cx="63436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墨迹 109"/>
              <p14:cNvContentPartPr/>
              <p14:nvPr/>
            </p14:nvContentPartPr>
            <p14:xfrm>
              <a:off x="1401445" y="1624965"/>
              <a:ext cx="518160" cy="2667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9"/>
            </p:blipFill>
            <p:spPr>
              <a:xfrm>
                <a:off x="1401445" y="1624965"/>
                <a:ext cx="5181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墨迹 110"/>
              <p14:cNvContentPartPr/>
              <p14:nvPr/>
            </p14:nvContentPartPr>
            <p14:xfrm>
              <a:off x="1464310" y="2249805"/>
              <a:ext cx="455295" cy="2667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1"/>
            </p:blipFill>
            <p:spPr>
              <a:xfrm>
                <a:off x="1464310" y="2249805"/>
                <a:ext cx="4552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2" name="墨迹 111"/>
              <p14:cNvContentPartPr/>
              <p14:nvPr/>
            </p14:nvContentPartPr>
            <p14:xfrm>
              <a:off x="1562100" y="2750185"/>
              <a:ext cx="232410" cy="20510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3"/>
            </p:blipFill>
            <p:spPr>
              <a:xfrm>
                <a:off x="1562100" y="2750185"/>
                <a:ext cx="23241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3" name="墨迹 112"/>
              <p14:cNvContentPartPr/>
              <p14:nvPr/>
            </p14:nvContentPartPr>
            <p14:xfrm>
              <a:off x="1660525" y="2776855"/>
              <a:ext cx="44450" cy="17843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5"/>
            </p:blipFill>
            <p:spPr>
              <a:xfrm>
                <a:off x="1660525" y="2776855"/>
                <a:ext cx="4445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4" name="墨迹 113"/>
              <p14:cNvContentPartPr/>
              <p14:nvPr/>
            </p14:nvContentPartPr>
            <p14:xfrm>
              <a:off x="240665" y="3232150"/>
              <a:ext cx="116205" cy="35750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7"/>
            </p:blipFill>
            <p:spPr>
              <a:xfrm>
                <a:off x="240665" y="3232150"/>
                <a:ext cx="116205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5" name="墨迹 114"/>
              <p14:cNvContentPartPr/>
              <p14:nvPr/>
            </p14:nvContentPartPr>
            <p14:xfrm>
              <a:off x="1401445" y="2026920"/>
              <a:ext cx="535940" cy="20510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9"/>
            </p:blipFill>
            <p:spPr>
              <a:xfrm>
                <a:off x="1401445" y="2026920"/>
                <a:ext cx="53594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6" name="墨迹 115"/>
              <p14:cNvContentPartPr/>
              <p14:nvPr/>
            </p14:nvContentPartPr>
            <p14:xfrm>
              <a:off x="1294765" y="2267585"/>
              <a:ext cx="249555" cy="35750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1"/>
            </p:blipFill>
            <p:spPr>
              <a:xfrm>
                <a:off x="1294765" y="2267585"/>
                <a:ext cx="249555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7" name="墨迹 116"/>
              <p14:cNvContentPartPr/>
              <p14:nvPr/>
            </p14:nvContentPartPr>
            <p14:xfrm>
              <a:off x="1955165" y="2276475"/>
              <a:ext cx="437515" cy="2952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3"/>
            </p:blipFill>
            <p:spPr>
              <a:xfrm>
                <a:off x="1955165" y="2276475"/>
                <a:ext cx="43751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18" name="墨迹 117"/>
              <p14:cNvContentPartPr/>
              <p14:nvPr/>
            </p14:nvContentPartPr>
            <p14:xfrm>
              <a:off x="3517900" y="2303780"/>
              <a:ext cx="857250" cy="2667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5"/>
            </p:blipFill>
            <p:spPr>
              <a:xfrm>
                <a:off x="3517900" y="2303780"/>
                <a:ext cx="85725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19" name="墨迹 118"/>
              <p14:cNvContentPartPr/>
              <p14:nvPr/>
            </p14:nvContentPartPr>
            <p14:xfrm>
              <a:off x="561975" y="3223260"/>
              <a:ext cx="125095" cy="26797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7"/>
            </p:blipFill>
            <p:spPr>
              <a:xfrm>
                <a:off x="561975" y="3223260"/>
                <a:ext cx="12509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0" name="墨迹 119"/>
              <p14:cNvContentPartPr/>
              <p14:nvPr/>
            </p14:nvContentPartPr>
            <p14:xfrm>
              <a:off x="589280" y="3267710"/>
              <a:ext cx="125095" cy="2730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9"/>
            </p:blipFill>
            <p:spPr>
              <a:xfrm>
                <a:off x="589280" y="3267710"/>
                <a:ext cx="12509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1" name="墨迹 120"/>
              <p14:cNvContentPartPr/>
              <p14:nvPr/>
            </p14:nvContentPartPr>
            <p14:xfrm>
              <a:off x="2937510" y="1339215"/>
              <a:ext cx="571500" cy="23241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1"/>
            </p:blipFill>
            <p:spPr>
              <a:xfrm>
                <a:off x="2937510" y="1339215"/>
                <a:ext cx="57150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2" name="墨迹 121"/>
              <p14:cNvContentPartPr/>
              <p14:nvPr/>
            </p14:nvContentPartPr>
            <p14:xfrm>
              <a:off x="2901950" y="1598295"/>
              <a:ext cx="285750" cy="17843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3"/>
            </p:blipFill>
            <p:spPr>
              <a:xfrm>
                <a:off x="2901950" y="1598295"/>
                <a:ext cx="28575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3" name="墨迹 122"/>
              <p14:cNvContentPartPr/>
              <p14:nvPr/>
            </p14:nvContentPartPr>
            <p14:xfrm>
              <a:off x="3517900" y="1490980"/>
              <a:ext cx="294640" cy="21399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5"/>
            </p:blipFill>
            <p:spPr>
              <a:xfrm>
                <a:off x="3517900" y="1490980"/>
                <a:ext cx="29464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4" name="墨迹 123"/>
              <p14:cNvContentPartPr/>
              <p14:nvPr/>
            </p14:nvContentPartPr>
            <p14:xfrm>
              <a:off x="3482340" y="1080135"/>
              <a:ext cx="98425" cy="16065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7"/>
            </p:blipFill>
            <p:spPr>
              <a:xfrm>
                <a:off x="3482340" y="1080135"/>
                <a:ext cx="9842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5" name="墨迹 124"/>
              <p14:cNvContentPartPr/>
              <p14:nvPr/>
            </p14:nvContentPartPr>
            <p14:xfrm>
              <a:off x="3491230" y="1276350"/>
              <a:ext cx="17780" cy="2730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9"/>
            </p:blipFill>
            <p:spPr>
              <a:xfrm>
                <a:off x="3491230" y="1276350"/>
                <a:ext cx="1778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6" name="墨迹 125"/>
              <p14:cNvContentPartPr/>
              <p14:nvPr/>
            </p14:nvContentPartPr>
            <p14:xfrm>
              <a:off x="4107180" y="1651635"/>
              <a:ext cx="857250" cy="2667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1"/>
            </p:blipFill>
            <p:spPr>
              <a:xfrm>
                <a:off x="4107180" y="1651635"/>
                <a:ext cx="85725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7" name="墨迹 126"/>
              <p14:cNvContentPartPr/>
              <p14:nvPr/>
            </p14:nvContentPartPr>
            <p14:xfrm>
              <a:off x="883920" y="3321685"/>
              <a:ext cx="160655" cy="2667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3"/>
            </p:blipFill>
            <p:spPr>
              <a:xfrm>
                <a:off x="883920" y="332168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28" name="墨迹 127"/>
              <p14:cNvContentPartPr/>
              <p14:nvPr/>
            </p14:nvContentPartPr>
            <p14:xfrm>
              <a:off x="3401695" y="428625"/>
              <a:ext cx="1089660" cy="3746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5"/>
            </p:blipFill>
            <p:spPr>
              <a:xfrm>
                <a:off x="3401695" y="428625"/>
                <a:ext cx="108966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29" name="墨迹 128"/>
              <p14:cNvContentPartPr/>
              <p14:nvPr/>
            </p14:nvContentPartPr>
            <p14:xfrm>
              <a:off x="4304030" y="365760"/>
              <a:ext cx="258445" cy="20574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7"/>
            </p:blipFill>
            <p:spPr>
              <a:xfrm>
                <a:off x="4304030" y="365760"/>
                <a:ext cx="25844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0" name="墨迹 129"/>
              <p14:cNvContentPartPr/>
              <p14:nvPr/>
            </p14:nvContentPartPr>
            <p14:xfrm>
              <a:off x="3392805" y="803275"/>
              <a:ext cx="902335" cy="49149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9"/>
            </p:blipFill>
            <p:spPr>
              <a:xfrm>
                <a:off x="3392805" y="803275"/>
                <a:ext cx="902335" cy="491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1" name="墨迹 130"/>
              <p14:cNvContentPartPr/>
              <p14:nvPr/>
            </p14:nvContentPartPr>
            <p14:xfrm>
              <a:off x="6348730" y="1633855"/>
              <a:ext cx="1017905" cy="3556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61"/>
            </p:blipFill>
            <p:spPr>
              <a:xfrm>
                <a:off x="6348730" y="1633855"/>
                <a:ext cx="10179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2" name="墨迹 131"/>
              <p14:cNvContentPartPr/>
              <p14:nvPr/>
            </p14:nvContentPartPr>
            <p14:xfrm>
              <a:off x="1053465" y="3241040"/>
              <a:ext cx="187325" cy="18796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3"/>
            </p:blipFill>
            <p:spPr>
              <a:xfrm>
                <a:off x="1053465" y="3241040"/>
                <a:ext cx="18732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3" name="墨迹 132"/>
              <p14:cNvContentPartPr/>
              <p14:nvPr/>
            </p14:nvContentPartPr>
            <p14:xfrm>
              <a:off x="5741670" y="963930"/>
              <a:ext cx="383540" cy="1968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5"/>
            </p:blipFill>
            <p:spPr>
              <a:xfrm>
                <a:off x="5741670" y="963930"/>
                <a:ext cx="38354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4" name="墨迹 133"/>
              <p14:cNvContentPartPr/>
              <p14:nvPr/>
            </p14:nvContentPartPr>
            <p14:xfrm>
              <a:off x="6464935" y="955040"/>
              <a:ext cx="213995" cy="984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7"/>
            </p:blipFill>
            <p:spPr>
              <a:xfrm>
                <a:off x="6464935" y="955040"/>
                <a:ext cx="21399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5" name="墨迹 134"/>
              <p14:cNvContentPartPr/>
              <p14:nvPr/>
            </p14:nvContentPartPr>
            <p14:xfrm>
              <a:off x="6518275" y="231775"/>
              <a:ext cx="437515" cy="1873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9"/>
            </p:blipFill>
            <p:spPr>
              <a:xfrm>
                <a:off x="6518275" y="231775"/>
                <a:ext cx="4375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6" name="墨迹 135"/>
              <p14:cNvContentPartPr/>
              <p14:nvPr/>
            </p14:nvContentPartPr>
            <p14:xfrm>
              <a:off x="1348105" y="3295015"/>
              <a:ext cx="151765" cy="2667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71"/>
            </p:blipFill>
            <p:spPr>
              <a:xfrm>
                <a:off x="1348105" y="3295015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7" name="墨迹 136"/>
              <p14:cNvContentPartPr/>
              <p14:nvPr/>
            </p14:nvContentPartPr>
            <p14:xfrm>
              <a:off x="1410335" y="3232150"/>
              <a:ext cx="27305" cy="22352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3"/>
            </p:blipFill>
            <p:spPr>
              <a:xfrm>
                <a:off x="1410335" y="3232150"/>
                <a:ext cx="2730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38" name="墨迹 137"/>
              <p14:cNvContentPartPr/>
              <p14:nvPr/>
            </p14:nvContentPartPr>
            <p14:xfrm>
              <a:off x="124460" y="3027045"/>
              <a:ext cx="1500505" cy="63373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5"/>
            </p:blipFill>
            <p:spPr>
              <a:xfrm>
                <a:off x="124460" y="3027045"/>
                <a:ext cx="1500505" cy="6337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39" name="墨迹 138"/>
              <p14:cNvContentPartPr/>
              <p14:nvPr/>
            </p14:nvContentPartPr>
            <p14:xfrm>
              <a:off x="258445" y="3687445"/>
              <a:ext cx="27305" cy="10731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7"/>
            </p:blipFill>
            <p:spPr>
              <a:xfrm>
                <a:off x="258445" y="3687445"/>
                <a:ext cx="273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0" name="墨迹 139"/>
              <p14:cNvContentPartPr/>
              <p14:nvPr/>
            </p14:nvContentPartPr>
            <p14:xfrm>
              <a:off x="285750" y="4170045"/>
              <a:ext cx="535305" cy="116967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9"/>
            </p:blipFill>
            <p:spPr>
              <a:xfrm>
                <a:off x="285750" y="4170045"/>
                <a:ext cx="535305" cy="1169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1" name="墨迹 140"/>
              <p14:cNvContentPartPr/>
              <p14:nvPr/>
            </p14:nvContentPartPr>
            <p14:xfrm>
              <a:off x="294640" y="4964430"/>
              <a:ext cx="339090" cy="7175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81"/>
            </p:blipFill>
            <p:spPr>
              <a:xfrm>
                <a:off x="294640" y="4964430"/>
                <a:ext cx="33909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2" name="墨迹 141"/>
              <p14:cNvContentPartPr/>
              <p14:nvPr/>
            </p14:nvContentPartPr>
            <p14:xfrm>
              <a:off x="392430" y="5045075"/>
              <a:ext cx="89535" cy="25019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3"/>
            </p:blipFill>
            <p:spPr>
              <a:xfrm>
                <a:off x="392430" y="5045075"/>
                <a:ext cx="8953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3" name="墨迹 142"/>
              <p14:cNvContentPartPr/>
              <p14:nvPr/>
            </p14:nvContentPartPr>
            <p14:xfrm>
              <a:off x="285750" y="4652010"/>
              <a:ext cx="383540" cy="8953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5"/>
            </p:blipFill>
            <p:spPr>
              <a:xfrm>
                <a:off x="285750" y="4652010"/>
                <a:ext cx="38354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4" name="墨迹 143"/>
              <p14:cNvContentPartPr/>
              <p14:nvPr/>
            </p14:nvContentPartPr>
            <p14:xfrm>
              <a:off x="383540" y="4714875"/>
              <a:ext cx="107315" cy="21399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7"/>
            </p:blipFill>
            <p:spPr>
              <a:xfrm>
                <a:off x="383540" y="4714875"/>
                <a:ext cx="10731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5" name="墨迹 144"/>
              <p14:cNvContentPartPr/>
              <p14:nvPr/>
            </p14:nvContentPartPr>
            <p14:xfrm>
              <a:off x="446405" y="4768215"/>
              <a:ext cx="125095" cy="1778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9"/>
            </p:blipFill>
            <p:spPr>
              <a:xfrm>
                <a:off x="446405" y="4768215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6" name="墨迹 145"/>
              <p14:cNvContentPartPr/>
              <p14:nvPr/>
            </p14:nvContentPartPr>
            <p14:xfrm>
              <a:off x="589280" y="3589655"/>
              <a:ext cx="26670" cy="19621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91"/>
            </p:blipFill>
            <p:spPr>
              <a:xfrm>
                <a:off x="589280" y="3589655"/>
                <a:ext cx="2667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7" name="墨迹 146"/>
              <p14:cNvContentPartPr/>
              <p14:nvPr/>
            </p14:nvContentPartPr>
            <p14:xfrm>
              <a:off x="526415" y="3580765"/>
              <a:ext cx="53975" cy="11557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3"/>
            </p:blipFill>
            <p:spPr>
              <a:xfrm>
                <a:off x="526415" y="3580765"/>
                <a:ext cx="5397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48" name="墨迹 147"/>
              <p14:cNvContentPartPr/>
              <p14:nvPr/>
            </p14:nvContentPartPr>
            <p14:xfrm>
              <a:off x="589280" y="3589655"/>
              <a:ext cx="142875" cy="13398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5"/>
            </p:blipFill>
            <p:spPr>
              <a:xfrm>
                <a:off x="589280" y="3589655"/>
                <a:ext cx="14287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49" name="墨迹 148"/>
              <p14:cNvContentPartPr/>
              <p14:nvPr/>
            </p14:nvContentPartPr>
            <p14:xfrm>
              <a:off x="946150" y="3509010"/>
              <a:ext cx="8890" cy="29464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7"/>
            </p:blipFill>
            <p:spPr>
              <a:xfrm>
                <a:off x="946150" y="3509010"/>
                <a:ext cx="889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0" name="墨迹 149"/>
              <p14:cNvContentPartPr/>
              <p14:nvPr/>
            </p14:nvContentPartPr>
            <p14:xfrm>
              <a:off x="829945" y="3526790"/>
              <a:ext cx="89535" cy="12509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9"/>
            </p:blipFill>
            <p:spPr>
              <a:xfrm>
                <a:off x="829945" y="3526790"/>
                <a:ext cx="895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1" name="墨迹 150"/>
              <p14:cNvContentPartPr/>
              <p14:nvPr/>
            </p14:nvContentPartPr>
            <p14:xfrm>
              <a:off x="928370" y="3526790"/>
              <a:ext cx="125095" cy="16954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01"/>
            </p:blipFill>
            <p:spPr>
              <a:xfrm>
                <a:off x="928370" y="3526790"/>
                <a:ext cx="1250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2" name="墨迹 151"/>
              <p14:cNvContentPartPr/>
              <p14:nvPr/>
            </p14:nvContentPartPr>
            <p14:xfrm>
              <a:off x="955040" y="4526915"/>
              <a:ext cx="160655" cy="1778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3"/>
            </p:blipFill>
            <p:spPr>
              <a:xfrm>
                <a:off x="955040" y="4526915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3" name="墨迹 152"/>
              <p14:cNvContentPartPr/>
              <p14:nvPr/>
            </p14:nvContentPartPr>
            <p14:xfrm>
              <a:off x="732155" y="4634230"/>
              <a:ext cx="213995" cy="21399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5"/>
            </p:blipFill>
            <p:spPr>
              <a:xfrm>
                <a:off x="732155" y="4634230"/>
                <a:ext cx="21399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4" name="墨迹 153"/>
              <p14:cNvContentPartPr/>
              <p14:nvPr/>
            </p14:nvContentPartPr>
            <p14:xfrm>
              <a:off x="714375" y="4678680"/>
              <a:ext cx="267335" cy="4826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7"/>
            </p:blipFill>
            <p:spPr>
              <a:xfrm>
                <a:off x="714375" y="4678680"/>
                <a:ext cx="26733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5" name="墨迹 154"/>
              <p14:cNvContentPartPr/>
              <p14:nvPr/>
            </p14:nvContentPartPr>
            <p14:xfrm>
              <a:off x="410210" y="5429250"/>
              <a:ext cx="45085" cy="32131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9"/>
            </p:blipFill>
            <p:spPr>
              <a:xfrm>
                <a:off x="410210" y="5429250"/>
                <a:ext cx="4508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6" name="墨迹 155"/>
              <p14:cNvContentPartPr/>
              <p14:nvPr/>
            </p14:nvContentPartPr>
            <p14:xfrm>
              <a:off x="437515" y="5500370"/>
              <a:ext cx="62230" cy="23241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11"/>
            </p:blipFill>
            <p:spPr>
              <a:xfrm>
                <a:off x="437515" y="5500370"/>
                <a:ext cx="6223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57" name="墨迹 156"/>
              <p14:cNvContentPartPr/>
              <p14:nvPr/>
            </p14:nvContentPartPr>
            <p14:xfrm>
              <a:off x="303530" y="5661025"/>
              <a:ext cx="240665" cy="12509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3"/>
            </p:blipFill>
            <p:spPr>
              <a:xfrm>
                <a:off x="303530" y="5661025"/>
                <a:ext cx="24066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58" name="墨迹 157"/>
              <p14:cNvContentPartPr/>
              <p14:nvPr/>
            </p14:nvContentPartPr>
            <p14:xfrm>
              <a:off x="669290" y="5553710"/>
              <a:ext cx="473710" cy="80391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5"/>
            </p:blipFill>
            <p:spPr>
              <a:xfrm>
                <a:off x="669290" y="5553710"/>
                <a:ext cx="473710" cy="803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59" name="墨迹 158"/>
              <p14:cNvContentPartPr/>
              <p14:nvPr/>
            </p14:nvContentPartPr>
            <p14:xfrm>
              <a:off x="749935" y="6009640"/>
              <a:ext cx="312420" cy="2667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7"/>
            </p:blipFill>
            <p:spPr>
              <a:xfrm>
                <a:off x="749935" y="6009640"/>
                <a:ext cx="3124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0" name="墨迹 159"/>
              <p14:cNvContentPartPr/>
              <p14:nvPr/>
            </p14:nvContentPartPr>
            <p14:xfrm>
              <a:off x="758825" y="5741670"/>
              <a:ext cx="321310" cy="3556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9"/>
            </p:blipFill>
            <p:spPr>
              <a:xfrm>
                <a:off x="758825" y="5741670"/>
                <a:ext cx="32131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1" name="墨迹 160"/>
              <p14:cNvContentPartPr/>
              <p14:nvPr/>
            </p14:nvContentPartPr>
            <p14:xfrm>
              <a:off x="803275" y="6054090"/>
              <a:ext cx="160655" cy="20510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21"/>
            </p:blipFill>
            <p:spPr>
              <a:xfrm>
                <a:off x="803275" y="6054090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2" name="墨迹 161"/>
              <p14:cNvContentPartPr/>
              <p14:nvPr/>
            </p14:nvContentPartPr>
            <p14:xfrm>
              <a:off x="883920" y="6125210"/>
              <a:ext cx="26670" cy="20574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3"/>
            </p:blipFill>
            <p:spPr>
              <a:xfrm>
                <a:off x="883920" y="6125210"/>
                <a:ext cx="2667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3" name="墨迹 162"/>
              <p14:cNvContentPartPr/>
              <p14:nvPr/>
            </p14:nvContentPartPr>
            <p14:xfrm>
              <a:off x="1026795" y="3018155"/>
              <a:ext cx="35560" cy="58039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5"/>
            </p:blipFill>
            <p:spPr>
              <a:xfrm>
                <a:off x="1026795" y="3018155"/>
                <a:ext cx="35560" cy="580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4" name="墨迹 163"/>
              <p14:cNvContentPartPr/>
              <p14:nvPr/>
            </p14:nvContentPartPr>
            <p14:xfrm>
              <a:off x="1339215" y="6054090"/>
              <a:ext cx="89535" cy="2667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7"/>
            </p:blipFill>
            <p:spPr>
              <a:xfrm>
                <a:off x="1339215" y="6054090"/>
                <a:ext cx="895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5" name="墨迹 164"/>
              <p14:cNvContentPartPr/>
              <p14:nvPr/>
            </p14:nvContentPartPr>
            <p14:xfrm>
              <a:off x="1348105" y="6143625"/>
              <a:ext cx="89535" cy="2667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9"/>
            </p:blipFill>
            <p:spPr>
              <a:xfrm>
                <a:off x="1348105" y="6143625"/>
                <a:ext cx="895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6" name="墨迹 165"/>
              <p14:cNvContentPartPr/>
              <p14:nvPr/>
            </p14:nvContentPartPr>
            <p14:xfrm>
              <a:off x="1410335" y="6009640"/>
              <a:ext cx="125095" cy="25844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31"/>
            </p:blipFill>
            <p:spPr>
              <a:xfrm>
                <a:off x="1410335" y="6009640"/>
                <a:ext cx="12509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67" name="墨迹 166"/>
              <p14:cNvContentPartPr/>
              <p14:nvPr/>
            </p14:nvContentPartPr>
            <p14:xfrm>
              <a:off x="2009140" y="5821680"/>
              <a:ext cx="142875" cy="1428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3"/>
            </p:blipFill>
            <p:spPr>
              <a:xfrm>
                <a:off x="2009140" y="5821680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68" name="墨迹 167"/>
              <p14:cNvContentPartPr/>
              <p14:nvPr/>
            </p14:nvContentPartPr>
            <p14:xfrm>
              <a:off x="2169795" y="5848350"/>
              <a:ext cx="133985" cy="1841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5"/>
            </p:blipFill>
            <p:spPr>
              <a:xfrm>
                <a:off x="2169795" y="5848350"/>
                <a:ext cx="13398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69" name="墨迹 168"/>
              <p14:cNvContentPartPr/>
              <p14:nvPr/>
            </p14:nvContentPartPr>
            <p14:xfrm>
              <a:off x="2240915" y="5786120"/>
              <a:ext cx="8890" cy="16954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7"/>
            </p:blipFill>
            <p:spPr>
              <a:xfrm>
                <a:off x="2240915" y="5786120"/>
                <a:ext cx="88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0" name="墨迹 169"/>
              <p14:cNvContentPartPr/>
              <p14:nvPr/>
            </p14:nvContentPartPr>
            <p14:xfrm>
              <a:off x="1678305" y="5928995"/>
              <a:ext cx="267970" cy="49085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9"/>
            </p:blipFill>
            <p:spPr>
              <a:xfrm>
                <a:off x="1678305" y="5928995"/>
                <a:ext cx="267970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1" name="墨迹 170"/>
              <p14:cNvContentPartPr/>
              <p14:nvPr/>
            </p14:nvContentPartPr>
            <p14:xfrm>
              <a:off x="1714500" y="6170295"/>
              <a:ext cx="213995" cy="889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41"/>
            </p:blipFill>
            <p:spPr>
              <a:xfrm>
                <a:off x="1714500" y="6170295"/>
                <a:ext cx="2139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2" name="墨迹 171"/>
              <p14:cNvContentPartPr/>
              <p14:nvPr/>
            </p14:nvContentPartPr>
            <p14:xfrm>
              <a:off x="1732280" y="6196965"/>
              <a:ext cx="106680" cy="10731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43"/>
            </p:blipFill>
            <p:spPr>
              <a:xfrm>
                <a:off x="1732280" y="6196965"/>
                <a:ext cx="10668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3" name="墨迹 172"/>
              <p14:cNvContentPartPr/>
              <p14:nvPr/>
            </p14:nvContentPartPr>
            <p14:xfrm>
              <a:off x="1803400" y="6214745"/>
              <a:ext cx="17780" cy="13398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5"/>
            </p:blipFill>
            <p:spPr>
              <a:xfrm>
                <a:off x="1803400" y="6214745"/>
                <a:ext cx="177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4" name="墨迹 173"/>
              <p14:cNvContentPartPr/>
              <p14:nvPr/>
            </p14:nvContentPartPr>
            <p14:xfrm>
              <a:off x="1704975" y="6009640"/>
              <a:ext cx="170180" cy="2667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7"/>
            </p:blipFill>
            <p:spPr>
              <a:xfrm>
                <a:off x="1704975" y="6009640"/>
                <a:ext cx="1701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5" name="墨迹 174"/>
              <p14:cNvContentPartPr/>
              <p14:nvPr/>
            </p14:nvContentPartPr>
            <p14:xfrm>
              <a:off x="1741170" y="6062980"/>
              <a:ext cx="133985" cy="8064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9"/>
            </p:blipFill>
            <p:spPr>
              <a:xfrm>
                <a:off x="1741170" y="6062980"/>
                <a:ext cx="13398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6" name="墨迹 175"/>
              <p14:cNvContentPartPr/>
              <p14:nvPr/>
            </p14:nvContentPartPr>
            <p14:xfrm>
              <a:off x="1981835" y="5839460"/>
              <a:ext cx="98425" cy="15176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51"/>
            </p:blipFill>
            <p:spPr>
              <a:xfrm>
                <a:off x="1981835" y="5839460"/>
                <a:ext cx="9842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77" name="墨迹 176"/>
              <p14:cNvContentPartPr/>
              <p14:nvPr/>
            </p14:nvContentPartPr>
            <p14:xfrm>
              <a:off x="2106930" y="6205855"/>
              <a:ext cx="151765" cy="36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53"/>
            </p:blipFill>
            <p:spPr>
              <a:xfrm>
                <a:off x="2106930" y="6205855"/>
                <a:ext cx="1517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78" name="墨迹 177"/>
              <p14:cNvContentPartPr/>
              <p14:nvPr/>
            </p14:nvContentPartPr>
            <p14:xfrm>
              <a:off x="2106930" y="6232525"/>
              <a:ext cx="187960" cy="5397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5"/>
            </p:blipFill>
            <p:spPr>
              <a:xfrm>
                <a:off x="2106930" y="6232525"/>
                <a:ext cx="18796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79" name="墨迹 178"/>
              <p14:cNvContentPartPr/>
              <p14:nvPr/>
            </p14:nvContentPartPr>
            <p14:xfrm>
              <a:off x="2124710" y="6116320"/>
              <a:ext cx="250190" cy="29464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7"/>
            </p:blipFill>
            <p:spPr>
              <a:xfrm>
                <a:off x="2124710" y="6116320"/>
                <a:ext cx="25019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0" name="墨迹 179"/>
              <p14:cNvContentPartPr/>
              <p14:nvPr/>
            </p14:nvContentPartPr>
            <p14:xfrm>
              <a:off x="1946275" y="5786120"/>
              <a:ext cx="160655" cy="16954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9"/>
            </p:blipFill>
            <p:spPr>
              <a:xfrm>
                <a:off x="1946275" y="5786120"/>
                <a:ext cx="1606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1" name="墨迹 180"/>
              <p14:cNvContentPartPr/>
              <p14:nvPr/>
            </p14:nvContentPartPr>
            <p14:xfrm>
              <a:off x="1981835" y="5875655"/>
              <a:ext cx="125095" cy="13398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61"/>
            </p:blipFill>
            <p:spPr>
              <a:xfrm>
                <a:off x="1981835" y="5875655"/>
                <a:ext cx="12509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2" name="墨迹 181"/>
              <p14:cNvContentPartPr/>
              <p14:nvPr/>
            </p14:nvContentPartPr>
            <p14:xfrm>
              <a:off x="2616200" y="6062980"/>
              <a:ext cx="410845" cy="38417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63"/>
            </p:blipFill>
            <p:spPr>
              <a:xfrm>
                <a:off x="2616200" y="6062980"/>
                <a:ext cx="41084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3" name="墨迹 182"/>
              <p14:cNvContentPartPr/>
              <p14:nvPr/>
            </p14:nvContentPartPr>
            <p14:xfrm>
              <a:off x="2642870" y="6214745"/>
              <a:ext cx="347980" cy="2667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5"/>
            </p:blipFill>
            <p:spPr>
              <a:xfrm>
                <a:off x="2642870" y="6214745"/>
                <a:ext cx="3479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4" name="墨迹 183"/>
              <p14:cNvContentPartPr/>
              <p14:nvPr/>
            </p14:nvContentPartPr>
            <p14:xfrm>
              <a:off x="2741295" y="6232525"/>
              <a:ext cx="97790" cy="1873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7"/>
            </p:blipFill>
            <p:spPr>
              <a:xfrm>
                <a:off x="2741295" y="6232525"/>
                <a:ext cx="9779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5" name="墨迹 184"/>
              <p14:cNvContentPartPr/>
              <p14:nvPr/>
            </p14:nvContentPartPr>
            <p14:xfrm>
              <a:off x="1981835" y="2937510"/>
              <a:ext cx="678815" cy="5334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9"/>
            </p:blipFill>
            <p:spPr>
              <a:xfrm>
                <a:off x="1981835" y="2937510"/>
                <a:ext cx="67881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6" name="墨迹 185"/>
              <p14:cNvContentPartPr/>
              <p14:nvPr/>
            </p14:nvContentPartPr>
            <p14:xfrm>
              <a:off x="2000250" y="2098040"/>
              <a:ext cx="26670" cy="1778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71"/>
            </p:blipFill>
            <p:spPr>
              <a:xfrm>
                <a:off x="2000250" y="2098040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87" name="墨迹 186"/>
              <p14:cNvContentPartPr/>
              <p14:nvPr/>
            </p14:nvContentPartPr>
            <p14:xfrm>
              <a:off x="2098040" y="1981835"/>
              <a:ext cx="71755" cy="22352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73"/>
            </p:blipFill>
            <p:spPr>
              <a:xfrm>
                <a:off x="2098040" y="1981835"/>
                <a:ext cx="717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88" name="墨迹 187"/>
              <p14:cNvContentPartPr/>
              <p14:nvPr/>
            </p14:nvContentPartPr>
            <p14:xfrm>
              <a:off x="2062480" y="2035810"/>
              <a:ext cx="169545" cy="889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75"/>
            </p:blipFill>
            <p:spPr>
              <a:xfrm>
                <a:off x="2062480" y="2035810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89" name="墨迹 188"/>
              <p14:cNvContentPartPr/>
              <p14:nvPr/>
            </p14:nvContentPartPr>
            <p14:xfrm>
              <a:off x="2232025" y="2053590"/>
              <a:ext cx="53975" cy="889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7"/>
            </p:blipFill>
            <p:spPr>
              <a:xfrm>
                <a:off x="2232025" y="2053590"/>
                <a:ext cx="539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0" name="墨迹 189"/>
              <p14:cNvContentPartPr/>
              <p14:nvPr/>
            </p14:nvContentPartPr>
            <p14:xfrm>
              <a:off x="2223135" y="2124710"/>
              <a:ext cx="80645" cy="1841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9"/>
            </p:blipFill>
            <p:spPr>
              <a:xfrm>
                <a:off x="2223135" y="2124710"/>
                <a:ext cx="8064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1" name="墨迹 190"/>
              <p14:cNvContentPartPr/>
              <p14:nvPr/>
            </p14:nvContentPartPr>
            <p14:xfrm>
              <a:off x="2366010" y="1981835"/>
              <a:ext cx="89535" cy="26797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81"/>
            </p:blipFill>
            <p:spPr>
              <a:xfrm>
                <a:off x="2366010" y="1981835"/>
                <a:ext cx="8953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2" name="墨迹 191"/>
              <p14:cNvContentPartPr/>
              <p14:nvPr/>
            </p14:nvContentPartPr>
            <p14:xfrm>
              <a:off x="1955165" y="1464310"/>
              <a:ext cx="26670" cy="1778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1"/>
            </p:blipFill>
            <p:spPr>
              <a:xfrm>
                <a:off x="1955165" y="1464310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3" name="墨迹 192"/>
              <p14:cNvContentPartPr/>
              <p14:nvPr/>
            </p14:nvContentPartPr>
            <p14:xfrm>
              <a:off x="2044700" y="1321435"/>
              <a:ext cx="71120" cy="22288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84"/>
            </p:blipFill>
            <p:spPr>
              <a:xfrm>
                <a:off x="2044700" y="1321435"/>
                <a:ext cx="7112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4" name="墨迹 193"/>
              <p14:cNvContentPartPr/>
              <p14:nvPr/>
            </p14:nvContentPartPr>
            <p14:xfrm>
              <a:off x="2018030" y="1374775"/>
              <a:ext cx="133985" cy="2667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6"/>
            </p:blipFill>
            <p:spPr>
              <a:xfrm>
                <a:off x="2018030" y="1374775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5" name="墨迹 194"/>
              <p14:cNvContentPartPr/>
              <p14:nvPr/>
            </p14:nvContentPartPr>
            <p14:xfrm>
              <a:off x="3598545" y="1267460"/>
              <a:ext cx="97790" cy="1968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8"/>
            </p:blipFill>
            <p:spPr>
              <a:xfrm>
                <a:off x="3598545" y="1267460"/>
                <a:ext cx="9779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196" name="墨迹 195"/>
              <p14:cNvContentPartPr/>
              <p14:nvPr/>
            </p14:nvContentPartPr>
            <p14:xfrm>
              <a:off x="3642995" y="1276350"/>
              <a:ext cx="98425" cy="2730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90"/>
            </p:blipFill>
            <p:spPr>
              <a:xfrm>
                <a:off x="3642995" y="1276350"/>
                <a:ext cx="9842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197" name="墨迹 196"/>
              <p14:cNvContentPartPr/>
              <p14:nvPr/>
            </p14:nvContentPartPr>
            <p14:xfrm>
              <a:off x="3982085" y="1633855"/>
              <a:ext cx="1161415" cy="3556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92"/>
            </p:blipFill>
            <p:spPr>
              <a:xfrm>
                <a:off x="3982085" y="1633855"/>
                <a:ext cx="116141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198" name="墨迹 197"/>
              <p14:cNvContentPartPr/>
              <p14:nvPr/>
            </p14:nvContentPartPr>
            <p14:xfrm>
              <a:off x="4768215" y="1776730"/>
              <a:ext cx="160655" cy="30353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94"/>
            </p:blipFill>
            <p:spPr>
              <a:xfrm>
                <a:off x="4768215" y="1776730"/>
                <a:ext cx="16065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199" name="墨迹 198"/>
              <p14:cNvContentPartPr/>
              <p14:nvPr/>
            </p14:nvContentPartPr>
            <p14:xfrm>
              <a:off x="5000625" y="2143125"/>
              <a:ext cx="17780" cy="30353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6"/>
            </p:blipFill>
            <p:spPr>
              <a:xfrm>
                <a:off x="5000625" y="2143125"/>
                <a:ext cx="1778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0" name="墨迹 199"/>
              <p14:cNvContentPartPr/>
              <p14:nvPr/>
            </p14:nvContentPartPr>
            <p14:xfrm>
              <a:off x="4991100" y="2143125"/>
              <a:ext cx="89535" cy="9779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8"/>
            </p:blipFill>
            <p:spPr>
              <a:xfrm>
                <a:off x="4991100" y="2143125"/>
                <a:ext cx="8953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1" name="墨迹 200"/>
              <p14:cNvContentPartPr/>
              <p14:nvPr/>
            </p14:nvContentPartPr>
            <p14:xfrm>
              <a:off x="5107305" y="2106930"/>
              <a:ext cx="116205" cy="18796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400"/>
            </p:blipFill>
            <p:spPr>
              <a:xfrm>
                <a:off x="5107305" y="2106930"/>
                <a:ext cx="11620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2" name="墨迹 201"/>
              <p14:cNvContentPartPr/>
              <p14:nvPr/>
            </p14:nvContentPartPr>
            <p14:xfrm>
              <a:off x="5232400" y="2196465"/>
              <a:ext cx="17780" cy="7112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402"/>
            </p:blipFill>
            <p:spPr>
              <a:xfrm>
                <a:off x="5232400" y="2196465"/>
                <a:ext cx="1778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3" name="墨迹 202"/>
              <p14:cNvContentPartPr/>
              <p14:nvPr/>
            </p14:nvContentPartPr>
            <p14:xfrm>
              <a:off x="5232400" y="2089150"/>
              <a:ext cx="17780" cy="36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404"/>
            </p:blipFill>
            <p:spPr>
              <a:xfrm>
                <a:off x="5232400" y="208915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4" name="墨迹 203"/>
              <p14:cNvContentPartPr/>
              <p14:nvPr/>
            </p14:nvContentPartPr>
            <p14:xfrm>
              <a:off x="5295265" y="2178685"/>
              <a:ext cx="97790" cy="12509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06"/>
            </p:blipFill>
            <p:spPr>
              <a:xfrm>
                <a:off x="5295265" y="2178685"/>
                <a:ext cx="9779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5" name="墨迹 204"/>
              <p14:cNvContentPartPr/>
              <p14:nvPr/>
            </p14:nvContentPartPr>
            <p14:xfrm>
              <a:off x="5482590" y="2044700"/>
              <a:ext cx="80010" cy="27686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8"/>
            </p:blipFill>
            <p:spPr>
              <a:xfrm>
                <a:off x="5482590" y="2044700"/>
                <a:ext cx="8001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06" name="墨迹 205"/>
              <p14:cNvContentPartPr/>
              <p14:nvPr/>
            </p14:nvContentPartPr>
            <p14:xfrm>
              <a:off x="5410835" y="2106930"/>
              <a:ext cx="142875" cy="4508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10"/>
            </p:blipFill>
            <p:spPr>
              <a:xfrm>
                <a:off x="5410835" y="2106930"/>
                <a:ext cx="14287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07" name="墨迹 206"/>
              <p14:cNvContentPartPr/>
              <p14:nvPr/>
            </p14:nvContentPartPr>
            <p14:xfrm>
              <a:off x="5634355" y="2062480"/>
              <a:ext cx="80645" cy="32131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12"/>
            </p:blipFill>
            <p:spPr>
              <a:xfrm>
                <a:off x="5634355" y="2062480"/>
                <a:ext cx="8064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08" name="墨迹 207"/>
              <p14:cNvContentPartPr/>
              <p14:nvPr/>
            </p14:nvContentPartPr>
            <p14:xfrm>
              <a:off x="5803900" y="1928495"/>
              <a:ext cx="360" cy="8064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14"/>
            </p:blipFill>
            <p:spPr>
              <a:xfrm>
                <a:off x="5803900" y="1928495"/>
                <a:ext cx="36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09" name="墨迹 208"/>
              <p14:cNvContentPartPr/>
              <p14:nvPr/>
            </p14:nvContentPartPr>
            <p14:xfrm>
              <a:off x="5884545" y="2196465"/>
              <a:ext cx="106680" cy="3556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16"/>
            </p:blipFill>
            <p:spPr>
              <a:xfrm>
                <a:off x="5884545" y="2196465"/>
                <a:ext cx="1066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0" name="墨迹 209"/>
              <p14:cNvContentPartPr/>
              <p14:nvPr/>
            </p14:nvContentPartPr>
            <p14:xfrm>
              <a:off x="6054090" y="1955165"/>
              <a:ext cx="8890" cy="11620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8"/>
            </p:blipFill>
            <p:spPr>
              <a:xfrm>
                <a:off x="6054090" y="1955165"/>
                <a:ext cx="889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1" name="墨迹 210"/>
              <p14:cNvContentPartPr/>
              <p14:nvPr/>
            </p14:nvContentPartPr>
            <p14:xfrm>
              <a:off x="6098540" y="2214245"/>
              <a:ext cx="98425" cy="17843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20"/>
            </p:blipFill>
            <p:spPr>
              <a:xfrm>
                <a:off x="6098540" y="2214245"/>
                <a:ext cx="9842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2" name="墨迹 211"/>
              <p14:cNvContentPartPr/>
              <p14:nvPr/>
            </p14:nvContentPartPr>
            <p14:xfrm>
              <a:off x="2830195" y="633730"/>
              <a:ext cx="589280" cy="19621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22"/>
            </p:blipFill>
            <p:spPr>
              <a:xfrm>
                <a:off x="2830195" y="633730"/>
                <a:ext cx="58928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3" name="墨迹 212"/>
              <p14:cNvContentPartPr/>
              <p14:nvPr/>
            </p14:nvContentPartPr>
            <p14:xfrm>
              <a:off x="6322060" y="2062480"/>
              <a:ext cx="133985" cy="20510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24"/>
            </p:blipFill>
            <p:spPr>
              <a:xfrm>
                <a:off x="6322060" y="2062480"/>
                <a:ext cx="13398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4" name="墨迹 213"/>
              <p14:cNvContentPartPr/>
              <p14:nvPr/>
            </p14:nvContentPartPr>
            <p14:xfrm>
              <a:off x="6518275" y="2214245"/>
              <a:ext cx="360" cy="2667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26"/>
            </p:blipFill>
            <p:spPr>
              <a:xfrm>
                <a:off x="6518275" y="2214245"/>
                <a:ext cx="3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5" name="墨迹 214"/>
              <p14:cNvContentPartPr/>
              <p14:nvPr/>
            </p14:nvContentPartPr>
            <p14:xfrm>
              <a:off x="6616700" y="2026920"/>
              <a:ext cx="80010" cy="24066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8"/>
            </p:blipFill>
            <p:spPr>
              <a:xfrm>
                <a:off x="6616700" y="2026920"/>
                <a:ext cx="8001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16" name="墨迹 215"/>
              <p14:cNvContentPartPr/>
              <p14:nvPr/>
            </p14:nvContentPartPr>
            <p14:xfrm>
              <a:off x="6625590" y="2044700"/>
              <a:ext cx="151765" cy="28575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30"/>
            </p:blipFill>
            <p:spPr>
              <a:xfrm>
                <a:off x="6625590" y="2044700"/>
                <a:ext cx="15176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17" name="墨迹 216"/>
              <p14:cNvContentPartPr/>
              <p14:nvPr/>
            </p14:nvContentPartPr>
            <p14:xfrm>
              <a:off x="6875780" y="2214245"/>
              <a:ext cx="8890" cy="2667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32"/>
            </p:blipFill>
            <p:spPr>
              <a:xfrm>
                <a:off x="6875780" y="2214245"/>
                <a:ext cx="88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18" name="墨迹 217"/>
              <p14:cNvContentPartPr/>
              <p14:nvPr/>
            </p14:nvContentPartPr>
            <p14:xfrm>
              <a:off x="6946900" y="2053590"/>
              <a:ext cx="80645" cy="19621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34"/>
            </p:blipFill>
            <p:spPr>
              <a:xfrm>
                <a:off x="6946900" y="2053590"/>
                <a:ext cx="8064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19" name="墨迹 218"/>
              <p14:cNvContentPartPr/>
              <p14:nvPr/>
            </p14:nvContentPartPr>
            <p14:xfrm>
              <a:off x="6920230" y="2071370"/>
              <a:ext cx="160655" cy="2667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36"/>
            </p:blipFill>
            <p:spPr>
              <a:xfrm>
                <a:off x="6920230" y="2071370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0" name="墨迹 219"/>
              <p14:cNvContentPartPr/>
              <p14:nvPr/>
            </p14:nvContentPartPr>
            <p14:xfrm>
              <a:off x="7036435" y="2232025"/>
              <a:ext cx="133985" cy="20574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8"/>
            </p:blipFill>
            <p:spPr>
              <a:xfrm>
                <a:off x="7036435" y="2232025"/>
                <a:ext cx="13398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1" name="墨迹 220"/>
              <p14:cNvContentPartPr/>
              <p14:nvPr/>
            </p14:nvContentPartPr>
            <p14:xfrm>
              <a:off x="7304405" y="2071370"/>
              <a:ext cx="142875" cy="23241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40"/>
            </p:blipFill>
            <p:spPr>
              <a:xfrm>
                <a:off x="7304405" y="2071370"/>
                <a:ext cx="14287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2" name="墨迹 221"/>
              <p14:cNvContentPartPr/>
              <p14:nvPr/>
            </p14:nvContentPartPr>
            <p14:xfrm>
              <a:off x="6429375" y="2214245"/>
              <a:ext cx="133350" cy="1778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42"/>
            </p:blipFill>
            <p:spPr>
              <a:xfrm>
                <a:off x="6429375" y="2214245"/>
                <a:ext cx="1333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3" name="墨迹 222"/>
              <p14:cNvContentPartPr/>
              <p14:nvPr/>
            </p14:nvContentPartPr>
            <p14:xfrm>
              <a:off x="6482715" y="2152015"/>
              <a:ext cx="133985" cy="16954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44"/>
            </p:blipFill>
            <p:spPr>
              <a:xfrm>
                <a:off x="6482715" y="2152015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24" name="墨迹 223"/>
              <p14:cNvContentPartPr/>
              <p14:nvPr/>
            </p14:nvContentPartPr>
            <p14:xfrm>
              <a:off x="7482840" y="2160905"/>
              <a:ext cx="107315" cy="2667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46"/>
            </p:blipFill>
            <p:spPr>
              <a:xfrm>
                <a:off x="7482840" y="2160905"/>
                <a:ext cx="1073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25" name="墨迹 224"/>
              <p14:cNvContentPartPr/>
              <p14:nvPr/>
            </p14:nvContentPartPr>
            <p14:xfrm>
              <a:off x="7545070" y="2106930"/>
              <a:ext cx="151765" cy="18796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8"/>
            </p:blipFill>
            <p:spPr>
              <a:xfrm>
                <a:off x="7545070" y="2106930"/>
                <a:ext cx="15176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26" name="墨迹 225"/>
              <p14:cNvContentPartPr/>
              <p14:nvPr/>
            </p14:nvContentPartPr>
            <p14:xfrm>
              <a:off x="7768590" y="2000250"/>
              <a:ext cx="89535" cy="24066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50"/>
            </p:blipFill>
            <p:spPr>
              <a:xfrm>
                <a:off x="7768590" y="2000250"/>
                <a:ext cx="8953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27" name="墨迹 226"/>
              <p14:cNvContentPartPr/>
              <p14:nvPr/>
            </p14:nvContentPartPr>
            <p14:xfrm>
              <a:off x="7696835" y="2044700"/>
              <a:ext cx="151765" cy="444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52"/>
            </p:blipFill>
            <p:spPr>
              <a:xfrm>
                <a:off x="7696835" y="2044700"/>
                <a:ext cx="15176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28" name="墨迹 227"/>
              <p14:cNvContentPartPr/>
              <p14:nvPr/>
            </p14:nvContentPartPr>
            <p14:xfrm>
              <a:off x="7947025" y="2169795"/>
              <a:ext cx="26670" cy="2667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54"/>
            </p:blipFill>
            <p:spPr>
              <a:xfrm>
                <a:off x="7947025" y="2169795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29" name="墨迹 228"/>
              <p14:cNvContentPartPr/>
              <p14:nvPr/>
            </p14:nvContentPartPr>
            <p14:xfrm>
              <a:off x="8098790" y="2000250"/>
              <a:ext cx="71755" cy="18732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56"/>
            </p:blipFill>
            <p:spPr>
              <a:xfrm>
                <a:off x="8098790" y="2000250"/>
                <a:ext cx="7175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0" name="墨迹 229"/>
              <p14:cNvContentPartPr/>
              <p14:nvPr/>
            </p14:nvContentPartPr>
            <p14:xfrm>
              <a:off x="8089900" y="2044700"/>
              <a:ext cx="107315" cy="4445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8"/>
            </p:blipFill>
            <p:spPr>
              <a:xfrm>
                <a:off x="8089900" y="2044700"/>
                <a:ext cx="10731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1" name="墨迹 230"/>
              <p14:cNvContentPartPr/>
              <p14:nvPr/>
            </p14:nvContentPartPr>
            <p14:xfrm>
              <a:off x="8250555" y="1981835"/>
              <a:ext cx="125095" cy="30416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60"/>
            </p:blipFill>
            <p:spPr>
              <a:xfrm>
                <a:off x="8250555" y="1981835"/>
                <a:ext cx="125095" cy="304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2" name="墨迹 231"/>
              <p14:cNvContentPartPr/>
              <p14:nvPr/>
            </p14:nvContentPartPr>
            <p14:xfrm>
              <a:off x="4750435" y="2392680"/>
              <a:ext cx="3937635" cy="21463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62"/>
            </p:blipFill>
            <p:spPr>
              <a:xfrm>
                <a:off x="4750435" y="2392680"/>
                <a:ext cx="393763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33" name="墨迹 232"/>
              <p14:cNvContentPartPr/>
              <p14:nvPr/>
            </p14:nvContentPartPr>
            <p14:xfrm>
              <a:off x="7134225" y="5589905"/>
              <a:ext cx="18415" cy="36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64"/>
            </p:blipFill>
            <p:spPr>
              <a:xfrm>
                <a:off x="7134225" y="5589905"/>
                <a:ext cx="184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34" name="墨迹 233"/>
              <p14:cNvContentPartPr/>
              <p14:nvPr/>
            </p14:nvContentPartPr>
            <p14:xfrm>
              <a:off x="7045325" y="5491480"/>
              <a:ext cx="116205" cy="33909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66"/>
            </p:blipFill>
            <p:spPr>
              <a:xfrm>
                <a:off x="7045325" y="5491480"/>
                <a:ext cx="11620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35" name="墨迹 234"/>
              <p14:cNvContentPartPr/>
              <p14:nvPr/>
            </p14:nvContentPartPr>
            <p14:xfrm>
              <a:off x="7125335" y="5500370"/>
              <a:ext cx="62865" cy="27686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68"/>
            </p:blipFill>
            <p:spPr>
              <a:xfrm>
                <a:off x="7125335" y="5500370"/>
                <a:ext cx="6286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36" name="墨迹 235"/>
              <p14:cNvContentPartPr/>
              <p14:nvPr/>
            </p14:nvContentPartPr>
            <p14:xfrm>
              <a:off x="7116445" y="5669915"/>
              <a:ext cx="116205" cy="4508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70"/>
            </p:blipFill>
            <p:spPr>
              <a:xfrm>
                <a:off x="7116445" y="5669915"/>
                <a:ext cx="11620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37" name="墨迹 236"/>
              <p14:cNvContentPartPr/>
              <p14:nvPr/>
            </p14:nvContentPartPr>
            <p14:xfrm>
              <a:off x="7313295" y="5652135"/>
              <a:ext cx="17780" cy="2667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72"/>
            </p:blipFill>
            <p:spPr>
              <a:xfrm>
                <a:off x="7313295" y="5652135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38" name="墨迹 237"/>
              <p14:cNvContentPartPr/>
              <p14:nvPr/>
            </p14:nvContentPartPr>
            <p14:xfrm>
              <a:off x="6830695" y="5348605"/>
              <a:ext cx="1875155" cy="5334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74"/>
            </p:blipFill>
            <p:spPr>
              <a:xfrm>
                <a:off x="6830695" y="5348605"/>
                <a:ext cx="187515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39" name="墨迹 238"/>
              <p14:cNvContentPartPr/>
              <p14:nvPr/>
            </p14:nvContentPartPr>
            <p14:xfrm>
              <a:off x="7536180" y="5482590"/>
              <a:ext cx="160655" cy="1778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76"/>
            </p:blipFill>
            <p:spPr>
              <a:xfrm>
                <a:off x="7536180" y="5482590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0" name="墨迹 239"/>
              <p14:cNvContentPartPr/>
              <p14:nvPr/>
            </p14:nvContentPartPr>
            <p14:xfrm>
              <a:off x="7509510" y="5438140"/>
              <a:ext cx="187325" cy="3302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78"/>
            </p:blipFill>
            <p:spPr>
              <a:xfrm>
                <a:off x="7509510" y="5438140"/>
                <a:ext cx="1873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1" name="墨迹 240"/>
              <p14:cNvContentPartPr/>
              <p14:nvPr/>
            </p14:nvContentPartPr>
            <p14:xfrm>
              <a:off x="7562850" y="5607685"/>
              <a:ext cx="45085" cy="26797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80"/>
            </p:blipFill>
            <p:spPr>
              <a:xfrm>
                <a:off x="7562850" y="5607685"/>
                <a:ext cx="4508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2" name="墨迹 241"/>
              <p14:cNvContentPartPr/>
              <p14:nvPr/>
            </p14:nvContentPartPr>
            <p14:xfrm>
              <a:off x="7607935" y="5581015"/>
              <a:ext cx="97790" cy="26733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82"/>
            </p:blipFill>
            <p:spPr>
              <a:xfrm>
                <a:off x="7607935" y="5581015"/>
                <a:ext cx="9779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43" name="墨迹 242"/>
              <p14:cNvContentPartPr/>
              <p14:nvPr/>
            </p14:nvContentPartPr>
            <p14:xfrm>
              <a:off x="7625715" y="5669915"/>
              <a:ext cx="44450" cy="5397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84"/>
            </p:blipFill>
            <p:spPr>
              <a:xfrm>
                <a:off x="7625715" y="5669915"/>
                <a:ext cx="444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44" name="墨迹 243"/>
              <p14:cNvContentPartPr/>
              <p14:nvPr/>
            </p14:nvContentPartPr>
            <p14:xfrm>
              <a:off x="7607935" y="5669915"/>
              <a:ext cx="116205" cy="8064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86"/>
            </p:blipFill>
            <p:spPr>
              <a:xfrm>
                <a:off x="7607935" y="5669915"/>
                <a:ext cx="11620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45" name="墨迹 244"/>
              <p14:cNvContentPartPr/>
              <p14:nvPr/>
            </p14:nvContentPartPr>
            <p14:xfrm>
              <a:off x="7759700" y="5562600"/>
              <a:ext cx="71120" cy="3619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88"/>
            </p:blipFill>
            <p:spPr>
              <a:xfrm>
                <a:off x="7759700" y="5562600"/>
                <a:ext cx="7112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46" name="墨迹 245"/>
              <p14:cNvContentPartPr/>
              <p14:nvPr/>
            </p14:nvContentPartPr>
            <p14:xfrm>
              <a:off x="7759700" y="5643245"/>
              <a:ext cx="35560" cy="18732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90"/>
            </p:blipFill>
            <p:spPr>
              <a:xfrm>
                <a:off x="7759700" y="5643245"/>
                <a:ext cx="3556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47" name="墨迹 246"/>
              <p14:cNvContentPartPr/>
              <p14:nvPr/>
            </p14:nvContentPartPr>
            <p14:xfrm>
              <a:off x="7875905" y="5544820"/>
              <a:ext cx="97790" cy="19685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92"/>
            </p:blipFill>
            <p:spPr>
              <a:xfrm>
                <a:off x="7875905" y="5544820"/>
                <a:ext cx="9779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48" name="墨迹 247"/>
              <p14:cNvContentPartPr/>
              <p14:nvPr/>
            </p14:nvContentPartPr>
            <p14:xfrm>
              <a:off x="7858125" y="5625465"/>
              <a:ext cx="53340" cy="15176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94"/>
            </p:blipFill>
            <p:spPr>
              <a:xfrm>
                <a:off x="7858125" y="5625465"/>
                <a:ext cx="5334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49" name="墨迹 248"/>
              <p14:cNvContentPartPr/>
              <p14:nvPr/>
            </p14:nvContentPartPr>
            <p14:xfrm>
              <a:off x="8081010" y="5482590"/>
              <a:ext cx="53340" cy="16954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96"/>
            </p:blipFill>
            <p:spPr>
              <a:xfrm>
                <a:off x="8081010" y="5482590"/>
                <a:ext cx="5334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0" name="墨迹 249"/>
              <p14:cNvContentPartPr/>
              <p14:nvPr/>
            </p14:nvContentPartPr>
            <p14:xfrm>
              <a:off x="8045450" y="5491480"/>
              <a:ext cx="285750" cy="33020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98"/>
            </p:blipFill>
            <p:spPr>
              <a:xfrm>
                <a:off x="8045450" y="5491480"/>
                <a:ext cx="2857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1" name="墨迹 250"/>
              <p14:cNvContentPartPr/>
              <p14:nvPr/>
            </p14:nvContentPartPr>
            <p14:xfrm>
              <a:off x="8170545" y="5482590"/>
              <a:ext cx="142875" cy="28575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500"/>
            </p:blipFill>
            <p:spPr>
              <a:xfrm>
                <a:off x="8170545" y="5482590"/>
                <a:ext cx="1428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52" name="墨迹 251"/>
              <p14:cNvContentPartPr/>
              <p14:nvPr/>
            </p14:nvContentPartPr>
            <p14:xfrm>
              <a:off x="8197215" y="5715000"/>
              <a:ext cx="116205" cy="3556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502"/>
            </p:blipFill>
            <p:spPr>
              <a:xfrm>
                <a:off x="8197215" y="5715000"/>
                <a:ext cx="1162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53" name="墨迹 252"/>
              <p14:cNvContentPartPr/>
              <p14:nvPr/>
            </p14:nvContentPartPr>
            <p14:xfrm>
              <a:off x="7036435" y="6036310"/>
              <a:ext cx="35560" cy="21399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504"/>
            </p:blipFill>
            <p:spPr>
              <a:xfrm>
                <a:off x="7036435" y="6036310"/>
                <a:ext cx="3556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54" name="墨迹 253"/>
              <p14:cNvContentPartPr/>
              <p14:nvPr/>
            </p14:nvContentPartPr>
            <p14:xfrm>
              <a:off x="7045325" y="6000750"/>
              <a:ext cx="151765" cy="25844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506"/>
            </p:blipFill>
            <p:spPr>
              <a:xfrm>
                <a:off x="7045325" y="6000750"/>
                <a:ext cx="15176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55" name="墨迹 254"/>
              <p14:cNvContentPartPr/>
              <p14:nvPr/>
            </p14:nvContentPartPr>
            <p14:xfrm>
              <a:off x="7268210" y="6143625"/>
              <a:ext cx="36195" cy="6223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508"/>
            </p:blipFill>
            <p:spPr>
              <a:xfrm>
                <a:off x="7268210" y="6143625"/>
                <a:ext cx="3619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56" name="墨迹 255"/>
              <p14:cNvContentPartPr/>
              <p14:nvPr/>
            </p14:nvContentPartPr>
            <p14:xfrm>
              <a:off x="7482840" y="6027420"/>
              <a:ext cx="26670" cy="6223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10"/>
            </p:blipFill>
            <p:spPr>
              <a:xfrm>
                <a:off x="7482840" y="6027420"/>
                <a:ext cx="2667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57" name="墨迹 256"/>
              <p14:cNvContentPartPr/>
              <p14:nvPr/>
            </p14:nvContentPartPr>
            <p14:xfrm>
              <a:off x="7465060" y="6170295"/>
              <a:ext cx="17780" cy="19621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12"/>
            </p:blipFill>
            <p:spPr>
              <a:xfrm>
                <a:off x="7465060" y="6170295"/>
                <a:ext cx="1778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58" name="墨迹 257"/>
              <p14:cNvContentPartPr/>
              <p14:nvPr/>
            </p14:nvContentPartPr>
            <p14:xfrm>
              <a:off x="7562850" y="6000750"/>
              <a:ext cx="89535" cy="16065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14"/>
            </p:blipFill>
            <p:spPr>
              <a:xfrm>
                <a:off x="7562850" y="6000750"/>
                <a:ext cx="895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59" name="墨迹 258"/>
              <p14:cNvContentPartPr/>
              <p14:nvPr/>
            </p14:nvContentPartPr>
            <p14:xfrm>
              <a:off x="7553960" y="6188075"/>
              <a:ext cx="133985" cy="16065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16"/>
            </p:blipFill>
            <p:spPr>
              <a:xfrm>
                <a:off x="7553960" y="6188075"/>
                <a:ext cx="1339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0" name="墨迹 259"/>
              <p14:cNvContentPartPr/>
              <p14:nvPr/>
            </p14:nvContentPartPr>
            <p14:xfrm>
              <a:off x="7741920" y="6054090"/>
              <a:ext cx="142875" cy="3556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18"/>
            </p:blipFill>
            <p:spPr>
              <a:xfrm>
                <a:off x="7741920" y="6054090"/>
                <a:ext cx="14287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1" name="墨迹 260"/>
              <p14:cNvContentPartPr/>
              <p14:nvPr/>
            </p14:nvContentPartPr>
            <p14:xfrm>
              <a:off x="7733030" y="6027420"/>
              <a:ext cx="133985" cy="32131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20"/>
            </p:blipFill>
            <p:spPr>
              <a:xfrm>
                <a:off x="7733030" y="6027420"/>
                <a:ext cx="13398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62" name="墨迹 261"/>
              <p14:cNvContentPartPr/>
              <p14:nvPr/>
            </p14:nvContentPartPr>
            <p14:xfrm>
              <a:off x="7777480" y="6170295"/>
              <a:ext cx="35560" cy="21399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22"/>
            </p:blipFill>
            <p:spPr>
              <a:xfrm>
                <a:off x="7777480" y="6170295"/>
                <a:ext cx="3556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63" name="墨迹 262"/>
              <p14:cNvContentPartPr/>
              <p14:nvPr/>
            </p14:nvContentPartPr>
            <p14:xfrm>
              <a:off x="7813040" y="6107430"/>
              <a:ext cx="89535" cy="23241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24"/>
            </p:blipFill>
            <p:spPr>
              <a:xfrm>
                <a:off x="7813040" y="6107430"/>
                <a:ext cx="8953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64" name="墨迹 263"/>
              <p14:cNvContentPartPr/>
              <p14:nvPr/>
            </p14:nvContentPartPr>
            <p14:xfrm>
              <a:off x="7795260" y="6170295"/>
              <a:ext cx="151765" cy="8001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26"/>
            </p:blipFill>
            <p:spPr>
              <a:xfrm>
                <a:off x="7795260" y="6170295"/>
                <a:ext cx="151765" cy="8001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0" name="图片 174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381000"/>
            <a:ext cx="8305800" cy="619442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2884170" y="1276350"/>
              <a:ext cx="5080635" cy="12509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2884170" y="1276350"/>
                <a:ext cx="50806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1115695" y="401320"/>
              <a:ext cx="1705610" cy="39306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1115695" y="401320"/>
                <a:ext cx="170561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2741295" y="615950"/>
              <a:ext cx="240665" cy="76771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2741295" y="615950"/>
                <a:ext cx="240665" cy="767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2794635" y="785495"/>
              <a:ext cx="5286375" cy="58039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2794635" y="785495"/>
                <a:ext cx="5286375" cy="580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3741420" y="1401445"/>
              <a:ext cx="589280" cy="4508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3741420" y="1401445"/>
                <a:ext cx="58928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3830320" y="1482090"/>
              <a:ext cx="616585" cy="6223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3830320" y="1482090"/>
                <a:ext cx="61658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4955540" y="1446530"/>
              <a:ext cx="625475" cy="177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4955540" y="1446530"/>
                <a:ext cx="6254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5098415" y="1499870"/>
              <a:ext cx="661035" cy="44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5098415" y="1499870"/>
                <a:ext cx="66103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6223635" y="1482090"/>
              <a:ext cx="500380" cy="355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6223635" y="1482090"/>
                <a:ext cx="50038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6500495" y="1535430"/>
              <a:ext cx="347980" cy="2667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6500495" y="1535430"/>
                <a:ext cx="3479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1000125" y="1607185"/>
              <a:ext cx="3178810" cy="89281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1000125" y="1607185"/>
                <a:ext cx="3178810" cy="892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2847975" y="758825"/>
              <a:ext cx="375285" cy="22288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2847975" y="758825"/>
                <a:ext cx="37528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3187700" y="767715"/>
              <a:ext cx="178435" cy="2768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3187700" y="767715"/>
                <a:ext cx="17843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1035685" y="2392680"/>
              <a:ext cx="982345" cy="8953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1035685" y="2392680"/>
                <a:ext cx="98234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1214120" y="2464435"/>
              <a:ext cx="732155" cy="6223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1214120" y="2464435"/>
                <a:ext cx="73215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2812415" y="2071370"/>
              <a:ext cx="348615" cy="2768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2812415" y="2071370"/>
                <a:ext cx="34861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749935" y="5071745"/>
              <a:ext cx="7563485" cy="21463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749935" y="5071745"/>
                <a:ext cx="756348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2803525" y="5768340"/>
              <a:ext cx="223520" cy="2667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2803525" y="5768340"/>
                <a:ext cx="2235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2696210" y="5857875"/>
              <a:ext cx="357505" cy="5334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2696210" y="5857875"/>
                <a:ext cx="35750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4803775" y="2616200"/>
              <a:ext cx="232410" cy="1778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4803775" y="2616200"/>
                <a:ext cx="2324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4866640" y="2339340"/>
              <a:ext cx="178435" cy="5715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4866640" y="2339340"/>
                <a:ext cx="17843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5071745" y="2625090"/>
              <a:ext cx="80645" cy="13398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5071745" y="2625090"/>
                <a:ext cx="8064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5214620" y="2607310"/>
              <a:ext cx="160655" cy="16954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5214620" y="2607310"/>
                <a:ext cx="1606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5401945" y="2499995"/>
              <a:ext cx="133985" cy="2768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5401945" y="2499995"/>
                <a:ext cx="13398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5875655" y="2741295"/>
              <a:ext cx="71120" cy="10668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5875655" y="2741295"/>
                <a:ext cx="7112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5955665" y="2544445"/>
              <a:ext cx="8890" cy="6286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5955665" y="2544445"/>
                <a:ext cx="889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5598795" y="2910840"/>
              <a:ext cx="133985" cy="1778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5598795" y="291084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5572125" y="2981960"/>
              <a:ext cx="160655" cy="1841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5572125" y="2981960"/>
                <a:ext cx="16065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5562600" y="3035935"/>
              <a:ext cx="179070" cy="1778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5562600" y="3035935"/>
                <a:ext cx="1790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6071870" y="2517775"/>
              <a:ext cx="241300" cy="13398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6071870" y="2517775"/>
                <a:ext cx="24130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6268085" y="2553335"/>
              <a:ext cx="107315" cy="6286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6268085" y="2553335"/>
                <a:ext cx="10731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6276975" y="2535555"/>
              <a:ext cx="98425" cy="984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6276975" y="2535555"/>
                <a:ext cx="984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6393180" y="2553335"/>
              <a:ext cx="45085" cy="2857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6393180" y="2553335"/>
                <a:ext cx="4508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6419850" y="2526665"/>
              <a:ext cx="89535" cy="12509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6419850" y="2526665"/>
                <a:ext cx="895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6544945" y="2723515"/>
              <a:ext cx="45085" cy="10668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6544945" y="2723515"/>
                <a:ext cx="4508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6607810" y="2562225"/>
              <a:ext cx="44450" cy="2730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6607810" y="2562225"/>
                <a:ext cx="4445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6768465" y="2526665"/>
              <a:ext cx="160655" cy="17843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6768465" y="2526665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6964680" y="2580640"/>
              <a:ext cx="98425" cy="9779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6964680" y="2580640"/>
                <a:ext cx="9842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6955790" y="2562225"/>
              <a:ext cx="107315" cy="13398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6955790" y="2562225"/>
                <a:ext cx="1073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7116445" y="2562225"/>
              <a:ext cx="27305" cy="2857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7116445" y="2562225"/>
                <a:ext cx="273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7134225" y="2571750"/>
              <a:ext cx="80645" cy="7112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7134225" y="2571750"/>
                <a:ext cx="8064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7295515" y="2428875"/>
              <a:ext cx="88900" cy="32131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7295515" y="2428875"/>
                <a:ext cx="8890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7616825" y="2491105"/>
              <a:ext cx="116205" cy="16065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7616825" y="2491105"/>
                <a:ext cx="11620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7750810" y="2508885"/>
              <a:ext cx="187325" cy="1778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7750810" y="2508885"/>
                <a:ext cx="1873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7839710" y="2455545"/>
              <a:ext cx="98425" cy="21399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7839710" y="2455545"/>
                <a:ext cx="9842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7982585" y="2366010"/>
              <a:ext cx="142875" cy="2768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7982585" y="2366010"/>
                <a:ext cx="14287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8197215" y="2508885"/>
              <a:ext cx="285750" cy="16954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8197215" y="2508885"/>
                <a:ext cx="2857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4652010" y="2919730"/>
              <a:ext cx="4107815" cy="21399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4652010" y="2919730"/>
                <a:ext cx="410781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276225" y="5419725"/>
              <a:ext cx="187960" cy="1841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276225" y="5419725"/>
                <a:ext cx="18796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339090" y="5304155"/>
              <a:ext cx="71120" cy="3746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339090" y="5304155"/>
                <a:ext cx="7112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437515" y="5429250"/>
              <a:ext cx="249555" cy="15176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437515" y="5429250"/>
                <a:ext cx="2495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723265" y="5357495"/>
              <a:ext cx="71120" cy="26797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723265" y="5357495"/>
                <a:ext cx="7112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847725" y="5544820"/>
              <a:ext cx="45085" cy="11620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847725" y="5544820"/>
                <a:ext cx="4508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875030" y="5393055"/>
              <a:ext cx="26670" cy="2667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875030" y="5393055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1017905" y="5401945"/>
              <a:ext cx="8890" cy="13398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1017905" y="5401945"/>
                <a:ext cx="889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1035685" y="5304155"/>
              <a:ext cx="35560" cy="8001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1035685" y="5304155"/>
                <a:ext cx="3556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1071245" y="5366385"/>
              <a:ext cx="178435" cy="19621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1071245" y="5366385"/>
                <a:ext cx="17843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1276350" y="5339715"/>
              <a:ext cx="107315" cy="23241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1276350" y="5339715"/>
                <a:ext cx="10731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1374775" y="5544820"/>
              <a:ext cx="53975" cy="142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1374775" y="5544820"/>
                <a:ext cx="539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1410335" y="5393055"/>
              <a:ext cx="45085" cy="539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1410335" y="5393055"/>
                <a:ext cx="4508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1580515" y="5410835"/>
              <a:ext cx="35560" cy="13398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1580515" y="5410835"/>
                <a:ext cx="3556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1624965" y="5304155"/>
              <a:ext cx="44450" cy="8001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1624965" y="5304155"/>
                <a:ext cx="4445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1678305" y="5464810"/>
              <a:ext cx="107315" cy="889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1678305" y="5464810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1741170" y="5393055"/>
              <a:ext cx="8890" cy="18796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1741170" y="5393055"/>
                <a:ext cx="889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1866265" y="5473700"/>
              <a:ext cx="88900" cy="1778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1866265" y="5473700"/>
                <a:ext cx="889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1892935" y="5401945"/>
              <a:ext cx="26670" cy="18796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1892935" y="5401945"/>
                <a:ext cx="2667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1919605" y="5348605"/>
              <a:ext cx="116205" cy="40195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1919605" y="5348605"/>
                <a:ext cx="11620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2240915" y="5438140"/>
              <a:ext cx="71755" cy="10668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2240915" y="5438140"/>
                <a:ext cx="7175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2169795" y="5375275"/>
              <a:ext cx="169545" cy="21463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2169795" y="5375275"/>
                <a:ext cx="16954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2357120" y="5419725"/>
              <a:ext cx="44450" cy="95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2357120" y="5419725"/>
                <a:ext cx="444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2339340" y="5482590"/>
              <a:ext cx="71120" cy="1778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2339340" y="5482590"/>
                <a:ext cx="7112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2348230" y="5348605"/>
              <a:ext cx="187325" cy="39306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2348230" y="5348605"/>
                <a:ext cx="187325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2499995" y="5634355"/>
              <a:ext cx="98425" cy="13398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2499995" y="5634355"/>
                <a:ext cx="984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2571750" y="5464810"/>
              <a:ext cx="62230" cy="8001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2571750" y="5464810"/>
                <a:ext cx="6223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88900" y="5866765"/>
              <a:ext cx="2419985" cy="8001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88900" y="5866765"/>
                <a:ext cx="241998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71120" y="5214620"/>
              <a:ext cx="2804160" cy="65214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71120" y="5214620"/>
                <a:ext cx="2804160" cy="652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267335" y="4267835"/>
              <a:ext cx="1590040" cy="77724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267335" y="4267835"/>
                <a:ext cx="1590040" cy="777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1750060" y="4241165"/>
              <a:ext cx="231775" cy="22352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1750060" y="4241165"/>
                <a:ext cx="23177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1097915" y="3741420"/>
              <a:ext cx="80645" cy="2317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1097915" y="3741420"/>
                <a:ext cx="8064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1187450" y="3812540"/>
              <a:ext cx="62230" cy="1778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1187450" y="3812540"/>
                <a:ext cx="622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1223010" y="3839210"/>
              <a:ext cx="17780" cy="6286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1223010" y="3839210"/>
                <a:ext cx="1778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1330325" y="3732530"/>
              <a:ext cx="80010" cy="13398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1330325" y="3732530"/>
                <a:ext cx="8001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1124585" y="3910965"/>
              <a:ext cx="151765" cy="17843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1124585" y="3910965"/>
                <a:ext cx="15176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1196340" y="4000500"/>
              <a:ext cx="35560" cy="1428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1196340" y="4000500"/>
                <a:ext cx="3556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1258570" y="3973195"/>
              <a:ext cx="142875" cy="6286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1258570" y="3973195"/>
                <a:ext cx="14287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1267460" y="3946525"/>
              <a:ext cx="116205" cy="22352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1267460" y="3946525"/>
                <a:ext cx="11620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1455420" y="3759200"/>
              <a:ext cx="106680" cy="20510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1455420" y="3759200"/>
                <a:ext cx="10668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1553210" y="3803650"/>
              <a:ext cx="98425" cy="444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1553210" y="3803650"/>
                <a:ext cx="984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1508760" y="3884295"/>
              <a:ext cx="142875" cy="444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1508760" y="3884295"/>
                <a:ext cx="1428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1517650" y="3973195"/>
              <a:ext cx="107315" cy="10731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1517650" y="3973195"/>
                <a:ext cx="10731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1723390" y="3723640"/>
              <a:ext cx="303530" cy="33909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1723390" y="3723640"/>
                <a:ext cx="30353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749935" y="5598795"/>
              <a:ext cx="97790" cy="22288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749935" y="5598795"/>
                <a:ext cx="9779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803275" y="5643245"/>
              <a:ext cx="98425" cy="8953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803275" y="5643245"/>
                <a:ext cx="9842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704850" y="5830570"/>
              <a:ext cx="196850" cy="20574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704850" y="5830570"/>
                <a:ext cx="19685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4071620" y="5803900"/>
              <a:ext cx="509270" cy="444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4071620" y="5803900"/>
                <a:ext cx="50927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4027170" y="5830570"/>
              <a:ext cx="642620" cy="11620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4027170" y="5830570"/>
                <a:ext cx="64262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4357370" y="5937885"/>
              <a:ext cx="133985" cy="11620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4357370" y="5937885"/>
                <a:ext cx="13398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4321810" y="6134100"/>
              <a:ext cx="62230" cy="95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4321810" y="6134100"/>
                <a:ext cx="6223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7331075" y="5768340"/>
              <a:ext cx="687705" cy="1778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7331075" y="5768340"/>
                <a:ext cx="6877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7393305" y="5839460"/>
              <a:ext cx="598170" cy="4508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7393305" y="5839460"/>
                <a:ext cx="59817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3893185" y="347980"/>
              <a:ext cx="312420" cy="26797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3893185" y="347980"/>
                <a:ext cx="31242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4044950" y="419100"/>
              <a:ext cx="8890" cy="1428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4044950" y="419100"/>
                <a:ext cx="88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5045075" y="642620"/>
              <a:ext cx="250190" cy="26797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5045075" y="642620"/>
                <a:ext cx="25019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2035810" y="1124585"/>
              <a:ext cx="339090" cy="29464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2035810" y="1124585"/>
                <a:ext cx="33909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2410460" y="1231900"/>
              <a:ext cx="232410" cy="3556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2410460" y="1231900"/>
                <a:ext cx="23241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2491105" y="1464310"/>
              <a:ext cx="321310" cy="25908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2491105" y="1464310"/>
                <a:ext cx="32131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2553335" y="1455420"/>
              <a:ext cx="133985" cy="16954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2553335" y="1455420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墨迹 108"/>
              <p14:cNvContentPartPr/>
              <p14:nvPr/>
            </p14:nvContentPartPr>
            <p14:xfrm>
              <a:off x="2607310" y="1517650"/>
              <a:ext cx="88900" cy="21463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7"/>
            </p:blipFill>
            <p:spPr>
              <a:xfrm>
                <a:off x="2607310" y="1517650"/>
                <a:ext cx="88900" cy="21463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图片 184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0"/>
            <a:ext cx="6523038" cy="6667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图片 194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0"/>
            <a:ext cx="6002338" cy="66294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6553835" y="5991225"/>
              <a:ext cx="161290" cy="2730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6553835" y="5991225"/>
                <a:ext cx="16129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6544945" y="5973445"/>
              <a:ext cx="170180" cy="1428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6544945" y="5973445"/>
                <a:ext cx="1701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536055" y="6009640"/>
              <a:ext cx="179070" cy="2317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536055" y="6009640"/>
                <a:ext cx="17907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6598920" y="6045200"/>
              <a:ext cx="231775" cy="25019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6598920" y="6045200"/>
                <a:ext cx="23177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6866890" y="6036310"/>
              <a:ext cx="115570" cy="177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6866890" y="6036310"/>
                <a:ext cx="1155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6893560" y="5991225"/>
              <a:ext cx="80010" cy="2857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6893560" y="5991225"/>
                <a:ext cx="8001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6812915" y="6125210"/>
              <a:ext cx="178435" cy="10731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6812915" y="6125210"/>
                <a:ext cx="1784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7000875" y="6045200"/>
              <a:ext cx="97790" cy="2667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7000875" y="6045200"/>
                <a:ext cx="977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6964680" y="6000750"/>
              <a:ext cx="125095" cy="29464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6964680" y="6000750"/>
                <a:ext cx="12509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6911340" y="6098540"/>
              <a:ext cx="125095" cy="1695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6911340" y="6098540"/>
                <a:ext cx="1250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7170420" y="6071870"/>
              <a:ext cx="360" cy="2667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7170420" y="6071870"/>
                <a:ext cx="3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7143750" y="6179185"/>
              <a:ext cx="44450" cy="889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7143750" y="6179185"/>
                <a:ext cx="4445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7357745" y="5893435"/>
              <a:ext cx="169545" cy="31242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7357745" y="5893435"/>
                <a:ext cx="16954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7536180" y="5911215"/>
              <a:ext cx="160655" cy="2590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7536180" y="5911215"/>
                <a:ext cx="1606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7705725" y="5946775"/>
              <a:ext cx="89535" cy="22352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7705725" y="5946775"/>
                <a:ext cx="8953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7858125" y="5991225"/>
              <a:ext cx="17780" cy="12509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7858125" y="5991225"/>
                <a:ext cx="177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7875905" y="5928995"/>
              <a:ext cx="133985" cy="29464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7875905" y="5928995"/>
                <a:ext cx="13398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8089900" y="5866765"/>
              <a:ext cx="89535" cy="16954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8089900" y="5866765"/>
                <a:ext cx="895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8179435" y="5902325"/>
              <a:ext cx="62230" cy="2667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8179435" y="5902325"/>
                <a:ext cx="622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8089900" y="6009640"/>
              <a:ext cx="169545" cy="16954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8089900" y="6009640"/>
                <a:ext cx="1695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8286750" y="5955665"/>
              <a:ext cx="88900" cy="889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8286750" y="5955665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8286750" y="5902325"/>
              <a:ext cx="80010" cy="2768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8286750" y="5902325"/>
                <a:ext cx="8001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8250555" y="5991225"/>
              <a:ext cx="125095" cy="10731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8250555" y="5991225"/>
                <a:ext cx="12509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8402320" y="5893435"/>
              <a:ext cx="160655" cy="2317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8402320" y="5893435"/>
                <a:ext cx="16065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8438515" y="5991225"/>
              <a:ext cx="115570" cy="2768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8438515" y="5991225"/>
                <a:ext cx="11557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7357745" y="6322060"/>
              <a:ext cx="17780" cy="5334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7357745" y="6322060"/>
                <a:ext cx="1778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7241540" y="6384290"/>
              <a:ext cx="45085" cy="15176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7241540" y="6384290"/>
                <a:ext cx="450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7286625" y="6384290"/>
              <a:ext cx="187325" cy="12509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7286625" y="6384290"/>
                <a:ext cx="18732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7143750" y="5527040"/>
              <a:ext cx="213995" cy="37528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7143750" y="5527040"/>
                <a:ext cx="21399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7456170" y="5196840"/>
              <a:ext cx="35560" cy="8001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7456170" y="5196840"/>
                <a:ext cx="3556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7339965" y="5295265"/>
              <a:ext cx="44450" cy="19621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7339965" y="5295265"/>
                <a:ext cx="4445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7447280" y="5295265"/>
              <a:ext cx="213995" cy="142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7447280" y="5295265"/>
                <a:ext cx="2139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7429500" y="5410835"/>
              <a:ext cx="88900" cy="539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7429500" y="5410835"/>
                <a:ext cx="889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7411085" y="5473700"/>
              <a:ext cx="187960" cy="10731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7411085" y="5473700"/>
                <a:ext cx="18796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7438390" y="5447030"/>
              <a:ext cx="151765" cy="22288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7438390" y="5447030"/>
                <a:ext cx="15176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7634605" y="5410835"/>
              <a:ext cx="98425" cy="539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7634605" y="5410835"/>
                <a:ext cx="984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7643495" y="5482590"/>
              <a:ext cx="89535" cy="355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7643495" y="5482590"/>
                <a:ext cx="895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7634605" y="5429250"/>
              <a:ext cx="464185" cy="22288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7634605" y="5429250"/>
                <a:ext cx="46418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767715" y="365760"/>
              <a:ext cx="714375" cy="15176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767715" y="365760"/>
                <a:ext cx="71437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258445" y="374650"/>
              <a:ext cx="17780" cy="10731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258445" y="374650"/>
                <a:ext cx="1778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303530" y="365760"/>
              <a:ext cx="71120" cy="12509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303530" y="365760"/>
                <a:ext cx="7112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249555" y="499745"/>
              <a:ext cx="142875" cy="12509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249555" y="499745"/>
                <a:ext cx="1428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222885" y="571500"/>
              <a:ext cx="160655" cy="19621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222885" y="571500"/>
                <a:ext cx="16065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276225" y="651510"/>
              <a:ext cx="36195" cy="142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276225" y="651510"/>
                <a:ext cx="361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160655" y="732155"/>
              <a:ext cx="115570" cy="444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160655" y="732155"/>
                <a:ext cx="11557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133350" y="660400"/>
              <a:ext cx="152400" cy="1873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133350" y="660400"/>
                <a:ext cx="152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401320" y="642620"/>
              <a:ext cx="17780" cy="11620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401320" y="642620"/>
                <a:ext cx="177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446405" y="624840"/>
              <a:ext cx="44450" cy="20510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446405" y="624840"/>
                <a:ext cx="4445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526415" y="598170"/>
              <a:ext cx="98425" cy="19621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526415" y="598170"/>
                <a:ext cx="984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517525" y="678180"/>
              <a:ext cx="71755" cy="2667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517525" y="678180"/>
                <a:ext cx="717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508635" y="767715"/>
              <a:ext cx="107315" cy="355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508635" y="767715"/>
                <a:ext cx="10731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178435" y="990600"/>
              <a:ext cx="160655" cy="1841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178435" y="990600"/>
                <a:ext cx="16065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267335" y="1071245"/>
              <a:ext cx="8890" cy="20510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267335" y="1071245"/>
                <a:ext cx="889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321310" y="1097915"/>
              <a:ext cx="53340" cy="1778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321310" y="1097915"/>
                <a:ext cx="533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446405" y="1000125"/>
              <a:ext cx="62230" cy="17843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446405" y="1000125"/>
                <a:ext cx="6223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401320" y="1062355"/>
              <a:ext cx="45085" cy="22352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401320" y="1062355"/>
                <a:ext cx="4508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508635" y="928370"/>
              <a:ext cx="116205" cy="25019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508635" y="928370"/>
                <a:ext cx="11620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517525" y="1062355"/>
              <a:ext cx="116205" cy="2667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517525" y="1062355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499745" y="1089025"/>
              <a:ext cx="178435" cy="3397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499745" y="1089025"/>
                <a:ext cx="17843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276225" y="1526540"/>
              <a:ext cx="45085" cy="2667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276225" y="1526540"/>
                <a:ext cx="450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222885" y="1624965"/>
              <a:ext cx="151765" cy="6223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222885" y="1624965"/>
                <a:ext cx="15176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240665" y="1669415"/>
              <a:ext cx="116205" cy="21463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240665" y="1669415"/>
                <a:ext cx="11620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419100" y="1633855"/>
              <a:ext cx="98425" cy="2667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419100" y="1633855"/>
                <a:ext cx="984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374650" y="1687195"/>
              <a:ext cx="116205" cy="17018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374650" y="1687195"/>
                <a:ext cx="11620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419100" y="1571625"/>
              <a:ext cx="89535" cy="31242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419100" y="1571625"/>
                <a:ext cx="8953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499745" y="1508760"/>
              <a:ext cx="71755" cy="984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499745" y="1508760"/>
                <a:ext cx="7175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615950" y="1589405"/>
              <a:ext cx="26670" cy="6223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615950" y="1589405"/>
                <a:ext cx="2667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589280" y="1714500"/>
              <a:ext cx="106680" cy="16065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589280" y="1714500"/>
                <a:ext cx="1066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714375" y="1589405"/>
              <a:ext cx="8890" cy="1428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714375" y="1589405"/>
                <a:ext cx="88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669290" y="1624965"/>
              <a:ext cx="133985" cy="26797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669290" y="1624965"/>
                <a:ext cx="13398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741045" y="1767840"/>
              <a:ext cx="71120" cy="5334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741045" y="1767840"/>
                <a:ext cx="7112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875030" y="1580515"/>
              <a:ext cx="360" cy="1244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875030" y="1580515"/>
                <a:ext cx="360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829945" y="1616075"/>
              <a:ext cx="160655" cy="30353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829945" y="1616075"/>
                <a:ext cx="16065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847725" y="1732280"/>
              <a:ext cx="53975" cy="16065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847725" y="1732280"/>
                <a:ext cx="539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972820" y="1750060"/>
              <a:ext cx="62865" cy="6223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972820" y="1750060"/>
                <a:ext cx="6286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838835" y="1616075"/>
              <a:ext cx="259080" cy="35687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838835" y="1616075"/>
                <a:ext cx="25908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347980" y="2106930"/>
              <a:ext cx="35560" cy="11620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347980" y="2106930"/>
                <a:ext cx="3556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249555" y="2276475"/>
              <a:ext cx="125095" cy="1524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249555" y="2276475"/>
                <a:ext cx="12509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410210" y="2115820"/>
              <a:ext cx="142875" cy="4508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410210" y="2115820"/>
                <a:ext cx="14287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437515" y="2124710"/>
              <a:ext cx="80010" cy="21463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437515" y="2124710"/>
                <a:ext cx="8001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383540" y="2160905"/>
              <a:ext cx="187960" cy="17843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383540" y="2160905"/>
                <a:ext cx="18796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419100" y="2303780"/>
              <a:ext cx="107315" cy="15176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419100" y="2303780"/>
                <a:ext cx="10731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598170" y="2152015"/>
              <a:ext cx="35560" cy="5334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598170" y="2152015"/>
                <a:ext cx="355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598170" y="2249805"/>
              <a:ext cx="26670" cy="22352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598170" y="2249805"/>
                <a:ext cx="2667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669290" y="2143125"/>
              <a:ext cx="125095" cy="6223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669290" y="2143125"/>
                <a:ext cx="12509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660400" y="2106930"/>
              <a:ext cx="133985" cy="3397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660400" y="2106930"/>
                <a:ext cx="13398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883920" y="2330450"/>
              <a:ext cx="26670" cy="1778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883920" y="2330450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1616075" y="240665"/>
              <a:ext cx="1151890" cy="8064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1616075" y="240665"/>
                <a:ext cx="115189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2893060" y="464185"/>
              <a:ext cx="892810" cy="3556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2893060" y="464185"/>
                <a:ext cx="89281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3768090" y="160655"/>
              <a:ext cx="589280" cy="15176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3768090" y="160655"/>
                <a:ext cx="58928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4509135" y="151765"/>
              <a:ext cx="142875" cy="30353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4509135" y="151765"/>
                <a:ext cx="14287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4625340" y="267335"/>
              <a:ext cx="142875" cy="3619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4625340" y="267335"/>
                <a:ext cx="14287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4696460" y="231775"/>
              <a:ext cx="36195" cy="17843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4696460" y="231775"/>
                <a:ext cx="3619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4732655" y="240665"/>
              <a:ext cx="88900" cy="18796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4732655" y="240665"/>
                <a:ext cx="8890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4785995" y="312420"/>
              <a:ext cx="116205" cy="12509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4785995" y="312420"/>
                <a:ext cx="1162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5009515" y="196215"/>
              <a:ext cx="44450" cy="3556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5009515" y="196215"/>
                <a:ext cx="4445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5053965" y="160655"/>
              <a:ext cx="62230" cy="10668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5053965" y="160655"/>
                <a:ext cx="6223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4973320" y="276225"/>
              <a:ext cx="27305" cy="984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4973320" y="276225"/>
                <a:ext cx="2730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5045075" y="267335"/>
              <a:ext cx="107315" cy="12509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5045075" y="267335"/>
                <a:ext cx="1073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4946650" y="330200"/>
              <a:ext cx="187325" cy="16065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4946650" y="330200"/>
                <a:ext cx="18732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5036185" y="347980"/>
              <a:ext cx="26670" cy="15176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5036185" y="347980"/>
                <a:ext cx="2667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5187950" y="249555"/>
              <a:ext cx="35560" cy="2667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5187950" y="249555"/>
                <a:ext cx="355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5143500" y="365760"/>
              <a:ext cx="88900" cy="10731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5143500" y="365760"/>
                <a:ext cx="8890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5304155" y="240665"/>
              <a:ext cx="151765" cy="30353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5304155" y="240665"/>
                <a:ext cx="15176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5286375" y="321310"/>
              <a:ext cx="80010" cy="2667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5286375" y="321310"/>
                <a:ext cx="800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5286375" y="383540"/>
              <a:ext cx="106680" cy="8953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5286375" y="383540"/>
                <a:ext cx="10668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5500370" y="249555"/>
              <a:ext cx="133985" cy="37528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5500370" y="249555"/>
                <a:ext cx="133985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墨迹 108"/>
              <p14:cNvContentPartPr/>
              <p14:nvPr/>
            </p14:nvContentPartPr>
            <p14:xfrm>
              <a:off x="5634355" y="347980"/>
              <a:ext cx="26670" cy="10731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7"/>
            </p:blipFill>
            <p:spPr>
              <a:xfrm>
                <a:off x="5634355" y="347980"/>
                <a:ext cx="2667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墨迹 109"/>
              <p14:cNvContentPartPr/>
              <p14:nvPr/>
            </p14:nvContentPartPr>
            <p14:xfrm>
              <a:off x="5678805" y="347980"/>
              <a:ext cx="36195" cy="8953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9"/>
            </p:blipFill>
            <p:spPr>
              <a:xfrm>
                <a:off x="5678805" y="347980"/>
                <a:ext cx="3619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墨迹 110"/>
              <p14:cNvContentPartPr/>
              <p14:nvPr/>
            </p14:nvContentPartPr>
            <p14:xfrm>
              <a:off x="5768340" y="321310"/>
              <a:ext cx="80010" cy="22288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1"/>
            </p:blipFill>
            <p:spPr>
              <a:xfrm>
                <a:off x="5768340" y="321310"/>
                <a:ext cx="8001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2" name="墨迹 111"/>
              <p14:cNvContentPartPr/>
              <p14:nvPr/>
            </p14:nvContentPartPr>
            <p14:xfrm>
              <a:off x="5705475" y="383540"/>
              <a:ext cx="98425" cy="12509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3"/>
            </p:blipFill>
            <p:spPr>
              <a:xfrm>
                <a:off x="5705475" y="383540"/>
                <a:ext cx="9842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3" name="墨迹 112"/>
              <p14:cNvContentPartPr/>
              <p14:nvPr/>
            </p14:nvContentPartPr>
            <p14:xfrm>
              <a:off x="5759450" y="374650"/>
              <a:ext cx="44450" cy="1873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5"/>
            </p:blipFill>
            <p:spPr>
              <a:xfrm>
                <a:off x="5759450" y="374650"/>
                <a:ext cx="444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4" name="墨迹 113"/>
              <p14:cNvContentPartPr/>
              <p14:nvPr/>
            </p14:nvContentPartPr>
            <p14:xfrm>
              <a:off x="5902325" y="321310"/>
              <a:ext cx="80010" cy="16954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7"/>
            </p:blipFill>
            <p:spPr>
              <a:xfrm>
                <a:off x="5902325" y="321310"/>
                <a:ext cx="8001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5" name="墨迹 114"/>
              <p14:cNvContentPartPr/>
              <p14:nvPr/>
            </p14:nvContentPartPr>
            <p14:xfrm>
              <a:off x="5884545" y="401320"/>
              <a:ext cx="17780" cy="15176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9"/>
            </p:blipFill>
            <p:spPr>
              <a:xfrm>
                <a:off x="5884545" y="401320"/>
                <a:ext cx="1778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6" name="墨迹 115"/>
              <p14:cNvContentPartPr/>
              <p14:nvPr/>
            </p14:nvContentPartPr>
            <p14:xfrm>
              <a:off x="6018530" y="374650"/>
              <a:ext cx="106680" cy="10731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1"/>
            </p:blipFill>
            <p:spPr>
              <a:xfrm>
                <a:off x="6018530" y="374650"/>
                <a:ext cx="10668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7" name="墨迹 116"/>
              <p14:cNvContentPartPr/>
              <p14:nvPr/>
            </p14:nvContentPartPr>
            <p14:xfrm>
              <a:off x="5946775" y="392430"/>
              <a:ext cx="294640" cy="17907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3"/>
            </p:blipFill>
            <p:spPr>
              <a:xfrm>
                <a:off x="5946775" y="392430"/>
                <a:ext cx="29464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18" name="墨迹 117"/>
              <p14:cNvContentPartPr/>
              <p14:nvPr/>
            </p14:nvContentPartPr>
            <p14:xfrm>
              <a:off x="6134100" y="347980"/>
              <a:ext cx="107315" cy="17843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5"/>
            </p:blipFill>
            <p:spPr>
              <a:xfrm>
                <a:off x="6134100" y="347980"/>
                <a:ext cx="1073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19" name="墨迹 118"/>
              <p14:cNvContentPartPr/>
              <p14:nvPr/>
            </p14:nvContentPartPr>
            <p14:xfrm>
              <a:off x="6080760" y="571500"/>
              <a:ext cx="53340" cy="889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7"/>
            </p:blipFill>
            <p:spPr>
              <a:xfrm>
                <a:off x="6080760" y="571500"/>
                <a:ext cx="5334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0" name="墨迹 119"/>
              <p14:cNvContentPartPr/>
              <p14:nvPr/>
            </p14:nvContentPartPr>
            <p14:xfrm>
              <a:off x="6089650" y="598170"/>
              <a:ext cx="107315" cy="2667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9"/>
            </p:blipFill>
            <p:spPr>
              <a:xfrm>
                <a:off x="6089650" y="598170"/>
                <a:ext cx="1073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1" name="墨迹 120"/>
              <p14:cNvContentPartPr/>
              <p14:nvPr/>
            </p14:nvContentPartPr>
            <p14:xfrm>
              <a:off x="6322060" y="339090"/>
              <a:ext cx="26670" cy="3556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1"/>
            </p:blipFill>
            <p:spPr>
              <a:xfrm>
                <a:off x="6322060" y="339090"/>
                <a:ext cx="2667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2" name="墨迹 121"/>
              <p14:cNvContentPartPr/>
              <p14:nvPr/>
            </p14:nvContentPartPr>
            <p14:xfrm>
              <a:off x="6357620" y="312420"/>
              <a:ext cx="71755" cy="9779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3"/>
            </p:blipFill>
            <p:spPr>
              <a:xfrm>
                <a:off x="6357620" y="312420"/>
                <a:ext cx="7175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3" name="墨迹 122"/>
              <p14:cNvContentPartPr/>
              <p14:nvPr/>
            </p14:nvContentPartPr>
            <p14:xfrm>
              <a:off x="6268085" y="455295"/>
              <a:ext cx="45085" cy="11620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5"/>
            </p:blipFill>
            <p:spPr>
              <a:xfrm>
                <a:off x="6268085" y="455295"/>
                <a:ext cx="4508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4" name="墨迹 123"/>
              <p14:cNvContentPartPr/>
              <p14:nvPr/>
            </p14:nvContentPartPr>
            <p14:xfrm>
              <a:off x="6357620" y="419100"/>
              <a:ext cx="80645" cy="16129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7"/>
            </p:blipFill>
            <p:spPr>
              <a:xfrm>
                <a:off x="6357620" y="419100"/>
                <a:ext cx="8064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5" name="墨迹 124"/>
              <p14:cNvContentPartPr/>
              <p14:nvPr/>
            </p14:nvContentPartPr>
            <p14:xfrm>
              <a:off x="6232525" y="499745"/>
              <a:ext cx="160655" cy="16954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9"/>
            </p:blipFill>
            <p:spPr>
              <a:xfrm>
                <a:off x="6232525" y="499745"/>
                <a:ext cx="1606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6" name="墨迹 125"/>
              <p14:cNvContentPartPr/>
              <p14:nvPr/>
            </p14:nvContentPartPr>
            <p14:xfrm>
              <a:off x="6322060" y="517525"/>
              <a:ext cx="8890" cy="1968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1"/>
            </p:blipFill>
            <p:spPr>
              <a:xfrm>
                <a:off x="6322060" y="517525"/>
                <a:ext cx="889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7" name="墨迹 126"/>
              <p14:cNvContentPartPr/>
              <p14:nvPr/>
            </p14:nvContentPartPr>
            <p14:xfrm>
              <a:off x="6509385" y="392430"/>
              <a:ext cx="44450" cy="8064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3"/>
            </p:blipFill>
            <p:spPr>
              <a:xfrm>
                <a:off x="6509385" y="392430"/>
                <a:ext cx="4445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28" name="墨迹 127"/>
              <p14:cNvContentPartPr/>
              <p14:nvPr/>
            </p14:nvContentPartPr>
            <p14:xfrm>
              <a:off x="6429375" y="535305"/>
              <a:ext cx="97790" cy="10731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5"/>
            </p:blipFill>
            <p:spPr>
              <a:xfrm>
                <a:off x="6429375" y="535305"/>
                <a:ext cx="9779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29" name="墨迹 128"/>
              <p14:cNvContentPartPr/>
              <p14:nvPr/>
            </p14:nvContentPartPr>
            <p14:xfrm>
              <a:off x="6607810" y="374650"/>
              <a:ext cx="160655" cy="31242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7"/>
            </p:blipFill>
            <p:spPr>
              <a:xfrm>
                <a:off x="6607810" y="374650"/>
                <a:ext cx="16065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0" name="墨迹 129"/>
              <p14:cNvContentPartPr/>
              <p14:nvPr/>
            </p14:nvContentPartPr>
            <p14:xfrm>
              <a:off x="6553835" y="481965"/>
              <a:ext cx="133985" cy="15176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9"/>
            </p:blipFill>
            <p:spPr>
              <a:xfrm>
                <a:off x="6553835" y="481965"/>
                <a:ext cx="1339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1" name="墨迹 130"/>
              <p14:cNvContentPartPr/>
              <p14:nvPr/>
            </p14:nvContentPartPr>
            <p14:xfrm>
              <a:off x="6786245" y="526415"/>
              <a:ext cx="89535" cy="889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61"/>
            </p:blipFill>
            <p:spPr>
              <a:xfrm>
                <a:off x="6786245" y="526415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2" name="墨迹 131"/>
              <p14:cNvContentPartPr/>
              <p14:nvPr/>
            </p14:nvContentPartPr>
            <p14:xfrm>
              <a:off x="6777355" y="571500"/>
              <a:ext cx="107315" cy="3556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3"/>
            </p:blipFill>
            <p:spPr>
              <a:xfrm>
                <a:off x="6777355" y="571500"/>
                <a:ext cx="10731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3" name="墨迹 132"/>
              <p14:cNvContentPartPr/>
              <p14:nvPr/>
            </p14:nvContentPartPr>
            <p14:xfrm>
              <a:off x="6866890" y="428625"/>
              <a:ext cx="178435" cy="2317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5"/>
            </p:blipFill>
            <p:spPr>
              <a:xfrm>
                <a:off x="6866890" y="428625"/>
                <a:ext cx="17843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4" name="墨迹 133"/>
              <p14:cNvContentPartPr/>
              <p14:nvPr/>
            </p14:nvContentPartPr>
            <p14:xfrm>
              <a:off x="7197090" y="428625"/>
              <a:ext cx="116205" cy="2667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7"/>
            </p:blipFill>
            <p:spPr>
              <a:xfrm>
                <a:off x="7197090" y="428625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5" name="墨迹 134"/>
              <p14:cNvContentPartPr/>
              <p14:nvPr/>
            </p14:nvContentPartPr>
            <p14:xfrm>
              <a:off x="7107555" y="526415"/>
              <a:ext cx="169545" cy="25908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9"/>
            </p:blipFill>
            <p:spPr>
              <a:xfrm>
                <a:off x="7107555" y="526415"/>
                <a:ext cx="16954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6" name="墨迹 135"/>
              <p14:cNvContentPartPr/>
              <p14:nvPr/>
            </p14:nvContentPartPr>
            <p14:xfrm>
              <a:off x="7313295" y="535305"/>
              <a:ext cx="133985" cy="15176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71"/>
            </p:blipFill>
            <p:spPr>
              <a:xfrm>
                <a:off x="7313295" y="535305"/>
                <a:ext cx="1339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7" name="墨迹 136"/>
              <p14:cNvContentPartPr/>
              <p14:nvPr/>
            </p14:nvContentPartPr>
            <p14:xfrm>
              <a:off x="7429500" y="544195"/>
              <a:ext cx="142875" cy="15176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3"/>
            </p:blipFill>
            <p:spPr>
              <a:xfrm>
                <a:off x="7429500" y="544195"/>
                <a:ext cx="14287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38" name="墨迹 137"/>
              <p14:cNvContentPartPr/>
              <p14:nvPr/>
            </p14:nvContentPartPr>
            <p14:xfrm>
              <a:off x="7661275" y="428625"/>
              <a:ext cx="26670" cy="12446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5"/>
            </p:blipFill>
            <p:spPr>
              <a:xfrm>
                <a:off x="7661275" y="428625"/>
                <a:ext cx="26670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39" name="墨迹 138"/>
              <p14:cNvContentPartPr/>
              <p14:nvPr/>
            </p14:nvContentPartPr>
            <p14:xfrm>
              <a:off x="7625715" y="428625"/>
              <a:ext cx="169545" cy="26733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7"/>
            </p:blipFill>
            <p:spPr>
              <a:xfrm>
                <a:off x="7625715" y="428625"/>
                <a:ext cx="16954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0" name="墨迹 139"/>
              <p14:cNvContentPartPr/>
              <p14:nvPr/>
            </p14:nvContentPartPr>
            <p14:xfrm>
              <a:off x="7581265" y="651510"/>
              <a:ext cx="88900" cy="12509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9"/>
            </p:blipFill>
            <p:spPr>
              <a:xfrm>
                <a:off x="7581265" y="651510"/>
                <a:ext cx="8890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1" name="墨迹 140"/>
              <p14:cNvContentPartPr/>
              <p14:nvPr/>
            </p14:nvContentPartPr>
            <p14:xfrm>
              <a:off x="7625715" y="704850"/>
              <a:ext cx="187325" cy="8064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81"/>
            </p:blipFill>
            <p:spPr>
              <a:xfrm>
                <a:off x="7625715" y="704850"/>
                <a:ext cx="18732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2" name="墨迹 141"/>
              <p14:cNvContentPartPr/>
              <p14:nvPr/>
            </p14:nvContentPartPr>
            <p14:xfrm>
              <a:off x="8045450" y="428625"/>
              <a:ext cx="8890" cy="8001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3"/>
            </p:blipFill>
            <p:spPr>
              <a:xfrm>
                <a:off x="8045450" y="428625"/>
                <a:ext cx="889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3" name="墨迹 142"/>
              <p14:cNvContentPartPr/>
              <p14:nvPr/>
            </p14:nvContentPartPr>
            <p14:xfrm>
              <a:off x="7938135" y="624840"/>
              <a:ext cx="125095" cy="16065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5"/>
            </p:blipFill>
            <p:spPr>
              <a:xfrm>
                <a:off x="7938135" y="624840"/>
                <a:ext cx="1250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4" name="墨迹 143"/>
              <p14:cNvContentPartPr/>
              <p14:nvPr/>
            </p14:nvContentPartPr>
            <p14:xfrm>
              <a:off x="8143875" y="464185"/>
              <a:ext cx="106680" cy="36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7"/>
            </p:blipFill>
            <p:spPr>
              <a:xfrm>
                <a:off x="8143875" y="464185"/>
                <a:ext cx="1066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5" name="墨迹 144"/>
              <p14:cNvContentPartPr/>
              <p14:nvPr/>
            </p14:nvContentPartPr>
            <p14:xfrm>
              <a:off x="8134350" y="481965"/>
              <a:ext cx="80645" cy="1873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9"/>
            </p:blipFill>
            <p:spPr>
              <a:xfrm>
                <a:off x="8134350" y="481965"/>
                <a:ext cx="8064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6" name="墨迹 145"/>
              <p14:cNvContentPartPr/>
              <p14:nvPr/>
            </p14:nvContentPartPr>
            <p14:xfrm>
              <a:off x="8081010" y="561975"/>
              <a:ext cx="169545" cy="2730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91"/>
            </p:blipFill>
            <p:spPr>
              <a:xfrm>
                <a:off x="8081010" y="561975"/>
                <a:ext cx="16954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7" name="墨迹 146"/>
              <p14:cNvContentPartPr/>
              <p14:nvPr/>
            </p14:nvContentPartPr>
            <p14:xfrm>
              <a:off x="8063230" y="624840"/>
              <a:ext cx="187325" cy="16954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3"/>
            </p:blipFill>
            <p:spPr>
              <a:xfrm>
                <a:off x="8063230" y="624840"/>
                <a:ext cx="18732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48" name="墨迹 147"/>
              <p14:cNvContentPartPr/>
              <p14:nvPr/>
            </p14:nvContentPartPr>
            <p14:xfrm>
              <a:off x="8286750" y="464185"/>
              <a:ext cx="115570" cy="16954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5"/>
            </p:blipFill>
            <p:spPr>
              <a:xfrm>
                <a:off x="8286750" y="464185"/>
                <a:ext cx="1155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49" name="墨迹 148"/>
              <p14:cNvContentPartPr/>
              <p14:nvPr/>
            </p14:nvContentPartPr>
            <p14:xfrm>
              <a:off x="8331200" y="535305"/>
              <a:ext cx="160655" cy="21463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7"/>
            </p:blipFill>
            <p:spPr>
              <a:xfrm>
                <a:off x="8331200" y="535305"/>
                <a:ext cx="16065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0" name="墨迹 149"/>
              <p14:cNvContentPartPr/>
              <p14:nvPr/>
            </p14:nvContentPartPr>
            <p14:xfrm>
              <a:off x="8313420" y="633730"/>
              <a:ext cx="125095" cy="8953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9"/>
            </p:blipFill>
            <p:spPr>
              <a:xfrm>
                <a:off x="8313420" y="633730"/>
                <a:ext cx="12509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1" name="墨迹 150"/>
              <p14:cNvContentPartPr/>
              <p14:nvPr/>
            </p14:nvContentPartPr>
            <p14:xfrm>
              <a:off x="8581390" y="517525"/>
              <a:ext cx="53340" cy="7175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01"/>
            </p:blipFill>
            <p:spPr>
              <a:xfrm>
                <a:off x="8581390" y="517525"/>
                <a:ext cx="5334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2" name="墨迹 151"/>
              <p14:cNvContentPartPr/>
              <p14:nvPr/>
            </p14:nvContentPartPr>
            <p14:xfrm>
              <a:off x="8545195" y="642620"/>
              <a:ext cx="27305" cy="12509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3"/>
            </p:blipFill>
            <p:spPr>
              <a:xfrm>
                <a:off x="8545195" y="642620"/>
                <a:ext cx="273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3" name="墨迹 152"/>
              <p14:cNvContentPartPr/>
              <p14:nvPr/>
            </p14:nvContentPartPr>
            <p14:xfrm>
              <a:off x="8616950" y="553085"/>
              <a:ext cx="187325" cy="25019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5"/>
            </p:blipFill>
            <p:spPr>
              <a:xfrm>
                <a:off x="8616950" y="553085"/>
                <a:ext cx="18732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4" name="墨迹 153"/>
              <p14:cNvContentPartPr/>
              <p14:nvPr/>
            </p14:nvContentPartPr>
            <p14:xfrm>
              <a:off x="8188325" y="937260"/>
              <a:ext cx="88900" cy="36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7"/>
            </p:blipFill>
            <p:spPr>
              <a:xfrm>
                <a:off x="8188325" y="937260"/>
                <a:ext cx="88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5" name="墨迹 154"/>
              <p14:cNvContentPartPr/>
              <p14:nvPr/>
            </p14:nvContentPartPr>
            <p14:xfrm>
              <a:off x="8161655" y="1009015"/>
              <a:ext cx="160655" cy="444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9"/>
            </p:blipFill>
            <p:spPr>
              <a:xfrm>
                <a:off x="8161655" y="1009015"/>
                <a:ext cx="1606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6" name="墨迹 155"/>
              <p14:cNvContentPartPr/>
              <p14:nvPr/>
            </p14:nvContentPartPr>
            <p14:xfrm>
              <a:off x="8179435" y="972820"/>
              <a:ext cx="26670" cy="17907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11"/>
            </p:blipFill>
            <p:spPr>
              <a:xfrm>
                <a:off x="8179435" y="972820"/>
                <a:ext cx="2667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57" name="墨迹 156"/>
              <p14:cNvContentPartPr/>
              <p14:nvPr/>
            </p14:nvContentPartPr>
            <p14:xfrm>
              <a:off x="8268335" y="990600"/>
              <a:ext cx="27305" cy="13398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3"/>
            </p:blipFill>
            <p:spPr>
              <a:xfrm>
                <a:off x="8268335" y="990600"/>
                <a:ext cx="2730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58" name="墨迹 157"/>
              <p14:cNvContentPartPr/>
              <p14:nvPr/>
            </p14:nvContentPartPr>
            <p14:xfrm>
              <a:off x="8393430" y="937260"/>
              <a:ext cx="36195" cy="889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5"/>
            </p:blipFill>
            <p:spPr>
              <a:xfrm>
                <a:off x="8393430" y="937260"/>
                <a:ext cx="361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59" name="墨迹 158"/>
              <p14:cNvContentPartPr/>
              <p14:nvPr/>
            </p14:nvContentPartPr>
            <p14:xfrm>
              <a:off x="8402320" y="1009015"/>
              <a:ext cx="27305" cy="889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7"/>
            </p:blipFill>
            <p:spPr>
              <a:xfrm>
                <a:off x="8402320" y="1009015"/>
                <a:ext cx="273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0" name="墨迹 159"/>
              <p14:cNvContentPartPr/>
              <p14:nvPr/>
            </p14:nvContentPartPr>
            <p14:xfrm>
              <a:off x="8384540" y="1026795"/>
              <a:ext cx="196850" cy="6223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9"/>
            </p:blipFill>
            <p:spPr>
              <a:xfrm>
                <a:off x="8384540" y="1026795"/>
                <a:ext cx="19685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1" name="墨迹 160"/>
              <p14:cNvContentPartPr/>
              <p14:nvPr/>
            </p14:nvContentPartPr>
            <p14:xfrm>
              <a:off x="8402320" y="963930"/>
              <a:ext cx="125095" cy="22352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21"/>
            </p:blipFill>
            <p:spPr>
              <a:xfrm>
                <a:off x="8402320" y="963930"/>
                <a:ext cx="12509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2" name="墨迹 161"/>
              <p14:cNvContentPartPr/>
              <p14:nvPr/>
            </p14:nvContentPartPr>
            <p14:xfrm>
              <a:off x="8500745" y="1080135"/>
              <a:ext cx="62230" cy="5334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3"/>
            </p:blipFill>
            <p:spPr>
              <a:xfrm>
                <a:off x="8500745" y="1080135"/>
                <a:ext cx="6223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3" name="墨迹 162"/>
              <p14:cNvContentPartPr/>
              <p14:nvPr/>
            </p14:nvContentPartPr>
            <p14:xfrm>
              <a:off x="8661400" y="910590"/>
              <a:ext cx="151765" cy="1873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5"/>
            </p:blipFill>
            <p:spPr>
              <a:xfrm>
                <a:off x="8661400" y="910590"/>
                <a:ext cx="1517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4" name="墨迹 163"/>
              <p14:cNvContentPartPr/>
              <p14:nvPr/>
            </p14:nvContentPartPr>
            <p14:xfrm>
              <a:off x="8661400" y="1178560"/>
              <a:ext cx="53975" cy="1778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7"/>
            </p:blipFill>
            <p:spPr>
              <a:xfrm>
                <a:off x="8661400" y="1178560"/>
                <a:ext cx="539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5" name="墨迹 164"/>
              <p14:cNvContentPartPr/>
              <p14:nvPr/>
            </p14:nvContentPartPr>
            <p14:xfrm>
              <a:off x="2580640" y="723265"/>
              <a:ext cx="428625" cy="889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9"/>
            </p:blipFill>
            <p:spPr>
              <a:xfrm>
                <a:off x="2580640" y="723265"/>
                <a:ext cx="4286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6" name="墨迹 165"/>
              <p14:cNvContentPartPr/>
              <p14:nvPr/>
            </p14:nvContentPartPr>
            <p14:xfrm>
              <a:off x="2571750" y="1133475"/>
              <a:ext cx="213995" cy="4508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31"/>
            </p:blipFill>
            <p:spPr>
              <a:xfrm>
                <a:off x="2571750" y="1133475"/>
                <a:ext cx="21399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67" name="墨迹 166"/>
              <p14:cNvContentPartPr/>
              <p14:nvPr/>
            </p14:nvContentPartPr>
            <p14:xfrm>
              <a:off x="2544445" y="1884045"/>
              <a:ext cx="303530" cy="1778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3"/>
            </p:blipFill>
            <p:spPr>
              <a:xfrm>
                <a:off x="2544445" y="1884045"/>
                <a:ext cx="3035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68" name="墨迹 167"/>
              <p14:cNvContentPartPr/>
              <p14:nvPr/>
            </p14:nvContentPartPr>
            <p14:xfrm>
              <a:off x="2544445" y="2812415"/>
              <a:ext cx="652145" cy="1778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5"/>
            </p:blipFill>
            <p:spPr>
              <a:xfrm>
                <a:off x="2544445" y="2812415"/>
                <a:ext cx="6521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69" name="墨迹 168"/>
              <p14:cNvContentPartPr/>
              <p14:nvPr/>
            </p14:nvContentPartPr>
            <p14:xfrm>
              <a:off x="3509010" y="3491230"/>
              <a:ext cx="1160780" cy="444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7"/>
            </p:blipFill>
            <p:spPr>
              <a:xfrm>
                <a:off x="3509010" y="3491230"/>
                <a:ext cx="116078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0" name="墨迹 169"/>
              <p14:cNvContentPartPr/>
              <p14:nvPr/>
            </p14:nvContentPartPr>
            <p14:xfrm>
              <a:off x="249555" y="3018155"/>
              <a:ext cx="8890" cy="10668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9"/>
            </p:blipFill>
            <p:spPr>
              <a:xfrm>
                <a:off x="249555" y="3018155"/>
                <a:ext cx="889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1" name="墨迹 170"/>
              <p14:cNvContentPartPr/>
              <p14:nvPr/>
            </p14:nvContentPartPr>
            <p14:xfrm>
              <a:off x="258445" y="2875280"/>
              <a:ext cx="62865" cy="5334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41"/>
            </p:blipFill>
            <p:spPr>
              <a:xfrm>
                <a:off x="258445" y="2875280"/>
                <a:ext cx="6286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2" name="墨迹 171"/>
              <p14:cNvContentPartPr/>
              <p14:nvPr/>
            </p14:nvContentPartPr>
            <p14:xfrm>
              <a:off x="347980" y="2990850"/>
              <a:ext cx="151765" cy="3619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43"/>
            </p:blipFill>
            <p:spPr>
              <a:xfrm>
                <a:off x="347980" y="2990850"/>
                <a:ext cx="15176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3" name="墨迹 172"/>
              <p14:cNvContentPartPr/>
              <p14:nvPr/>
            </p14:nvContentPartPr>
            <p14:xfrm>
              <a:off x="312420" y="2847975"/>
              <a:ext cx="178435" cy="4826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5"/>
            </p:blipFill>
            <p:spPr>
              <a:xfrm>
                <a:off x="312420" y="2847975"/>
                <a:ext cx="17843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4" name="墨迹 173"/>
              <p14:cNvContentPartPr/>
              <p14:nvPr/>
            </p14:nvContentPartPr>
            <p14:xfrm>
              <a:off x="544195" y="2955290"/>
              <a:ext cx="89535" cy="2413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7"/>
            </p:blipFill>
            <p:spPr>
              <a:xfrm>
                <a:off x="544195" y="2955290"/>
                <a:ext cx="8953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5" name="墨迹 174"/>
              <p14:cNvContentPartPr/>
              <p14:nvPr/>
            </p14:nvContentPartPr>
            <p14:xfrm>
              <a:off x="651510" y="2973070"/>
              <a:ext cx="133985" cy="17018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9"/>
            </p:blipFill>
            <p:spPr>
              <a:xfrm>
                <a:off x="651510" y="2973070"/>
                <a:ext cx="13398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6" name="墨迹 175"/>
              <p14:cNvContentPartPr/>
              <p14:nvPr/>
            </p14:nvContentPartPr>
            <p14:xfrm>
              <a:off x="847725" y="2990850"/>
              <a:ext cx="53975" cy="11620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51"/>
            </p:blipFill>
            <p:spPr>
              <a:xfrm>
                <a:off x="847725" y="2990850"/>
                <a:ext cx="5397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77" name="墨迹 176"/>
              <p14:cNvContentPartPr/>
              <p14:nvPr/>
            </p14:nvContentPartPr>
            <p14:xfrm>
              <a:off x="937260" y="2884170"/>
              <a:ext cx="71755" cy="24955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53"/>
            </p:blipFill>
            <p:spPr>
              <a:xfrm>
                <a:off x="937260" y="2884170"/>
                <a:ext cx="7175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78" name="墨迹 177"/>
              <p14:cNvContentPartPr/>
              <p14:nvPr/>
            </p14:nvContentPartPr>
            <p14:xfrm>
              <a:off x="963930" y="2928620"/>
              <a:ext cx="89535" cy="2667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5"/>
            </p:blipFill>
            <p:spPr>
              <a:xfrm>
                <a:off x="963930" y="2928620"/>
                <a:ext cx="895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79" name="墨迹 178"/>
              <p14:cNvContentPartPr/>
              <p14:nvPr/>
            </p14:nvContentPartPr>
            <p14:xfrm>
              <a:off x="1097915" y="2866390"/>
              <a:ext cx="62865" cy="27686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7"/>
            </p:blipFill>
            <p:spPr>
              <a:xfrm>
                <a:off x="1097915" y="2866390"/>
                <a:ext cx="6286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0" name="墨迹 179"/>
              <p14:cNvContentPartPr/>
              <p14:nvPr/>
            </p14:nvContentPartPr>
            <p14:xfrm>
              <a:off x="1312545" y="2910840"/>
              <a:ext cx="53340" cy="13398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9"/>
            </p:blipFill>
            <p:spPr>
              <a:xfrm>
                <a:off x="1312545" y="2910840"/>
                <a:ext cx="5334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1" name="墨迹 180"/>
              <p14:cNvContentPartPr/>
              <p14:nvPr/>
            </p14:nvContentPartPr>
            <p14:xfrm>
              <a:off x="1276350" y="2884170"/>
              <a:ext cx="125095" cy="19621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61"/>
            </p:blipFill>
            <p:spPr>
              <a:xfrm>
                <a:off x="1276350" y="2884170"/>
                <a:ext cx="1250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2" name="墨迹 181"/>
              <p14:cNvContentPartPr/>
              <p14:nvPr/>
            </p14:nvContentPartPr>
            <p14:xfrm>
              <a:off x="1419225" y="2910840"/>
              <a:ext cx="89535" cy="2667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63"/>
            </p:blipFill>
            <p:spPr>
              <a:xfrm>
                <a:off x="1419225" y="2910840"/>
                <a:ext cx="895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3" name="墨迹 182"/>
              <p14:cNvContentPartPr/>
              <p14:nvPr/>
            </p14:nvContentPartPr>
            <p14:xfrm>
              <a:off x="1437640" y="2946400"/>
              <a:ext cx="133985" cy="444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5"/>
            </p:blipFill>
            <p:spPr>
              <a:xfrm>
                <a:off x="1437640" y="2946400"/>
                <a:ext cx="13398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4" name="墨迹 183"/>
              <p14:cNvContentPartPr/>
              <p14:nvPr/>
            </p14:nvContentPartPr>
            <p14:xfrm>
              <a:off x="1535430" y="2812415"/>
              <a:ext cx="71755" cy="33083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7"/>
            </p:blipFill>
            <p:spPr>
              <a:xfrm>
                <a:off x="1535430" y="2812415"/>
                <a:ext cx="7175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5" name="墨迹 184"/>
              <p14:cNvContentPartPr/>
              <p14:nvPr/>
            </p14:nvContentPartPr>
            <p14:xfrm>
              <a:off x="1624965" y="3009265"/>
              <a:ext cx="71120" cy="13398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9"/>
            </p:blipFill>
            <p:spPr>
              <a:xfrm>
                <a:off x="1624965" y="3009265"/>
                <a:ext cx="7112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6" name="墨迹 185"/>
              <p14:cNvContentPartPr/>
              <p14:nvPr/>
            </p14:nvContentPartPr>
            <p14:xfrm>
              <a:off x="1714500" y="2839085"/>
              <a:ext cx="360" cy="539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71"/>
            </p:blipFill>
            <p:spPr>
              <a:xfrm>
                <a:off x="1714500" y="2839085"/>
                <a:ext cx="36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87" name="墨迹 186"/>
              <p14:cNvContentPartPr/>
              <p14:nvPr/>
            </p14:nvContentPartPr>
            <p14:xfrm>
              <a:off x="5455920" y="2660650"/>
              <a:ext cx="97790" cy="1968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73"/>
            </p:blipFill>
            <p:spPr>
              <a:xfrm>
                <a:off x="5455920" y="2660650"/>
                <a:ext cx="9779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88" name="墨迹 187"/>
              <p14:cNvContentPartPr/>
              <p14:nvPr/>
            </p14:nvContentPartPr>
            <p14:xfrm>
              <a:off x="5652135" y="2625090"/>
              <a:ext cx="80645" cy="20510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75"/>
            </p:blipFill>
            <p:spPr>
              <a:xfrm>
                <a:off x="5652135" y="2625090"/>
                <a:ext cx="8064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89" name="墨迹 188"/>
              <p14:cNvContentPartPr/>
              <p14:nvPr/>
            </p14:nvContentPartPr>
            <p14:xfrm>
              <a:off x="5581015" y="2696210"/>
              <a:ext cx="178435" cy="3619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7"/>
            </p:blipFill>
            <p:spPr>
              <a:xfrm>
                <a:off x="5581015" y="2696210"/>
                <a:ext cx="17843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0" name="墨迹 189"/>
              <p14:cNvContentPartPr/>
              <p14:nvPr/>
            </p14:nvContentPartPr>
            <p14:xfrm>
              <a:off x="5768340" y="2678430"/>
              <a:ext cx="196215" cy="14287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9"/>
            </p:blipFill>
            <p:spPr>
              <a:xfrm>
                <a:off x="5768340" y="2678430"/>
                <a:ext cx="1962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1" name="墨迹 190"/>
              <p14:cNvContentPartPr/>
              <p14:nvPr/>
            </p14:nvContentPartPr>
            <p14:xfrm>
              <a:off x="6036310" y="2607310"/>
              <a:ext cx="80010" cy="21399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81"/>
            </p:blipFill>
            <p:spPr>
              <a:xfrm>
                <a:off x="6036310" y="2607310"/>
                <a:ext cx="8001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2" name="墨迹 191"/>
              <p14:cNvContentPartPr/>
              <p14:nvPr/>
            </p14:nvContentPartPr>
            <p14:xfrm>
              <a:off x="5964555" y="2660650"/>
              <a:ext cx="214630" cy="3556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83"/>
            </p:blipFill>
            <p:spPr>
              <a:xfrm>
                <a:off x="5964555" y="2660650"/>
                <a:ext cx="2146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3" name="墨迹 192"/>
              <p14:cNvContentPartPr/>
              <p14:nvPr/>
            </p14:nvContentPartPr>
            <p14:xfrm>
              <a:off x="5652135" y="3053715"/>
              <a:ext cx="107315" cy="25908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85"/>
            </p:blipFill>
            <p:spPr>
              <a:xfrm>
                <a:off x="5652135" y="3053715"/>
                <a:ext cx="10731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4" name="墨迹 193"/>
              <p14:cNvContentPartPr/>
              <p14:nvPr/>
            </p14:nvContentPartPr>
            <p14:xfrm>
              <a:off x="5723890" y="3205480"/>
              <a:ext cx="80010" cy="1428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7"/>
            </p:blipFill>
            <p:spPr>
              <a:xfrm>
                <a:off x="5723890" y="3205480"/>
                <a:ext cx="8001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5" name="墨迹 194"/>
              <p14:cNvContentPartPr/>
              <p14:nvPr/>
            </p14:nvContentPartPr>
            <p14:xfrm>
              <a:off x="5830570" y="3214370"/>
              <a:ext cx="80645" cy="15176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9"/>
            </p:blipFill>
            <p:spPr>
              <a:xfrm>
                <a:off x="5830570" y="3214370"/>
                <a:ext cx="806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96" name="墨迹 195"/>
              <p14:cNvContentPartPr/>
              <p14:nvPr/>
            </p14:nvContentPartPr>
            <p14:xfrm>
              <a:off x="5911215" y="3232150"/>
              <a:ext cx="125095" cy="11620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91"/>
            </p:blipFill>
            <p:spPr>
              <a:xfrm>
                <a:off x="5911215" y="3232150"/>
                <a:ext cx="1250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197" name="墨迹 196"/>
              <p14:cNvContentPartPr/>
              <p14:nvPr/>
            </p14:nvContentPartPr>
            <p14:xfrm>
              <a:off x="6045200" y="3205480"/>
              <a:ext cx="53340" cy="14287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93"/>
            </p:blipFill>
            <p:spPr>
              <a:xfrm>
                <a:off x="6045200" y="3205480"/>
                <a:ext cx="5334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198" name="墨迹 197"/>
              <p14:cNvContentPartPr/>
              <p14:nvPr/>
            </p14:nvContentPartPr>
            <p14:xfrm>
              <a:off x="6107430" y="3214370"/>
              <a:ext cx="98425" cy="16065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95"/>
            </p:blipFill>
            <p:spPr>
              <a:xfrm>
                <a:off x="6107430" y="3214370"/>
                <a:ext cx="9842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199" name="墨迹 198"/>
              <p14:cNvContentPartPr/>
              <p14:nvPr/>
            </p14:nvContentPartPr>
            <p14:xfrm>
              <a:off x="6304280" y="3286125"/>
              <a:ext cx="17780" cy="10668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7"/>
            </p:blipFill>
            <p:spPr>
              <a:xfrm>
                <a:off x="6304280" y="3286125"/>
                <a:ext cx="1778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0" name="墨迹 199"/>
              <p14:cNvContentPartPr/>
              <p14:nvPr/>
            </p14:nvContentPartPr>
            <p14:xfrm>
              <a:off x="6330950" y="3152140"/>
              <a:ext cx="35560" cy="889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9"/>
            </p:blipFill>
            <p:spPr>
              <a:xfrm>
                <a:off x="6330950" y="3152140"/>
                <a:ext cx="3556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1" name="墨迹 200"/>
              <p14:cNvContentPartPr/>
              <p14:nvPr/>
            </p14:nvContentPartPr>
            <p14:xfrm>
              <a:off x="6357620" y="3232150"/>
              <a:ext cx="151765" cy="2667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401"/>
            </p:blipFill>
            <p:spPr>
              <a:xfrm>
                <a:off x="6357620" y="3232150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2" name="墨迹 201"/>
              <p14:cNvContentPartPr/>
              <p14:nvPr/>
            </p14:nvContentPartPr>
            <p14:xfrm>
              <a:off x="6295390" y="3124835"/>
              <a:ext cx="178435" cy="36639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403"/>
            </p:blipFill>
            <p:spPr>
              <a:xfrm>
                <a:off x="6295390" y="3124835"/>
                <a:ext cx="17843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3" name="墨迹 202"/>
              <p14:cNvContentPartPr/>
              <p14:nvPr/>
            </p14:nvContentPartPr>
            <p14:xfrm>
              <a:off x="6544945" y="3276600"/>
              <a:ext cx="360" cy="3619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405"/>
            </p:blipFill>
            <p:spPr>
              <a:xfrm>
                <a:off x="6544945" y="3276600"/>
                <a:ext cx="36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4" name="墨迹 203"/>
              <p14:cNvContentPartPr/>
              <p14:nvPr/>
            </p14:nvContentPartPr>
            <p14:xfrm>
              <a:off x="6509385" y="3375025"/>
              <a:ext cx="26670" cy="444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07"/>
            </p:blipFill>
            <p:spPr>
              <a:xfrm>
                <a:off x="6509385" y="3375025"/>
                <a:ext cx="2667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05" name="墨迹 204"/>
              <p14:cNvContentPartPr/>
              <p14:nvPr/>
            </p14:nvContentPartPr>
            <p14:xfrm>
              <a:off x="5759450" y="3562350"/>
              <a:ext cx="160655" cy="17018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9"/>
            </p:blipFill>
            <p:spPr>
              <a:xfrm>
                <a:off x="5759450" y="3562350"/>
                <a:ext cx="16065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06" name="墨迹 205"/>
              <p14:cNvContentPartPr/>
              <p14:nvPr/>
            </p14:nvContentPartPr>
            <p14:xfrm>
              <a:off x="5830570" y="3589655"/>
              <a:ext cx="17780" cy="889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11"/>
            </p:blipFill>
            <p:spPr>
              <a:xfrm>
                <a:off x="5830570" y="3589655"/>
                <a:ext cx="1778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07" name="墨迹 206"/>
              <p14:cNvContentPartPr/>
              <p14:nvPr/>
            </p14:nvContentPartPr>
            <p14:xfrm>
              <a:off x="5964555" y="3616325"/>
              <a:ext cx="133985" cy="15176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13"/>
            </p:blipFill>
            <p:spPr>
              <a:xfrm>
                <a:off x="5964555" y="3616325"/>
                <a:ext cx="1339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08" name="墨迹 207"/>
              <p14:cNvContentPartPr/>
              <p14:nvPr/>
            </p14:nvContentPartPr>
            <p14:xfrm>
              <a:off x="6152515" y="3669665"/>
              <a:ext cx="106680" cy="11620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15"/>
            </p:blipFill>
            <p:spPr>
              <a:xfrm>
                <a:off x="6152515" y="3669665"/>
                <a:ext cx="1066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09" name="墨迹 208"/>
              <p14:cNvContentPartPr/>
              <p14:nvPr/>
            </p14:nvContentPartPr>
            <p14:xfrm>
              <a:off x="6304280" y="3598545"/>
              <a:ext cx="44450" cy="19621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17"/>
            </p:blipFill>
            <p:spPr>
              <a:xfrm>
                <a:off x="6304280" y="3598545"/>
                <a:ext cx="4445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0" name="墨迹 209"/>
              <p14:cNvContentPartPr/>
              <p14:nvPr/>
            </p14:nvContentPartPr>
            <p14:xfrm>
              <a:off x="6232525" y="3651885"/>
              <a:ext cx="160655" cy="2667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9"/>
            </p:blipFill>
            <p:spPr>
              <a:xfrm>
                <a:off x="6232525" y="365188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1" name="墨迹 210"/>
              <p14:cNvContentPartPr/>
              <p14:nvPr/>
            </p14:nvContentPartPr>
            <p14:xfrm>
              <a:off x="6393180" y="3687445"/>
              <a:ext cx="107315" cy="10731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21"/>
            </p:blipFill>
            <p:spPr>
              <a:xfrm>
                <a:off x="6393180" y="3687445"/>
                <a:ext cx="10731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2" name="墨迹 211"/>
              <p14:cNvContentPartPr/>
              <p14:nvPr/>
            </p14:nvContentPartPr>
            <p14:xfrm>
              <a:off x="6500495" y="3589655"/>
              <a:ext cx="80645" cy="21399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23"/>
            </p:blipFill>
            <p:spPr>
              <a:xfrm>
                <a:off x="6500495" y="3589655"/>
                <a:ext cx="8064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3" name="墨迹 212"/>
              <p14:cNvContentPartPr/>
              <p14:nvPr/>
            </p14:nvContentPartPr>
            <p14:xfrm>
              <a:off x="2696210" y="1419225"/>
              <a:ext cx="848360" cy="4508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25"/>
            </p:blipFill>
            <p:spPr>
              <a:xfrm>
                <a:off x="2696210" y="1419225"/>
                <a:ext cx="84836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4" name="墨迹 213"/>
              <p14:cNvContentPartPr/>
              <p14:nvPr/>
            </p14:nvContentPartPr>
            <p14:xfrm>
              <a:off x="6581140" y="3669665"/>
              <a:ext cx="53340" cy="17843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27"/>
            </p:blipFill>
            <p:spPr>
              <a:xfrm>
                <a:off x="6581140" y="3669665"/>
                <a:ext cx="5334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15" name="墨迹 214"/>
              <p14:cNvContentPartPr/>
              <p14:nvPr/>
            </p14:nvContentPartPr>
            <p14:xfrm>
              <a:off x="6678930" y="3741420"/>
              <a:ext cx="8890" cy="8001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9"/>
            </p:blipFill>
            <p:spPr>
              <a:xfrm>
                <a:off x="6678930" y="3741420"/>
                <a:ext cx="889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16" name="墨迹 215"/>
              <p14:cNvContentPartPr/>
              <p14:nvPr/>
            </p14:nvContentPartPr>
            <p14:xfrm>
              <a:off x="6696710" y="3634105"/>
              <a:ext cx="18415" cy="2667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31"/>
            </p:blipFill>
            <p:spPr>
              <a:xfrm>
                <a:off x="6696710" y="3634105"/>
                <a:ext cx="184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17" name="墨迹 216"/>
              <p14:cNvContentPartPr/>
              <p14:nvPr/>
            </p14:nvContentPartPr>
            <p14:xfrm>
              <a:off x="6741795" y="3723640"/>
              <a:ext cx="125095" cy="1778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33"/>
            </p:blipFill>
            <p:spPr>
              <a:xfrm>
                <a:off x="6741795" y="3723640"/>
                <a:ext cx="12509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18" name="墨迹 217"/>
              <p14:cNvContentPartPr/>
              <p14:nvPr/>
            </p14:nvContentPartPr>
            <p14:xfrm>
              <a:off x="6732905" y="3607435"/>
              <a:ext cx="106680" cy="33909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35"/>
            </p:blipFill>
            <p:spPr>
              <a:xfrm>
                <a:off x="6732905" y="3607435"/>
                <a:ext cx="10668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19" name="墨迹 218"/>
              <p14:cNvContentPartPr/>
              <p14:nvPr/>
            </p14:nvContentPartPr>
            <p14:xfrm>
              <a:off x="6858000" y="3642995"/>
              <a:ext cx="80010" cy="27686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37"/>
            </p:blipFill>
            <p:spPr>
              <a:xfrm>
                <a:off x="6858000" y="3642995"/>
                <a:ext cx="8001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0" name="墨迹 219"/>
              <p14:cNvContentPartPr/>
              <p14:nvPr/>
            </p14:nvContentPartPr>
            <p14:xfrm>
              <a:off x="6982460" y="3866515"/>
              <a:ext cx="27305" cy="8001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9"/>
            </p:blipFill>
            <p:spPr>
              <a:xfrm>
                <a:off x="6982460" y="3866515"/>
                <a:ext cx="2730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1" name="墨迹 220"/>
              <p14:cNvContentPartPr/>
              <p14:nvPr/>
            </p14:nvContentPartPr>
            <p14:xfrm>
              <a:off x="7027545" y="3732530"/>
              <a:ext cx="17780" cy="36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41"/>
            </p:blipFill>
            <p:spPr>
              <a:xfrm>
                <a:off x="7027545" y="373253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22" name="墨迹 221"/>
              <p14:cNvContentPartPr/>
              <p14:nvPr/>
            </p14:nvContentPartPr>
            <p14:xfrm>
              <a:off x="5803900" y="3937635"/>
              <a:ext cx="80645" cy="13398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43"/>
            </p:blipFill>
            <p:spPr>
              <a:xfrm>
                <a:off x="5803900" y="3937635"/>
                <a:ext cx="8064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23" name="墨迹 222"/>
              <p14:cNvContentPartPr/>
              <p14:nvPr/>
            </p14:nvContentPartPr>
            <p14:xfrm>
              <a:off x="5687695" y="3893185"/>
              <a:ext cx="214630" cy="26797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45"/>
            </p:blipFill>
            <p:spPr>
              <a:xfrm>
                <a:off x="5687695" y="3893185"/>
                <a:ext cx="2146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24" name="墨迹 223"/>
              <p14:cNvContentPartPr/>
              <p14:nvPr/>
            </p14:nvContentPartPr>
            <p14:xfrm>
              <a:off x="6062980" y="4009390"/>
              <a:ext cx="89535" cy="26733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47"/>
            </p:blipFill>
            <p:spPr>
              <a:xfrm>
                <a:off x="6062980" y="4009390"/>
                <a:ext cx="89535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25" name="墨迹 224"/>
              <p14:cNvContentPartPr/>
              <p14:nvPr/>
            </p14:nvContentPartPr>
            <p14:xfrm>
              <a:off x="6000750" y="3839210"/>
              <a:ext cx="35560" cy="12509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9"/>
            </p:blipFill>
            <p:spPr>
              <a:xfrm>
                <a:off x="6000750" y="3839210"/>
                <a:ext cx="355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26" name="墨迹 225"/>
              <p14:cNvContentPartPr/>
              <p14:nvPr/>
            </p14:nvContentPartPr>
            <p14:xfrm>
              <a:off x="6179185" y="3902075"/>
              <a:ext cx="53340" cy="14287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51"/>
            </p:blipFill>
            <p:spPr>
              <a:xfrm>
                <a:off x="6179185" y="3902075"/>
                <a:ext cx="5334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27" name="墨迹 226"/>
              <p14:cNvContentPartPr/>
              <p14:nvPr/>
            </p14:nvContentPartPr>
            <p14:xfrm>
              <a:off x="6348730" y="4018280"/>
              <a:ext cx="98425" cy="14287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53"/>
            </p:blipFill>
            <p:spPr>
              <a:xfrm>
                <a:off x="6348730" y="4018280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28" name="墨迹 227"/>
              <p14:cNvContentPartPr/>
              <p14:nvPr/>
            </p14:nvContentPartPr>
            <p14:xfrm>
              <a:off x="6330950" y="4258945"/>
              <a:ext cx="26670" cy="7175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55"/>
            </p:blipFill>
            <p:spPr>
              <a:xfrm>
                <a:off x="6330950" y="4258945"/>
                <a:ext cx="2667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29" name="墨迹 228"/>
              <p14:cNvContentPartPr/>
              <p14:nvPr/>
            </p14:nvContentPartPr>
            <p14:xfrm>
              <a:off x="124460" y="3348355"/>
              <a:ext cx="267970" cy="6223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57"/>
            </p:blipFill>
            <p:spPr>
              <a:xfrm>
                <a:off x="124460" y="3348355"/>
                <a:ext cx="26797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0" name="墨迹 229"/>
              <p14:cNvContentPartPr/>
              <p14:nvPr/>
            </p14:nvContentPartPr>
            <p14:xfrm>
              <a:off x="196215" y="3366135"/>
              <a:ext cx="160655" cy="2413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9"/>
            </p:blipFill>
            <p:spPr>
              <a:xfrm>
                <a:off x="196215" y="3366135"/>
                <a:ext cx="1606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1" name="墨迹 230"/>
              <p14:cNvContentPartPr/>
              <p14:nvPr/>
            </p14:nvContentPartPr>
            <p14:xfrm>
              <a:off x="517525" y="3267710"/>
              <a:ext cx="160655" cy="4508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61"/>
            </p:blipFill>
            <p:spPr>
              <a:xfrm>
                <a:off x="517525" y="3267710"/>
                <a:ext cx="16065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32" name="墨迹 231"/>
              <p14:cNvContentPartPr/>
              <p14:nvPr/>
            </p14:nvContentPartPr>
            <p14:xfrm>
              <a:off x="508635" y="3392805"/>
              <a:ext cx="187325" cy="21463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63"/>
            </p:blipFill>
            <p:spPr>
              <a:xfrm>
                <a:off x="508635" y="3392805"/>
                <a:ext cx="18732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33" name="墨迹 232"/>
              <p14:cNvContentPartPr/>
              <p14:nvPr/>
            </p14:nvContentPartPr>
            <p14:xfrm>
              <a:off x="5795010" y="4429125"/>
              <a:ext cx="107315" cy="17843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65"/>
            </p:blipFill>
            <p:spPr>
              <a:xfrm>
                <a:off x="5795010" y="4429125"/>
                <a:ext cx="1073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34" name="墨迹 233"/>
              <p14:cNvContentPartPr/>
              <p14:nvPr/>
            </p14:nvContentPartPr>
            <p14:xfrm>
              <a:off x="5696585" y="4348480"/>
              <a:ext cx="241300" cy="3302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67"/>
            </p:blipFill>
            <p:spPr>
              <a:xfrm>
                <a:off x="5696585" y="4348480"/>
                <a:ext cx="2413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35" name="墨迹 234"/>
              <p14:cNvContentPartPr/>
              <p14:nvPr/>
            </p14:nvContentPartPr>
            <p14:xfrm>
              <a:off x="4785995" y="1482090"/>
              <a:ext cx="901700" cy="2667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69"/>
            </p:blipFill>
            <p:spPr>
              <a:xfrm>
                <a:off x="4785995" y="1482090"/>
                <a:ext cx="90170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36" name="墨迹 235"/>
              <p14:cNvContentPartPr/>
              <p14:nvPr/>
            </p14:nvContentPartPr>
            <p14:xfrm>
              <a:off x="6027420" y="4509135"/>
              <a:ext cx="160655" cy="16954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71"/>
            </p:blipFill>
            <p:spPr>
              <a:xfrm>
                <a:off x="6027420" y="4509135"/>
                <a:ext cx="1606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37" name="墨迹 236"/>
              <p14:cNvContentPartPr/>
              <p14:nvPr/>
            </p14:nvContentPartPr>
            <p14:xfrm>
              <a:off x="6223635" y="4572000"/>
              <a:ext cx="98425" cy="11557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73"/>
            </p:blipFill>
            <p:spPr>
              <a:xfrm>
                <a:off x="6223635" y="4572000"/>
                <a:ext cx="9842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38" name="墨迹 237"/>
              <p14:cNvContentPartPr/>
              <p14:nvPr/>
            </p14:nvContentPartPr>
            <p14:xfrm>
              <a:off x="6322060" y="4509135"/>
              <a:ext cx="62230" cy="19621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75"/>
            </p:blipFill>
            <p:spPr>
              <a:xfrm>
                <a:off x="6322060" y="4509135"/>
                <a:ext cx="6223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39" name="墨迹 238"/>
              <p14:cNvContentPartPr/>
              <p14:nvPr/>
            </p14:nvContentPartPr>
            <p14:xfrm>
              <a:off x="6295390" y="4553585"/>
              <a:ext cx="133985" cy="1841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77"/>
            </p:blipFill>
            <p:spPr>
              <a:xfrm>
                <a:off x="6295390" y="4553585"/>
                <a:ext cx="13398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0" name="墨迹 239"/>
              <p14:cNvContentPartPr/>
              <p14:nvPr/>
            </p14:nvContentPartPr>
            <p14:xfrm>
              <a:off x="6410960" y="4607560"/>
              <a:ext cx="80645" cy="8001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79"/>
            </p:blipFill>
            <p:spPr>
              <a:xfrm>
                <a:off x="6410960" y="4607560"/>
                <a:ext cx="8064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41" name="墨迹 240"/>
              <p14:cNvContentPartPr/>
              <p14:nvPr/>
            </p14:nvContentPartPr>
            <p14:xfrm>
              <a:off x="6491605" y="4500245"/>
              <a:ext cx="98425" cy="20510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81"/>
            </p:blipFill>
            <p:spPr>
              <a:xfrm>
                <a:off x="6491605" y="4500245"/>
                <a:ext cx="9842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42" name="墨迹 241"/>
              <p14:cNvContentPartPr/>
              <p14:nvPr/>
            </p14:nvContentPartPr>
            <p14:xfrm>
              <a:off x="6590030" y="4535805"/>
              <a:ext cx="71120" cy="18796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83"/>
            </p:blipFill>
            <p:spPr>
              <a:xfrm>
                <a:off x="6590030" y="4535805"/>
                <a:ext cx="7112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43" name="墨迹 242"/>
              <p14:cNvContentPartPr/>
              <p14:nvPr/>
            </p14:nvContentPartPr>
            <p14:xfrm>
              <a:off x="6678930" y="4562475"/>
              <a:ext cx="107315" cy="15240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85"/>
            </p:blipFill>
            <p:spPr>
              <a:xfrm>
                <a:off x="6678930" y="4562475"/>
                <a:ext cx="10731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44" name="墨迹 243"/>
              <p14:cNvContentPartPr/>
              <p14:nvPr/>
            </p14:nvContentPartPr>
            <p14:xfrm>
              <a:off x="6812915" y="4589780"/>
              <a:ext cx="35560" cy="13398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87"/>
            </p:blipFill>
            <p:spPr>
              <a:xfrm>
                <a:off x="6812915" y="4589780"/>
                <a:ext cx="3556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45" name="墨迹 244"/>
              <p14:cNvContentPartPr/>
              <p14:nvPr/>
            </p14:nvContentPartPr>
            <p14:xfrm>
              <a:off x="6741795" y="4589780"/>
              <a:ext cx="142875" cy="16065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89"/>
            </p:blipFill>
            <p:spPr>
              <a:xfrm>
                <a:off x="6741795" y="4589780"/>
                <a:ext cx="1428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46" name="墨迹 245"/>
              <p14:cNvContentPartPr/>
              <p14:nvPr/>
            </p14:nvContentPartPr>
            <p14:xfrm>
              <a:off x="6866890" y="4598670"/>
              <a:ext cx="44450" cy="21399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91"/>
            </p:blipFill>
            <p:spPr>
              <a:xfrm>
                <a:off x="6866890" y="4598670"/>
                <a:ext cx="4445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47" name="墨迹 246"/>
              <p14:cNvContentPartPr/>
              <p14:nvPr/>
            </p14:nvContentPartPr>
            <p14:xfrm>
              <a:off x="6920230" y="4598670"/>
              <a:ext cx="53340" cy="10668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93"/>
            </p:blipFill>
            <p:spPr>
              <a:xfrm>
                <a:off x="6920230" y="4598670"/>
                <a:ext cx="5334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48" name="墨迹 247"/>
              <p14:cNvContentPartPr/>
              <p14:nvPr/>
            </p14:nvContentPartPr>
            <p14:xfrm>
              <a:off x="6858000" y="4544695"/>
              <a:ext cx="213995" cy="28575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95"/>
            </p:blipFill>
            <p:spPr>
              <a:xfrm>
                <a:off x="6858000" y="4544695"/>
                <a:ext cx="21399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49" name="墨迹 248"/>
              <p14:cNvContentPartPr/>
              <p14:nvPr/>
            </p14:nvContentPartPr>
            <p14:xfrm>
              <a:off x="7027545" y="4750435"/>
              <a:ext cx="62230" cy="8890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97"/>
            </p:blipFill>
            <p:spPr>
              <a:xfrm>
                <a:off x="7027545" y="4750435"/>
                <a:ext cx="6223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0" name="墨迹 249"/>
              <p14:cNvContentPartPr/>
              <p14:nvPr/>
            </p14:nvContentPartPr>
            <p14:xfrm>
              <a:off x="7107555" y="4607560"/>
              <a:ext cx="26670" cy="4445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99"/>
            </p:blipFill>
            <p:spPr>
              <a:xfrm>
                <a:off x="7107555" y="4607560"/>
                <a:ext cx="2667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1" name="墨迹 250"/>
              <p14:cNvContentPartPr/>
              <p14:nvPr/>
            </p14:nvContentPartPr>
            <p14:xfrm>
              <a:off x="1946275" y="5357495"/>
              <a:ext cx="589280" cy="6223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501"/>
            </p:blipFill>
            <p:spPr>
              <a:xfrm>
                <a:off x="1946275" y="5357495"/>
                <a:ext cx="58928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52" name="墨迹 251"/>
              <p14:cNvContentPartPr/>
              <p14:nvPr/>
            </p14:nvContentPartPr>
            <p14:xfrm>
              <a:off x="276225" y="4053840"/>
              <a:ext cx="161290" cy="27686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503"/>
            </p:blipFill>
            <p:spPr>
              <a:xfrm>
                <a:off x="276225" y="4053840"/>
                <a:ext cx="16129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53" name="墨迹 252"/>
              <p14:cNvContentPartPr/>
              <p14:nvPr/>
            </p14:nvContentPartPr>
            <p14:xfrm>
              <a:off x="526415" y="4107180"/>
              <a:ext cx="116205" cy="17907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505"/>
            </p:blipFill>
            <p:spPr>
              <a:xfrm>
                <a:off x="526415" y="4107180"/>
                <a:ext cx="11620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54" name="墨迹 253"/>
              <p14:cNvContentPartPr/>
              <p14:nvPr/>
            </p14:nvContentPartPr>
            <p14:xfrm>
              <a:off x="660400" y="4009390"/>
              <a:ext cx="125095" cy="29464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507"/>
            </p:blipFill>
            <p:spPr>
              <a:xfrm>
                <a:off x="660400" y="4009390"/>
                <a:ext cx="12509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55" name="墨迹 254"/>
              <p14:cNvContentPartPr/>
              <p14:nvPr/>
            </p14:nvContentPartPr>
            <p14:xfrm>
              <a:off x="732155" y="4053840"/>
              <a:ext cx="71120" cy="5334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509"/>
            </p:blipFill>
            <p:spPr>
              <a:xfrm>
                <a:off x="732155" y="4053840"/>
                <a:ext cx="7112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56" name="墨迹 255"/>
              <p14:cNvContentPartPr/>
              <p14:nvPr/>
            </p14:nvContentPartPr>
            <p14:xfrm>
              <a:off x="151765" y="4375150"/>
              <a:ext cx="687070" cy="13398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11"/>
            </p:blipFill>
            <p:spPr>
              <a:xfrm>
                <a:off x="151765" y="4375150"/>
                <a:ext cx="6870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57" name="墨迹 256"/>
              <p14:cNvContentPartPr/>
              <p14:nvPr/>
            </p14:nvContentPartPr>
            <p14:xfrm>
              <a:off x="6000750" y="4768215"/>
              <a:ext cx="1062355" cy="13398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13"/>
            </p:blipFill>
            <p:spPr>
              <a:xfrm>
                <a:off x="6000750" y="4768215"/>
                <a:ext cx="106235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58" name="墨迹 257"/>
              <p14:cNvContentPartPr/>
              <p14:nvPr/>
            </p14:nvContentPartPr>
            <p14:xfrm>
              <a:off x="6276975" y="4634230"/>
              <a:ext cx="27305" cy="8064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15"/>
            </p:blipFill>
            <p:spPr>
              <a:xfrm>
                <a:off x="6276975" y="4634230"/>
                <a:ext cx="2730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59" name="墨迹 258"/>
              <p14:cNvContentPartPr/>
              <p14:nvPr/>
            </p14:nvContentPartPr>
            <p14:xfrm>
              <a:off x="7152640" y="4652010"/>
              <a:ext cx="231775" cy="2667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17"/>
            </p:blipFill>
            <p:spPr>
              <a:xfrm>
                <a:off x="7152640" y="4652010"/>
                <a:ext cx="2317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60" name="墨迹 259"/>
              <p14:cNvContentPartPr/>
              <p14:nvPr/>
            </p14:nvContentPartPr>
            <p14:xfrm>
              <a:off x="7509510" y="4598670"/>
              <a:ext cx="107315" cy="116205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19"/>
            </p:blipFill>
            <p:spPr>
              <a:xfrm>
                <a:off x="7509510" y="4598670"/>
                <a:ext cx="1073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61" name="墨迹 260"/>
              <p14:cNvContentPartPr/>
              <p14:nvPr/>
            </p14:nvContentPartPr>
            <p14:xfrm>
              <a:off x="7625715" y="4526915"/>
              <a:ext cx="178435" cy="24130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21"/>
            </p:blipFill>
            <p:spPr>
              <a:xfrm>
                <a:off x="7625715" y="4526915"/>
                <a:ext cx="17843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62" name="墨迹 261"/>
              <p14:cNvContentPartPr/>
              <p14:nvPr/>
            </p14:nvContentPartPr>
            <p14:xfrm>
              <a:off x="7804150" y="4553585"/>
              <a:ext cx="169545" cy="17018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23"/>
            </p:blipFill>
            <p:spPr>
              <a:xfrm>
                <a:off x="7804150" y="4553585"/>
                <a:ext cx="16954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63" name="墨迹 262"/>
              <p14:cNvContentPartPr/>
              <p14:nvPr/>
            </p14:nvContentPartPr>
            <p14:xfrm>
              <a:off x="5678805" y="4893310"/>
              <a:ext cx="142875" cy="10731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25"/>
            </p:blipFill>
            <p:spPr>
              <a:xfrm>
                <a:off x="5678805" y="4893310"/>
                <a:ext cx="14287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64" name="墨迹 263"/>
              <p14:cNvContentPartPr/>
              <p14:nvPr/>
            </p14:nvContentPartPr>
            <p14:xfrm>
              <a:off x="5741670" y="4902200"/>
              <a:ext cx="62230" cy="13398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27"/>
            </p:blipFill>
            <p:spPr>
              <a:xfrm>
                <a:off x="5741670" y="4902200"/>
                <a:ext cx="6223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65" name="墨迹 264"/>
              <p14:cNvContentPartPr/>
              <p14:nvPr/>
            </p14:nvContentPartPr>
            <p14:xfrm>
              <a:off x="5581015" y="4830445"/>
              <a:ext cx="258445" cy="29464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29"/>
            </p:blipFill>
            <p:spPr>
              <a:xfrm>
                <a:off x="5581015" y="4830445"/>
                <a:ext cx="2584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266" name="墨迹 265"/>
              <p14:cNvContentPartPr/>
              <p14:nvPr/>
            </p14:nvContentPartPr>
            <p14:xfrm>
              <a:off x="6018530" y="1499870"/>
              <a:ext cx="517525" cy="1778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31"/>
            </p:blipFill>
            <p:spPr>
              <a:xfrm>
                <a:off x="6018530" y="1499870"/>
                <a:ext cx="5175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67" name="墨迹 266"/>
              <p14:cNvContentPartPr/>
              <p14:nvPr/>
            </p14:nvContentPartPr>
            <p14:xfrm>
              <a:off x="5991225" y="4928870"/>
              <a:ext cx="62865" cy="14287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33"/>
            </p:blipFill>
            <p:spPr>
              <a:xfrm>
                <a:off x="5991225" y="4928870"/>
                <a:ext cx="628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68" name="墨迹 267"/>
              <p14:cNvContentPartPr/>
              <p14:nvPr/>
            </p14:nvContentPartPr>
            <p14:xfrm>
              <a:off x="5902325" y="4866640"/>
              <a:ext cx="17780" cy="6223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35"/>
            </p:blipFill>
            <p:spPr>
              <a:xfrm>
                <a:off x="5902325" y="4866640"/>
                <a:ext cx="1778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269" name="墨迹 268"/>
              <p14:cNvContentPartPr/>
              <p14:nvPr/>
            </p14:nvContentPartPr>
            <p14:xfrm>
              <a:off x="6080760" y="4875530"/>
              <a:ext cx="62865" cy="10668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37"/>
            </p:blipFill>
            <p:spPr>
              <a:xfrm>
                <a:off x="6080760" y="4875530"/>
                <a:ext cx="6286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270" name="墨迹 269"/>
              <p14:cNvContentPartPr/>
              <p14:nvPr/>
            </p14:nvContentPartPr>
            <p14:xfrm>
              <a:off x="1035685" y="3232150"/>
              <a:ext cx="151765" cy="3556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39"/>
            </p:blipFill>
            <p:spPr>
              <a:xfrm>
                <a:off x="1035685" y="3232150"/>
                <a:ext cx="15176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71" name="墨迹 270"/>
              <p14:cNvContentPartPr/>
              <p14:nvPr/>
            </p14:nvContentPartPr>
            <p14:xfrm>
              <a:off x="1017905" y="3321685"/>
              <a:ext cx="169545" cy="3556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41"/>
            </p:blipFill>
            <p:spPr>
              <a:xfrm>
                <a:off x="1017905" y="3321685"/>
                <a:ext cx="1695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272" name="墨迹 271"/>
              <p14:cNvContentPartPr/>
              <p14:nvPr/>
            </p14:nvContentPartPr>
            <p14:xfrm>
              <a:off x="6848475" y="1490980"/>
              <a:ext cx="616585" cy="1778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43"/>
            </p:blipFill>
            <p:spPr>
              <a:xfrm>
                <a:off x="6848475" y="1490980"/>
                <a:ext cx="6165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273" name="墨迹 272"/>
              <p14:cNvContentPartPr/>
              <p14:nvPr/>
            </p14:nvContentPartPr>
            <p14:xfrm>
              <a:off x="5669915" y="5179060"/>
              <a:ext cx="223520" cy="17843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45"/>
            </p:blipFill>
            <p:spPr>
              <a:xfrm>
                <a:off x="5669915" y="5179060"/>
                <a:ext cx="22352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274" name="墨迹 273"/>
              <p14:cNvContentPartPr/>
              <p14:nvPr/>
            </p14:nvContentPartPr>
            <p14:xfrm>
              <a:off x="5696585" y="5170170"/>
              <a:ext cx="80645" cy="196215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47"/>
            </p:blipFill>
            <p:spPr>
              <a:xfrm>
                <a:off x="5696585" y="5170170"/>
                <a:ext cx="8064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275" name="墨迹 274"/>
              <p14:cNvContentPartPr/>
              <p14:nvPr/>
            </p14:nvContentPartPr>
            <p14:xfrm>
              <a:off x="5768340" y="5223510"/>
              <a:ext cx="116205" cy="36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49"/>
            </p:blipFill>
            <p:spPr>
              <a:xfrm>
                <a:off x="5768340" y="5223510"/>
                <a:ext cx="1162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276" name="墨迹 275"/>
              <p14:cNvContentPartPr/>
              <p14:nvPr/>
            </p14:nvContentPartPr>
            <p14:xfrm>
              <a:off x="5991225" y="5170170"/>
              <a:ext cx="107315" cy="205105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51"/>
            </p:blipFill>
            <p:spPr>
              <a:xfrm>
                <a:off x="5991225" y="5170170"/>
                <a:ext cx="10731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277" name="墨迹 276"/>
              <p14:cNvContentPartPr/>
              <p14:nvPr/>
            </p14:nvContentPartPr>
            <p14:xfrm>
              <a:off x="6161405" y="5133975"/>
              <a:ext cx="71120" cy="22352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53"/>
            </p:blipFill>
            <p:spPr>
              <a:xfrm>
                <a:off x="6161405" y="5133975"/>
                <a:ext cx="7112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4" p14:bwMode="auto">
            <p14:nvContentPartPr>
              <p14:cNvPr id="278" name="墨迹 277"/>
              <p14:cNvContentPartPr/>
              <p14:nvPr/>
            </p14:nvContentPartPr>
            <p14:xfrm>
              <a:off x="6134100" y="5223510"/>
              <a:ext cx="116205" cy="1778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55"/>
            </p:blipFill>
            <p:spPr>
              <a:xfrm>
                <a:off x="6134100" y="5223510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6" p14:bwMode="auto">
            <p14:nvContentPartPr>
              <p14:cNvPr id="279" name="墨迹 278"/>
              <p14:cNvContentPartPr/>
              <p14:nvPr/>
            </p14:nvContentPartPr>
            <p14:xfrm>
              <a:off x="6241415" y="5196840"/>
              <a:ext cx="133985" cy="133985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57"/>
            </p:blipFill>
            <p:spPr>
              <a:xfrm>
                <a:off x="6241415" y="5196840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8" p14:bwMode="auto">
            <p14:nvContentPartPr>
              <p14:cNvPr id="280" name="墨迹 279"/>
              <p14:cNvContentPartPr/>
              <p14:nvPr/>
            </p14:nvContentPartPr>
            <p14:xfrm>
              <a:off x="6419850" y="5143500"/>
              <a:ext cx="80645" cy="196215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59"/>
            </p:blipFill>
            <p:spPr>
              <a:xfrm>
                <a:off x="6419850" y="5143500"/>
                <a:ext cx="8064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0" p14:bwMode="auto">
            <p14:nvContentPartPr>
              <p14:cNvPr id="281" name="墨迹 280"/>
              <p14:cNvContentPartPr/>
              <p14:nvPr/>
            </p14:nvContentPartPr>
            <p14:xfrm>
              <a:off x="6366510" y="5205730"/>
              <a:ext cx="178435" cy="889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61"/>
            </p:blipFill>
            <p:spPr>
              <a:xfrm>
                <a:off x="6366510" y="5205730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2" p14:bwMode="auto">
            <p14:nvContentPartPr>
              <p14:cNvPr id="282" name="墨迹 281"/>
              <p14:cNvContentPartPr/>
              <p14:nvPr/>
            </p14:nvContentPartPr>
            <p14:xfrm>
              <a:off x="6661150" y="2410460"/>
              <a:ext cx="1428750" cy="283972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63"/>
            </p:blipFill>
            <p:spPr>
              <a:xfrm>
                <a:off x="6661150" y="2410460"/>
                <a:ext cx="1428750" cy="283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4" p14:bwMode="auto">
            <p14:nvContentPartPr>
              <p14:cNvPr id="283" name="墨迹 282"/>
              <p14:cNvContentPartPr/>
              <p14:nvPr/>
            </p14:nvContentPartPr>
            <p14:xfrm>
              <a:off x="7527290" y="2312670"/>
              <a:ext cx="160655" cy="18732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65"/>
            </p:blipFill>
            <p:spPr>
              <a:xfrm>
                <a:off x="7527290" y="2312670"/>
                <a:ext cx="16065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6" p14:bwMode="auto">
            <p14:nvContentPartPr>
              <p14:cNvPr id="284" name="墨迹 283"/>
              <p14:cNvContentPartPr/>
              <p14:nvPr/>
            </p14:nvContentPartPr>
            <p14:xfrm>
              <a:off x="7786370" y="2258695"/>
              <a:ext cx="178435" cy="26797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67"/>
            </p:blipFill>
            <p:spPr>
              <a:xfrm>
                <a:off x="7786370" y="2258695"/>
                <a:ext cx="17843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8" p14:bwMode="auto">
            <p14:nvContentPartPr>
              <p14:cNvPr id="285" name="墨迹 284"/>
              <p14:cNvContentPartPr/>
              <p14:nvPr/>
            </p14:nvContentPartPr>
            <p14:xfrm>
              <a:off x="7947025" y="2276475"/>
              <a:ext cx="89535" cy="25019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69"/>
            </p:blipFill>
            <p:spPr>
              <a:xfrm>
                <a:off x="7947025" y="2276475"/>
                <a:ext cx="8953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0" p14:bwMode="auto">
            <p14:nvContentPartPr>
              <p14:cNvPr id="286" name="墨迹 285"/>
              <p14:cNvContentPartPr/>
              <p14:nvPr/>
            </p14:nvContentPartPr>
            <p14:xfrm>
              <a:off x="7911465" y="2366010"/>
              <a:ext cx="133985" cy="36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71"/>
            </p:blipFill>
            <p:spPr>
              <a:xfrm>
                <a:off x="7911465" y="2366010"/>
                <a:ext cx="1339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2" p14:bwMode="auto">
            <p14:nvContentPartPr>
              <p14:cNvPr id="287" name="墨迹 286"/>
              <p14:cNvContentPartPr/>
              <p14:nvPr/>
            </p14:nvContentPartPr>
            <p14:xfrm>
              <a:off x="8054340" y="2339340"/>
              <a:ext cx="169545" cy="15176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73"/>
            </p:blipFill>
            <p:spPr>
              <a:xfrm>
                <a:off x="8054340" y="2339340"/>
                <a:ext cx="1695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4" p14:bwMode="auto">
            <p14:nvContentPartPr>
              <p14:cNvPr id="288" name="墨迹 287"/>
              <p14:cNvContentPartPr/>
              <p14:nvPr/>
            </p14:nvContentPartPr>
            <p14:xfrm>
              <a:off x="8322310" y="2258695"/>
              <a:ext cx="116205" cy="20574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75"/>
            </p:blipFill>
            <p:spPr>
              <a:xfrm>
                <a:off x="8322310" y="2258695"/>
                <a:ext cx="11620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6" p14:bwMode="auto">
            <p14:nvContentPartPr>
              <p14:cNvPr id="289" name="墨迹 288"/>
              <p14:cNvContentPartPr/>
              <p14:nvPr/>
            </p14:nvContentPartPr>
            <p14:xfrm>
              <a:off x="8313420" y="2303780"/>
              <a:ext cx="160655" cy="1778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77"/>
            </p:blipFill>
            <p:spPr>
              <a:xfrm>
                <a:off x="8313420" y="2303780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8" p14:bwMode="auto">
            <p14:nvContentPartPr>
              <p14:cNvPr id="290" name="墨迹 289"/>
              <p14:cNvContentPartPr/>
              <p14:nvPr/>
            </p14:nvContentPartPr>
            <p14:xfrm>
              <a:off x="1285875" y="2491105"/>
              <a:ext cx="106680" cy="25019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79"/>
            </p:blipFill>
            <p:spPr>
              <a:xfrm>
                <a:off x="1285875" y="2491105"/>
                <a:ext cx="10668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0" p14:bwMode="auto">
            <p14:nvContentPartPr>
              <p14:cNvPr id="291" name="墨迹 290"/>
              <p14:cNvContentPartPr/>
              <p14:nvPr/>
            </p14:nvContentPartPr>
            <p14:xfrm>
              <a:off x="1249680" y="2571750"/>
              <a:ext cx="142875" cy="3556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81"/>
            </p:blipFill>
            <p:spPr>
              <a:xfrm>
                <a:off x="1249680" y="2571750"/>
                <a:ext cx="14287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2" p14:bwMode="auto">
            <p14:nvContentPartPr>
              <p14:cNvPr id="292" name="墨迹 291"/>
              <p14:cNvContentPartPr/>
              <p14:nvPr/>
            </p14:nvContentPartPr>
            <p14:xfrm>
              <a:off x="1383665" y="2419350"/>
              <a:ext cx="107315" cy="27686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83"/>
            </p:blipFill>
            <p:spPr>
              <a:xfrm>
                <a:off x="1383665" y="2419350"/>
                <a:ext cx="10731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4" p14:bwMode="auto">
            <p14:nvContentPartPr>
              <p14:cNvPr id="293" name="墨迹 292"/>
              <p14:cNvContentPartPr/>
              <p14:nvPr/>
            </p14:nvContentPartPr>
            <p14:xfrm>
              <a:off x="1499870" y="2535555"/>
              <a:ext cx="223520" cy="22352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85"/>
            </p:blipFill>
            <p:spPr>
              <a:xfrm>
                <a:off x="1499870" y="2535555"/>
                <a:ext cx="22352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6" p14:bwMode="auto">
            <p14:nvContentPartPr>
              <p14:cNvPr id="294" name="墨迹 293"/>
              <p14:cNvContentPartPr/>
              <p14:nvPr/>
            </p14:nvContentPartPr>
            <p14:xfrm>
              <a:off x="1303655" y="3143250"/>
              <a:ext cx="356870" cy="80010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87"/>
            </p:blipFill>
            <p:spPr>
              <a:xfrm>
                <a:off x="1303655" y="3143250"/>
                <a:ext cx="3568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8" p14:bwMode="auto">
            <p14:nvContentPartPr>
              <p14:cNvPr id="295" name="墨迹 294"/>
              <p14:cNvContentPartPr/>
              <p14:nvPr/>
            </p14:nvContentPartPr>
            <p14:xfrm>
              <a:off x="8063230" y="2660650"/>
              <a:ext cx="26670" cy="19685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89"/>
            </p:blipFill>
            <p:spPr>
              <a:xfrm>
                <a:off x="8063230" y="2660650"/>
                <a:ext cx="2667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0" p14:bwMode="auto">
            <p14:nvContentPartPr>
              <p14:cNvPr id="296" name="墨迹 295"/>
              <p14:cNvContentPartPr/>
              <p14:nvPr/>
            </p14:nvContentPartPr>
            <p14:xfrm>
              <a:off x="8001000" y="2776855"/>
              <a:ext cx="178435" cy="133985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91"/>
            </p:blipFill>
            <p:spPr>
              <a:xfrm>
                <a:off x="8001000" y="2776855"/>
                <a:ext cx="1784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2" p14:bwMode="auto">
            <p14:nvContentPartPr>
              <p14:cNvPr id="297" name="墨迹 296"/>
              <p14:cNvContentPartPr/>
              <p14:nvPr/>
            </p14:nvContentPartPr>
            <p14:xfrm>
              <a:off x="7964805" y="3018155"/>
              <a:ext cx="179070" cy="115570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93"/>
            </p:blipFill>
            <p:spPr>
              <a:xfrm>
                <a:off x="7964805" y="3018155"/>
                <a:ext cx="17907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4" p14:bwMode="auto">
            <p14:nvContentPartPr>
              <p14:cNvPr id="298" name="墨迹 297"/>
              <p14:cNvContentPartPr/>
              <p14:nvPr/>
            </p14:nvContentPartPr>
            <p14:xfrm>
              <a:off x="7938135" y="2981960"/>
              <a:ext cx="241300" cy="19685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95"/>
            </p:blipFill>
            <p:spPr>
              <a:xfrm>
                <a:off x="7938135" y="2981960"/>
                <a:ext cx="241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299" name="墨迹 298"/>
              <p14:cNvContentPartPr/>
              <p14:nvPr/>
            </p14:nvContentPartPr>
            <p14:xfrm>
              <a:off x="7839710" y="2910840"/>
              <a:ext cx="8890" cy="8001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97"/>
            </p:blipFill>
            <p:spPr>
              <a:xfrm>
                <a:off x="7839710" y="2910840"/>
                <a:ext cx="889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00" name="墨迹 299"/>
              <p14:cNvContentPartPr/>
              <p14:nvPr/>
            </p14:nvContentPartPr>
            <p14:xfrm>
              <a:off x="8214995" y="2893060"/>
              <a:ext cx="26670" cy="8890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99"/>
            </p:blipFill>
            <p:spPr>
              <a:xfrm>
                <a:off x="8214995" y="2893060"/>
                <a:ext cx="2667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01" name="墨迹 300"/>
              <p14:cNvContentPartPr/>
              <p14:nvPr/>
            </p14:nvContentPartPr>
            <p14:xfrm>
              <a:off x="2544445" y="732155"/>
              <a:ext cx="535940" cy="17780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601"/>
            </p:blipFill>
            <p:spPr>
              <a:xfrm>
                <a:off x="2544445" y="732155"/>
                <a:ext cx="5359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02" name="墨迹 301"/>
              <p14:cNvContentPartPr/>
              <p14:nvPr/>
            </p14:nvContentPartPr>
            <p14:xfrm>
              <a:off x="8081010" y="3241040"/>
              <a:ext cx="53340" cy="107315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603"/>
            </p:blipFill>
            <p:spPr>
              <a:xfrm>
                <a:off x="8081010" y="3241040"/>
                <a:ext cx="5334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03" name="墨迹 302"/>
              <p14:cNvContentPartPr/>
              <p14:nvPr/>
            </p14:nvContentPartPr>
            <p14:xfrm>
              <a:off x="8152765" y="3249930"/>
              <a:ext cx="106680" cy="160655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605"/>
            </p:blipFill>
            <p:spPr>
              <a:xfrm>
                <a:off x="8152765" y="3249930"/>
                <a:ext cx="1066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04" name="墨迹 303"/>
              <p14:cNvContentPartPr/>
              <p14:nvPr/>
            </p14:nvContentPartPr>
            <p14:xfrm>
              <a:off x="8241665" y="3383915"/>
              <a:ext cx="98425" cy="107315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607"/>
            </p:blipFill>
            <p:spPr>
              <a:xfrm>
                <a:off x="8241665" y="3383915"/>
                <a:ext cx="9842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05" name="墨迹 304"/>
              <p14:cNvContentPartPr/>
              <p14:nvPr/>
            </p14:nvContentPartPr>
            <p14:xfrm>
              <a:off x="8375650" y="3375025"/>
              <a:ext cx="133985" cy="10731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609"/>
            </p:blipFill>
            <p:spPr>
              <a:xfrm>
                <a:off x="8375650" y="3375025"/>
                <a:ext cx="13398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06" name="墨迹 305"/>
              <p14:cNvContentPartPr/>
              <p14:nvPr/>
            </p14:nvContentPartPr>
            <p14:xfrm>
              <a:off x="8518525" y="3330575"/>
              <a:ext cx="80645" cy="187325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611"/>
            </p:blipFill>
            <p:spPr>
              <a:xfrm>
                <a:off x="8518525" y="3330575"/>
                <a:ext cx="8064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07" name="墨迹 306"/>
              <p14:cNvContentPartPr/>
              <p14:nvPr/>
            </p14:nvContentPartPr>
            <p14:xfrm>
              <a:off x="8643620" y="3366135"/>
              <a:ext cx="98425" cy="187325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613"/>
            </p:blipFill>
            <p:spPr>
              <a:xfrm>
                <a:off x="8643620" y="3366135"/>
                <a:ext cx="984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308" name="墨迹 307"/>
              <p14:cNvContentPartPr/>
              <p14:nvPr/>
            </p14:nvContentPartPr>
            <p14:xfrm>
              <a:off x="8402320" y="3642995"/>
              <a:ext cx="142875" cy="160655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615"/>
            </p:blipFill>
            <p:spPr>
              <a:xfrm>
                <a:off x="8402320" y="3642995"/>
                <a:ext cx="1428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6" p14:bwMode="auto">
            <p14:nvContentPartPr>
              <p14:cNvPr id="309" name="墨迹 308"/>
              <p14:cNvContentPartPr/>
              <p14:nvPr/>
            </p14:nvContentPartPr>
            <p14:xfrm>
              <a:off x="8616950" y="3660775"/>
              <a:ext cx="35560" cy="116205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617"/>
            </p:blipFill>
            <p:spPr>
              <a:xfrm>
                <a:off x="8616950" y="3660775"/>
                <a:ext cx="3556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8" p14:bwMode="auto">
            <p14:nvContentPartPr>
              <p14:cNvPr id="310" name="墨迹 309"/>
              <p14:cNvContentPartPr/>
              <p14:nvPr/>
            </p14:nvContentPartPr>
            <p14:xfrm>
              <a:off x="8518525" y="3678555"/>
              <a:ext cx="151765" cy="142875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619"/>
            </p:blipFill>
            <p:spPr>
              <a:xfrm>
                <a:off x="8518525" y="3678555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311" name="墨迹 310"/>
              <p14:cNvContentPartPr/>
              <p14:nvPr/>
            </p14:nvContentPartPr>
            <p14:xfrm>
              <a:off x="8696960" y="3678555"/>
              <a:ext cx="36195" cy="196850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621"/>
            </p:blipFill>
            <p:spPr>
              <a:xfrm>
                <a:off x="8696960" y="3678555"/>
                <a:ext cx="3619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312" name="墨迹 311"/>
              <p14:cNvContentPartPr/>
              <p14:nvPr/>
            </p14:nvContentPartPr>
            <p14:xfrm>
              <a:off x="8705850" y="3651885"/>
              <a:ext cx="98425" cy="98425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23"/>
            </p:blipFill>
            <p:spPr>
              <a:xfrm>
                <a:off x="8705850" y="3651885"/>
                <a:ext cx="984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313" name="墨迹 312"/>
              <p14:cNvContentPartPr/>
              <p14:nvPr/>
            </p14:nvContentPartPr>
            <p14:xfrm>
              <a:off x="8839835" y="3714750"/>
              <a:ext cx="18415" cy="36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25"/>
            </p:blipFill>
            <p:spPr>
              <a:xfrm>
                <a:off x="8839835" y="3714750"/>
                <a:ext cx="184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314" name="墨迹 313"/>
              <p14:cNvContentPartPr/>
              <p14:nvPr/>
            </p14:nvContentPartPr>
            <p14:xfrm>
              <a:off x="8813165" y="3794760"/>
              <a:ext cx="8890" cy="2667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627"/>
            </p:blipFill>
            <p:spPr>
              <a:xfrm>
                <a:off x="8813165" y="3794760"/>
                <a:ext cx="88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315" name="墨迹 314"/>
              <p14:cNvContentPartPr/>
              <p14:nvPr/>
            </p14:nvContentPartPr>
            <p14:xfrm>
              <a:off x="8259445" y="4080510"/>
              <a:ext cx="170180" cy="116205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29"/>
            </p:blipFill>
            <p:spPr>
              <a:xfrm>
                <a:off x="8259445" y="4080510"/>
                <a:ext cx="1701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16" name="墨迹 315"/>
              <p14:cNvContentPartPr/>
              <p14:nvPr/>
            </p14:nvContentPartPr>
            <p14:xfrm>
              <a:off x="8447405" y="4080510"/>
              <a:ext cx="196215" cy="14287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631"/>
            </p:blipFill>
            <p:spPr>
              <a:xfrm>
                <a:off x="8447405" y="4080510"/>
                <a:ext cx="1962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17" name="墨迹 316"/>
              <p14:cNvContentPartPr/>
              <p14:nvPr/>
            </p14:nvContentPartPr>
            <p14:xfrm>
              <a:off x="8562975" y="4018280"/>
              <a:ext cx="205740" cy="240665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633"/>
            </p:blipFill>
            <p:spPr>
              <a:xfrm>
                <a:off x="8562975" y="4018280"/>
                <a:ext cx="20574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18" name="墨迹 317"/>
              <p14:cNvContentPartPr/>
              <p14:nvPr/>
            </p14:nvContentPartPr>
            <p14:xfrm>
              <a:off x="8759825" y="4044950"/>
              <a:ext cx="116205" cy="205105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35"/>
            </p:blipFill>
            <p:spPr>
              <a:xfrm>
                <a:off x="8759825" y="4044950"/>
                <a:ext cx="11620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19" name="墨迹 318"/>
              <p14:cNvContentPartPr/>
              <p14:nvPr/>
            </p14:nvContentPartPr>
            <p14:xfrm>
              <a:off x="8911590" y="4143375"/>
              <a:ext cx="44450" cy="187325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37"/>
            </p:blipFill>
            <p:spPr>
              <a:xfrm>
                <a:off x="8911590" y="4143375"/>
                <a:ext cx="444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320" name="墨迹 319"/>
              <p14:cNvContentPartPr/>
              <p14:nvPr/>
            </p14:nvContentPartPr>
            <p14:xfrm>
              <a:off x="8991600" y="4161155"/>
              <a:ext cx="71755" cy="18732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39"/>
            </p:blipFill>
            <p:spPr>
              <a:xfrm>
                <a:off x="8991600" y="4161155"/>
                <a:ext cx="7175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321" name="墨迹 320"/>
              <p14:cNvContentPartPr/>
              <p14:nvPr/>
            </p14:nvContentPartPr>
            <p14:xfrm>
              <a:off x="347980" y="4741545"/>
              <a:ext cx="116205" cy="22288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41"/>
            </p:blipFill>
            <p:spPr>
              <a:xfrm>
                <a:off x="347980" y="4741545"/>
                <a:ext cx="11620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322" name="墨迹 321"/>
              <p14:cNvContentPartPr/>
              <p14:nvPr/>
            </p14:nvContentPartPr>
            <p14:xfrm>
              <a:off x="508635" y="4750435"/>
              <a:ext cx="53340" cy="222885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43"/>
            </p:blipFill>
            <p:spPr>
              <a:xfrm>
                <a:off x="508635" y="4750435"/>
                <a:ext cx="5334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23" name="墨迹 322"/>
              <p14:cNvContentPartPr/>
              <p14:nvPr/>
            </p14:nvContentPartPr>
            <p14:xfrm>
              <a:off x="473075" y="4821555"/>
              <a:ext cx="107315" cy="1778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45"/>
            </p:blipFill>
            <p:spPr>
              <a:xfrm>
                <a:off x="473075" y="4821555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24" name="墨迹 323"/>
              <p14:cNvContentPartPr/>
              <p14:nvPr/>
            </p14:nvContentPartPr>
            <p14:xfrm>
              <a:off x="571500" y="4785995"/>
              <a:ext cx="151765" cy="169545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47"/>
            </p:blipFill>
            <p:spPr>
              <a:xfrm>
                <a:off x="571500" y="4785995"/>
                <a:ext cx="15176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25" name="墨迹 324"/>
              <p14:cNvContentPartPr/>
              <p14:nvPr/>
            </p14:nvContentPartPr>
            <p14:xfrm>
              <a:off x="812165" y="4732655"/>
              <a:ext cx="98425" cy="196215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49"/>
            </p:blipFill>
            <p:spPr>
              <a:xfrm>
                <a:off x="812165" y="4732655"/>
                <a:ext cx="984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26" name="墨迹 325"/>
              <p14:cNvContentPartPr/>
              <p14:nvPr/>
            </p14:nvContentPartPr>
            <p14:xfrm>
              <a:off x="794385" y="4794885"/>
              <a:ext cx="151765" cy="2667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51"/>
            </p:blipFill>
            <p:spPr>
              <a:xfrm>
                <a:off x="794385" y="4794885"/>
                <a:ext cx="1517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27" name="墨迹 326"/>
              <p14:cNvContentPartPr/>
              <p14:nvPr/>
            </p14:nvContentPartPr>
            <p14:xfrm>
              <a:off x="312420" y="5036185"/>
              <a:ext cx="205105" cy="160655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53"/>
            </p:blipFill>
            <p:spPr>
              <a:xfrm>
                <a:off x="312420" y="5036185"/>
                <a:ext cx="20510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28" name="墨迹 327"/>
              <p14:cNvContentPartPr/>
              <p14:nvPr/>
            </p14:nvContentPartPr>
            <p14:xfrm>
              <a:off x="80010" y="5267960"/>
              <a:ext cx="8890" cy="80645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55"/>
            </p:blipFill>
            <p:spPr>
              <a:xfrm>
                <a:off x="80010" y="5267960"/>
                <a:ext cx="889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29" name="墨迹 328"/>
              <p14:cNvContentPartPr/>
              <p14:nvPr/>
            </p14:nvContentPartPr>
            <p14:xfrm>
              <a:off x="97790" y="5187950"/>
              <a:ext cx="35560" cy="4445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57"/>
            </p:blipFill>
            <p:spPr>
              <a:xfrm>
                <a:off x="97790" y="5187950"/>
                <a:ext cx="3556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30" name="墨迹 329"/>
              <p14:cNvContentPartPr/>
              <p14:nvPr/>
            </p14:nvContentPartPr>
            <p14:xfrm>
              <a:off x="124460" y="5295265"/>
              <a:ext cx="98425" cy="1778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59"/>
            </p:blipFill>
            <p:spPr>
              <a:xfrm>
                <a:off x="124460" y="5295265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31" name="墨迹 330"/>
              <p14:cNvContentPartPr/>
              <p14:nvPr/>
            </p14:nvContentPartPr>
            <p14:xfrm>
              <a:off x="35560" y="5205730"/>
              <a:ext cx="160655" cy="33909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61"/>
            </p:blipFill>
            <p:spPr>
              <a:xfrm>
                <a:off x="35560" y="5205730"/>
                <a:ext cx="16065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32" name="墨迹 331"/>
              <p14:cNvContentPartPr/>
              <p14:nvPr/>
            </p14:nvContentPartPr>
            <p14:xfrm>
              <a:off x="598170" y="5027295"/>
              <a:ext cx="26670" cy="187325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63"/>
            </p:blipFill>
            <p:spPr>
              <a:xfrm>
                <a:off x="598170" y="5027295"/>
                <a:ext cx="2667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333" name="墨迹 332"/>
              <p14:cNvContentPartPr/>
              <p14:nvPr/>
            </p14:nvContentPartPr>
            <p14:xfrm>
              <a:off x="419100" y="5241290"/>
              <a:ext cx="71755" cy="22352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65"/>
            </p:blipFill>
            <p:spPr>
              <a:xfrm>
                <a:off x="419100" y="5241290"/>
                <a:ext cx="717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334" name="墨迹 333"/>
              <p14:cNvContentPartPr/>
              <p14:nvPr/>
            </p14:nvContentPartPr>
            <p14:xfrm>
              <a:off x="776605" y="5018405"/>
              <a:ext cx="53340" cy="178435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67"/>
            </p:blipFill>
            <p:spPr>
              <a:xfrm>
                <a:off x="776605" y="5018405"/>
                <a:ext cx="5334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335" name="墨迹 334"/>
              <p14:cNvContentPartPr/>
              <p14:nvPr/>
            </p14:nvContentPartPr>
            <p14:xfrm>
              <a:off x="678180" y="5295265"/>
              <a:ext cx="125095" cy="151765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69"/>
            </p:blipFill>
            <p:spPr>
              <a:xfrm>
                <a:off x="678180" y="5295265"/>
                <a:ext cx="1250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0" p14:bwMode="auto">
            <p14:nvContentPartPr>
              <p14:cNvPr id="336" name="墨迹 335"/>
              <p14:cNvContentPartPr/>
              <p14:nvPr/>
            </p14:nvContentPartPr>
            <p14:xfrm>
              <a:off x="857250" y="5062855"/>
              <a:ext cx="133350" cy="160655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71"/>
            </p:blipFill>
            <p:spPr>
              <a:xfrm>
                <a:off x="857250" y="5062855"/>
                <a:ext cx="13335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37" name="墨迹 336"/>
              <p14:cNvContentPartPr/>
              <p14:nvPr/>
            </p14:nvContentPartPr>
            <p14:xfrm>
              <a:off x="919480" y="5339715"/>
              <a:ext cx="71120" cy="169545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73"/>
            </p:blipFill>
            <p:spPr>
              <a:xfrm>
                <a:off x="919480" y="5339715"/>
                <a:ext cx="7112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4" p14:bwMode="auto">
            <p14:nvContentPartPr>
              <p14:cNvPr id="338" name="墨迹 337"/>
              <p14:cNvContentPartPr/>
              <p14:nvPr/>
            </p14:nvContentPartPr>
            <p14:xfrm>
              <a:off x="928370" y="5027295"/>
              <a:ext cx="294640" cy="25908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75"/>
            </p:blipFill>
            <p:spPr>
              <a:xfrm>
                <a:off x="928370" y="5027295"/>
                <a:ext cx="29464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6" p14:bwMode="auto">
            <p14:nvContentPartPr>
              <p14:cNvPr id="339" name="墨迹 338"/>
              <p14:cNvContentPartPr/>
              <p14:nvPr/>
            </p14:nvContentPartPr>
            <p14:xfrm>
              <a:off x="1196340" y="5304155"/>
              <a:ext cx="116205" cy="196215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77"/>
            </p:blipFill>
            <p:spPr>
              <a:xfrm>
                <a:off x="1196340" y="5304155"/>
                <a:ext cx="11620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8" p14:bwMode="auto">
            <p14:nvContentPartPr>
              <p14:cNvPr id="340" name="墨迹 339"/>
              <p14:cNvContentPartPr/>
              <p14:nvPr/>
            </p14:nvContentPartPr>
            <p14:xfrm>
              <a:off x="1321435" y="5276850"/>
              <a:ext cx="71120" cy="22352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79"/>
            </p:blipFill>
            <p:spPr>
              <a:xfrm>
                <a:off x="1321435" y="5276850"/>
                <a:ext cx="7112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0" p14:bwMode="auto">
            <p14:nvContentPartPr>
              <p14:cNvPr id="341" name="墨迹 340"/>
              <p14:cNvContentPartPr/>
              <p14:nvPr/>
            </p14:nvContentPartPr>
            <p14:xfrm>
              <a:off x="1303655" y="5357495"/>
              <a:ext cx="115570" cy="889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81"/>
            </p:blipFill>
            <p:spPr>
              <a:xfrm>
                <a:off x="1303655" y="5357495"/>
                <a:ext cx="1155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2" p14:bwMode="auto">
            <p14:nvContentPartPr>
              <p14:cNvPr id="342" name="墨迹 341"/>
              <p14:cNvContentPartPr/>
              <p14:nvPr/>
            </p14:nvContentPartPr>
            <p14:xfrm>
              <a:off x="1410335" y="5348605"/>
              <a:ext cx="133985" cy="160655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83"/>
            </p:blipFill>
            <p:spPr>
              <a:xfrm>
                <a:off x="1410335" y="5348605"/>
                <a:ext cx="13398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4" p14:bwMode="auto">
            <p14:nvContentPartPr>
              <p14:cNvPr id="343" name="墨迹 342"/>
              <p14:cNvContentPartPr/>
              <p14:nvPr/>
            </p14:nvContentPartPr>
            <p14:xfrm>
              <a:off x="1589405" y="5357495"/>
              <a:ext cx="62230" cy="142875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85"/>
            </p:blipFill>
            <p:spPr>
              <a:xfrm>
                <a:off x="1589405" y="5357495"/>
                <a:ext cx="6223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6" p14:bwMode="auto">
            <p14:nvContentPartPr>
              <p14:cNvPr id="344" name="墨迹 343"/>
              <p14:cNvContentPartPr/>
              <p14:nvPr/>
            </p14:nvContentPartPr>
            <p14:xfrm>
              <a:off x="1553210" y="5384165"/>
              <a:ext cx="151765" cy="889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87"/>
            </p:blipFill>
            <p:spPr>
              <a:xfrm>
                <a:off x="1553210" y="538416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8" p14:bwMode="auto">
            <p14:nvContentPartPr>
              <p14:cNvPr id="345" name="墨迹 344"/>
              <p14:cNvContentPartPr/>
              <p14:nvPr/>
            </p14:nvContentPartPr>
            <p14:xfrm>
              <a:off x="1321435" y="5572125"/>
              <a:ext cx="8890" cy="240665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89"/>
            </p:blipFill>
            <p:spPr>
              <a:xfrm>
                <a:off x="1321435" y="5572125"/>
                <a:ext cx="889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0" p14:bwMode="auto">
            <p14:nvContentPartPr>
              <p14:cNvPr id="346" name="墨迹 345"/>
              <p14:cNvContentPartPr/>
              <p14:nvPr/>
            </p14:nvContentPartPr>
            <p14:xfrm>
              <a:off x="231775" y="5723890"/>
              <a:ext cx="17780" cy="10668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91"/>
            </p:blipFill>
            <p:spPr>
              <a:xfrm>
                <a:off x="231775" y="5723890"/>
                <a:ext cx="1778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2" p14:bwMode="auto">
            <p14:nvContentPartPr>
              <p14:cNvPr id="347" name="墨迹 346"/>
              <p14:cNvContentPartPr/>
              <p14:nvPr/>
            </p14:nvContentPartPr>
            <p14:xfrm>
              <a:off x="151765" y="5696585"/>
              <a:ext cx="205105" cy="419735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93"/>
            </p:blipFill>
            <p:spPr>
              <a:xfrm>
                <a:off x="151765" y="5696585"/>
                <a:ext cx="20510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4" p14:bwMode="auto">
            <p14:nvContentPartPr>
              <p14:cNvPr id="348" name="墨迹 347"/>
              <p14:cNvContentPartPr/>
              <p14:nvPr/>
            </p14:nvContentPartPr>
            <p14:xfrm>
              <a:off x="213995" y="5928995"/>
              <a:ext cx="53340" cy="196215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95"/>
            </p:blipFill>
            <p:spPr>
              <a:xfrm>
                <a:off x="213995" y="5928995"/>
                <a:ext cx="5334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6" p14:bwMode="auto">
            <p14:nvContentPartPr>
              <p14:cNvPr id="349" name="墨迹 348"/>
              <p14:cNvContentPartPr/>
              <p14:nvPr/>
            </p14:nvContentPartPr>
            <p14:xfrm>
              <a:off x="142875" y="6045200"/>
              <a:ext cx="80010" cy="4445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97"/>
            </p:blipFill>
            <p:spPr>
              <a:xfrm>
                <a:off x="142875" y="6045200"/>
                <a:ext cx="8001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8" p14:bwMode="auto">
            <p14:nvContentPartPr>
              <p14:cNvPr id="350" name="墨迹 349"/>
              <p14:cNvContentPartPr/>
              <p14:nvPr/>
            </p14:nvContentPartPr>
            <p14:xfrm>
              <a:off x="97790" y="5973445"/>
              <a:ext cx="196850" cy="187960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99"/>
            </p:blipFill>
            <p:spPr>
              <a:xfrm>
                <a:off x="97790" y="5973445"/>
                <a:ext cx="19685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0" p14:bwMode="auto">
            <p14:nvContentPartPr>
              <p14:cNvPr id="351" name="墨迹 350"/>
              <p14:cNvContentPartPr/>
              <p14:nvPr/>
            </p14:nvContentPartPr>
            <p14:xfrm>
              <a:off x="392430" y="5955665"/>
              <a:ext cx="8890" cy="107315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701"/>
            </p:blipFill>
            <p:spPr>
              <a:xfrm>
                <a:off x="392430" y="5955665"/>
                <a:ext cx="889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2" p14:bwMode="auto">
            <p14:nvContentPartPr>
              <p14:cNvPr id="352" name="墨迹 351"/>
              <p14:cNvContentPartPr/>
              <p14:nvPr/>
            </p14:nvContentPartPr>
            <p14:xfrm>
              <a:off x="437515" y="5928995"/>
              <a:ext cx="26670" cy="178435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703"/>
            </p:blipFill>
            <p:spPr>
              <a:xfrm>
                <a:off x="437515" y="5928995"/>
                <a:ext cx="2667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4" p14:bwMode="auto">
            <p14:nvContentPartPr>
              <p14:cNvPr id="353" name="墨迹 352"/>
              <p14:cNvContentPartPr/>
              <p14:nvPr/>
            </p14:nvContentPartPr>
            <p14:xfrm>
              <a:off x="473075" y="5928995"/>
              <a:ext cx="107315" cy="205105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705"/>
            </p:blipFill>
            <p:spPr>
              <a:xfrm>
                <a:off x="473075" y="5928995"/>
                <a:ext cx="10731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6" p14:bwMode="auto">
            <p14:nvContentPartPr>
              <p14:cNvPr id="354" name="墨迹 353"/>
              <p14:cNvContentPartPr/>
              <p14:nvPr/>
            </p14:nvContentPartPr>
            <p14:xfrm>
              <a:off x="669290" y="5875655"/>
              <a:ext cx="125095" cy="2667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707"/>
            </p:blipFill>
            <p:spPr>
              <a:xfrm>
                <a:off x="669290" y="5875655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8" p14:bwMode="auto">
            <p14:nvContentPartPr>
              <p14:cNvPr id="355" name="墨迹 354"/>
              <p14:cNvContentPartPr/>
              <p14:nvPr/>
            </p14:nvContentPartPr>
            <p14:xfrm>
              <a:off x="704850" y="5928995"/>
              <a:ext cx="36195" cy="21463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709"/>
            </p:blipFill>
            <p:spPr>
              <a:xfrm>
                <a:off x="704850" y="5928995"/>
                <a:ext cx="3619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0" p14:bwMode="auto">
            <p14:nvContentPartPr>
              <p14:cNvPr id="356" name="墨迹 355"/>
              <p14:cNvContentPartPr/>
              <p14:nvPr/>
            </p14:nvContentPartPr>
            <p14:xfrm>
              <a:off x="749935" y="5982335"/>
              <a:ext cx="71120" cy="18415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711"/>
            </p:blipFill>
            <p:spPr>
              <a:xfrm>
                <a:off x="749935" y="5982335"/>
                <a:ext cx="7112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2" p14:bwMode="auto">
            <p14:nvContentPartPr>
              <p14:cNvPr id="357" name="墨迹 356"/>
              <p14:cNvContentPartPr/>
              <p14:nvPr/>
            </p14:nvContentPartPr>
            <p14:xfrm>
              <a:off x="857250" y="5875655"/>
              <a:ext cx="97790" cy="205105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713"/>
            </p:blipFill>
            <p:spPr>
              <a:xfrm>
                <a:off x="857250" y="5875655"/>
                <a:ext cx="9779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4" p14:bwMode="auto">
            <p14:nvContentPartPr>
              <p14:cNvPr id="358" name="墨迹 357"/>
              <p14:cNvContentPartPr/>
              <p14:nvPr/>
            </p14:nvContentPartPr>
            <p14:xfrm>
              <a:off x="847725" y="5928995"/>
              <a:ext cx="53975" cy="21463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715"/>
            </p:blipFill>
            <p:spPr>
              <a:xfrm>
                <a:off x="847725" y="5928995"/>
                <a:ext cx="5397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6" p14:bwMode="auto">
            <p14:nvContentPartPr>
              <p14:cNvPr id="359" name="墨迹 358"/>
              <p14:cNvContentPartPr/>
              <p14:nvPr/>
            </p14:nvContentPartPr>
            <p14:xfrm>
              <a:off x="972820" y="5821680"/>
              <a:ext cx="71755" cy="160655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717"/>
            </p:blipFill>
            <p:spPr>
              <a:xfrm>
                <a:off x="972820" y="5821680"/>
                <a:ext cx="717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8" p14:bwMode="auto">
            <p14:nvContentPartPr>
              <p14:cNvPr id="360" name="墨迹 359"/>
              <p14:cNvContentPartPr/>
              <p14:nvPr/>
            </p14:nvContentPartPr>
            <p14:xfrm>
              <a:off x="910590" y="5893435"/>
              <a:ext cx="160655" cy="169545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719"/>
            </p:blipFill>
            <p:spPr>
              <a:xfrm>
                <a:off x="910590" y="5893435"/>
                <a:ext cx="1606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0" p14:bwMode="auto">
            <p14:nvContentPartPr>
              <p14:cNvPr id="361" name="墨迹 360"/>
              <p14:cNvContentPartPr/>
              <p14:nvPr/>
            </p14:nvContentPartPr>
            <p14:xfrm>
              <a:off x="937260" y="5964555"/>
              <a:ext cx="178435" cy="348615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721"/>
            </p:blipFill>
            <p:spPr>
              <a:xfrm>
                <a:off x="937260" y="5964555"/>
                <a:ext cx="17843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2" p14:bwMode="auto">
            <p14:nvContentPartPr>
              <p14:cNvPr id="362" name="墨迹 361"/>
              <p14:cNvContentPartPr/>
              <p14:nvPr/>
            </p14:nvContentPartPr>
            <p14:xfrm>
              <a:off x="1205230" y="6134100"/>
              <a:ext cx="26670" cy="45085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723"/>
            </p:blipFill>
            <p:spPr>
              <a:xfrm>
                <a:off x="1205230" y="6134100"/>
                <a:ext cx="2667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4" p14:bwMode="auto">
            <p14:nvContentPartPr>
              <p14:cNvPr id="363" name="墨迹 362"/>
              <p14:cNvContentPartPr/>
              <p14:nvPr/>
            </p14:nvContentPartPr>
            <p14:xfrm>
              <a:off x="151765" y="6241415"/>
              <a:ext cx="1062355" cy="80645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725"/>
            </p:blipFill>
            <p:spPr>
              <a:xfrm>
                <a:off x="151765" y="6241415"/>
                <a:ext cx="106235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6" p14:bwMode="auto">
            <p14:nvContentPartPr>
              <p14:cNvPr id="364" name="墨迹 363"/>
              <p14:cNvContentPartPr/>
              <p14:nvPr/>
            </p14:nvContentPartPr>
            <p14:xfrm>
              <a:off x="8429625" y="5687695"/>
              <a:ext cx="356870" cy="142875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727"/>
            </p:blipFill>
            <p:spPr>
              <a:xfrm>
                <a:off x="8429625" y="5687695"/>
                <a:ext cx="3568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8" p14:bwMode="auto">
            <p14:nvContentPartPr>
              <p14:cNvPr id="365" name="墨迹 364"/>
              <p14:cNvContentPartPr/>
              <p14:nvPr/>
            </p14:nvContentPartPr>
            <p14:xfrm>
              <a:off x="8733155" y="5527040"/>
              <a:ext cx="178435" cy="889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729"/>
            </p:blipFill>
            <p:spPr>
              <a:xfrm>
                <a:off x="8733155" y="5527040"/>
                <a:ext cx="1784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0" p14:bwMode="auto">
            <p14:nvContentPartPr>
              <p14:cNvPr id="366" name="墨迹 365"/>
              <p14:cNvContentPartPr/>
              <p14:nvPr/>
            </p14:nvContentPartPr>
            <p14:xfrm>
              <a:off x="8813165" y="5518150"/>
              <a:ext cx="62865" cy="196850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731"/>
            </p:blipFill>
            <p:spPr>
              <a:xfrm>
                <a:off x="8813165" y="5518150"/>
                <a:ext cx="6286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2" p14:bwMode="auto">
            <p14:nvContentPartPr>
              <p14:cNvPr id="367" name="墨迹 366"/>
              <p14:cNvContentPartPr/>
              <p14:nvPr/>
            </p14:nvContentPartPr>
            <p14:xfrm>
              <a:off x="8742045" y="5616575"/>
              <a:ext cx="160655" cy="3556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733"/>
            </p:blipFill>
            <p:spPr>
              <a:xfrm>
                <a:off x="8742045" y="5616575"/>
                <a:ext cx="16065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4" p14:bwMode="auto">
            <p14:nvContentPartPr>
              <p14:cNvPr id="368" name="墨迹 367"/>
              <p14:cNvContentPartPr/>
              <p14:nvPr/>
            </p14:nvContentPartPr>
            <p14:xfrm>
              <a:off x="8625840" y="5687695"/>
              <a:ext cx="437515" cy="259080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735"/>
            </p:blipFill>
            <p:spPr>
              <a:xfrm>
                <a:off x="8625840" y="5687695"/>
                <a:ext cx="43751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6" p14:bwMode="auto">
            <p14:nvContentPartPr>
              <p14:cNvPr id="369" name="墨迹 368"/>
              <p14:cNvContentPartPr/>
              <p14:nvPr/>
            </p14:nvContentPartPr>
            <p14:xfrm>
              <a:off x="5241290" y="5920105"/>
              <a:ext cx="223520" cy="26797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737"/>
            </p:blipFill>
            <p:spPr>
              <a:xfrm>
                <a:off x="5241290" y="5920105"/>
                <a:ext cx="22352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8" p14:bwMode="auto">
            <p14:nvContentPartPr>
              <p14:cNvPr id="370" name="墨迹 369"/>
              <p14:cNvContentPartPr/>
              <p14:nvPr/>
            </p14:nvContentPartPr>
            <p14:xfrm>
              <a:off x="5419725" y="5937885"/>
              <a:ext cx="107315" cy="20574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739"/>
            </p:blipFill>
            <p:spPr>
              <a:xfrm>
                <a:off x="5419725" y="5937885"/>
                <a:ext cx="10731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0" p14:bwMode="auto">
            <p14:nvContentPartPr>
              <p14:cNvPr id="371" name="墨迹 370"/>
              <p14:cNvContentPartPr/>
              <p14:nvPr/>
            </p14:nvContentPartPr>
            <p14:xfrm>
              <a:off x="5375275" y="6009640"/>
              <a:ext cx="62865" cy="222885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741"/>
            </p:blipFill>
            <p:spPr>
              <a:xfrm>
                <a:off x="5375275" y="6009640"/>
                <a:ext cx="6286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2" p14:bwMode="auto">
            <p14:nvContentPartPr>
              <p14:cNvPr id="372" name="墨迹 371"/>
              <p14:cNvContentPartPr/>
              <p14:nvPr/>
            </p14:nvContentPartPr>
            <p14:xfrm>
              <a:off x="5438140" y="6116320"/>
              <a:ext cx="151765" cy="71755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743"/>
            </p:blipFill>
            <p:spPr>
              <a:xfrm>
                <a:off x="5438140" y="6116320"/>
                <a:ext cx="15176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4" p14:bwMode="auto">
            <p14:nvContentPartPr>
              <p14:cNvPr id="373" name="墨迹 372"/>
              <p14:cNvContentPartPr/>
              <p14:nvPr/>
            </p14:nvContentPartPr>
            <p14:xfrm>
              <a:off x="5723890" y="6080760"/>
              <a:ext cx="26670" cy="26670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745"/>
            </p:blipFill>
            <p:spPr>
              <a:xfrm>
                <a:off x="5723890" y="608076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6" p14:bwMode="auto">
            <p14:nvContentPartPr>
              <p14:cNvPr id="374" name="墨迹 373"/>
              <p14:cNvContentPartPr/>
              <p14:nvPr/>
            </p14:nvContentPartPr>
            <p14:xfrm>
              <a:off x="5821680" y="6062980"/>
              <a:ext cx="71755" cy="889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747"/>
            </p:blipFill>
            <p:spPr>
              <a:xfrm>
                <a:off x="5821680" y="6062980"/>
                <a:ext cx="717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8" p14:bwMode="auto">
            <p14:nvContentPartPr>
              <p14:cNvPr id="375" name="墨迹 374"/>
              <p14:cNvContentPartPr/>
              <p14:nvPr/>
            </p14:nvContentPartPr>
            <p14:xfrm>
              <a:off x="5973445" y="6071870"/>
              <a:ext cx="45085" cy="889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749"/>
            </p:blipFill>
            <p:spPr>
              <a:xfrm>
                <a:off x="5973445" y="6071870"/>
                <a:ext cx="450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0" p14:bwMode="auto">
            <p14:nvContentPartPr>
              <p14:cNvPr id="376" name="墨迹 375"/>
              <p14:cNvContentPartPr/>
              <p14:nvPr/>
            </p14:nvContentPartPr>
            <p14:xfrm>
              <a:off x="4866640" y="6259195"/>
              <a:ext cx="1455420" cy="214630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751"/>
            </p:blipFill>
            <p:spPr>
              <a:xfrm>
                <a:off x="4866640" y="6259195"/>
                <a:ext cx="1455420" cy="21463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2" name="图片 204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762000"/>
            <a:ext cx="8662988" cy="4249738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561975" y="365760"/>
              <a:ext cx="53975" cy="444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561975" y="365760"/>
                <a:ext cx="539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481965" y="499745"/>
              <a:ext cx="187325" cy="22352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481965" y="499745"/>
                <a:ext cx="18732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95960" y="365760"/>
              <a:ext cx="187960" cy="355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95960" y="365760"/>
                <a:ext cx="18796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758825" y="383540"/>
              <a:ext cx="35560" cy="17843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758825" y="383540"/>
                <a:ext cx="3556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678180" y="464185"/>
              <a:ext cx="205740" cy="2317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678180" y="464185"/>
                <a:ext cx="20574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928370" y="374650"/>
              <a:ext cx="26670" cy="177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928370" y="374650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901700" y="526415"/>
              <a:ext cx="44450" cy="1879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901700" y="526415"/>
                <a:ext cx="4445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1000125" y="401320"/>
              <a:ext cx="151765" cy="4508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1000125" y="401320"/>
                <a:ext cx="15176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972820" y="347980"/>
              <a:ext cx="170180" cy="33909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972820" y="347980"/>
                <a:ext cx="17018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1214120" y="383540"/>
              <a:ext cx="187325" cy="30353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1214120" y="383540"/>
                <a:ext cx="18732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1455420" y="464185"/>
              <a:ext cx="97790" cy="1778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1455420" y="464185"/>
                <a:ext cx="977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1499870" y="392430"/>
              <a:ext cx="26670" cy="285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1499870" y="392430"/>
                <a:ext cx="2667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1392555" y="499745"/>
              <a:ext cx="151765" cy="13398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1392555" y="499745"/>
                <a:ext cx="15176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1598295" y="401320"/>
              <a:ext cx="125095" cy="2590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1598295" y="401320"/>
                <a:ext cx="12509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1678305" y="499745"/>
              <a:ext cx="26670" cy="20510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1678305" y="499745"/>
                <a:ext cx="2667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1857375" y="481965"/>
              <a:ext cx="8890" cy="2667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1857375" y="481965"/>
                <a:ext cx="88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1821180" y="607060"/>
              <a:ext cx="26670" cy="1778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3"/>
            </p:blipFill>
            <p:spPr>
              <a:xfrm>
                <a:off x="1821180" y="607060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928370" y="972820"/>
              <a:ext cx="26670" cy="889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928370" y="97282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847725" y="1035685"/>
              <a:ext cx="125095" cy="444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847725" y="1035685"/>
                <a:ext cx="12509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901700" y="1062355"/>
              <a:ext cx="17780" cy="8953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901700" y="1062355"/>
                <a:ext cx="1778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883920" y="1062355"/>
              <a:ext cx="125095" cy="12509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883920" y="1062355"/>
                <a:ext cx="12509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803275" y="1223010"/>
              <a:ext cx="17780" cy="17843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803275" y="1223010"/>
                <a:ext cx="1778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4" name="墨迹 23"/>
              <p14:cNvContentPartPr/>
              <p14:nvPr/>
            </p14:nvContentPartPr>
            <p14:xfrm>
              <a:off x="866140" y="1143000"/>
              <a:ext cx="213995" cy="24066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6"/>
            </p:blipFill>
            <p:spPr>
              <a:xfrm>
                <a:off x="866140" y="1143000"/>
                <a:ext cx="21399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" name="墨迹 24"/>
              <p14:cNvContentPartPr/>
              <p14:nvPr/>
            </p14:nvContentPartPr>
            <p14:xfrm>
              <a:off x="857250" y="1169670"/>
              <a:ext cx="115570" cy="10668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8"/>
            </p:blipFill>
            <p:spPr>
              <a:xfrm>
                <a:off x="857250" y="1169670"/>
                <a:ext cx="11557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901700" y="1240790"/>
              <a:ext cx="98425" cy="7175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901700" y="1240790"/>
                <a:ext cx="9842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1097915" y="1062355"/>
              <a:ext cx="26670" cy="25019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2"/>
            </p:blipFill>
            <p:spPr>
              <a:xfrm>
                <a:off x="1097915" y="1062355"/>
                <a:ext cx="2667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8" name="墨迹 27"/>
              <p14:cNvContentPartPr/>
              <p14:nvPr/>
            </p14:nvContentPartPr>
            <p14:xfrm>
              <a:off x="1124585" y="1053465"/>
              <a:ext cx="187960" cy="25019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4"/>
            </p:blipFill>
            <p:spPr>
              <a:xfrm>
                <a:off x="1124585" y="1053465"/>
                <a:ext cx="18796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9" name="墨迹 28"/>
              <p14:cNvContentPartPr/>
              <p14:nvPr/>
            </p14:nvContentPartPr>
            <p14:xfrm>
              <a:off x="1124585" y="1071245"/>
              <a:ext cx="107315" cy="2857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6"/>
            </p:blipFill>
            <p:spPr>
              <a:xfrm>
                <a:off x="1124585" y="1071245"/>
                <a:ext cx="10731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0" name="墨迹 29"/>
              <p14:cNvContentPartPr/>
              <p14:nvPr/>
            </p14:nvContentPartPr>
            <p14:xfrm>
              <a:off x="1339215" y="1062355"/>
              <a:ext cx="53340" cy="25019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8"/>
            </p:blipFill>
            <p:spPr>
              <a:xfrm>
                <a:off x="1339215" y="1062355"/>
                <a:ext cx="5334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1" name="墨迹 30"/>
              <p14:cNvContentPartPr/>
              <p14:nvPr/>
            </p14:nvContentPartPr>
            <p14:xfrm>
              <a:off x="1428750" y="1062355"/>
              <a:ext cx="151765" cy="355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0"/>
            </p:blipFill>
            <p:spPr>
              <a:xfrm>
                <a:off x="1428750" y="1062355"/>
                <a:ext cx="15176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2" name="墨迹 31"/>
              <p14:cNvContentPartPr/>
              <p14:nvPr/>
            </p14:nvContentPartPr>
            <p14:xfrm>
              <a:off x="1419225" y="1160780"/>
              <a:ext cx="133985" cy="444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2"/>
            </p:blipFill>
            <p:spPr>
              <a:xfrm>
                <a:off x="1419225" y="1160780"/>
                <a:ext cx="13398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3" name="墨迹 32"/>
              <p14:cNvContentPartPr/>
              <p14:nvPr/>
            </p14:nvContentPartPr>
            <p14:xfrm>
              <a:off x="1464310" y="1106805"/>
              <a:ext cx="17780" cy="21463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4"/>
            </p:blipFill>
            <p:spPr>
              <a:xfrm>
                <a:off x="1464310" y="1106805"/>
                <a:ext cx="1778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" name="墨迹 33"/>
              <p14:cNvContentPartPr/>
              <p14:nvPr/>
            </p14:nvContentPartPr>
            <p14:xfrm>
              <a:off x="1535430" y="1089025"/>
              <a:ext cx="26670" cy="1968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6"/>
            </p:blipFill>
            <p:spPr>
              <a:xfrm>
                <a:off x="1535430" y="1089025"/>
                <a:ext cx="2667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5" name="墨迹 34"/>
              <p14:cNvContentPartPr/>
              <p14:nvPr/>
            </p14:nvContentPartPr>
            <p14:xfrm>
              <a:off x="1607185" y="1035685"/>
              <a:ext cx="88900" cy="355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8"/>
            </p:blipFill>
            <p:spPr>
              <a:xfrm>
                <a:off x="1607185" y="1035685"/>
                <a:ext cx="8890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6" name="墨迹 35"/>
              <p14:cNvContentPartPr/>
              <p14:nvPr/>
            </p14:nvContentPartPr>
            <p14:xfrm>
              <a:off x="1633855" y="1143000"/>
              <a:ext cx="44450" cy="1873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0"/>
            </p:blipFill>
            <p:spPr>
              <a:xfrm>
                <a:off x="1633855" y="1143000"/>
                <a:ext cx="444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7" name="墨迹 36"/>
              <p14:cNvContentPartPr/>
              <p14:nvPr/>
            </p14:nvContentPartPr>
            <p14:xfrm>
              <a:off x="1741170" y="990600"/>
              <a:ext cx="88900" cy="539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2"/>
            </p:blipFill>
            <p:spPr>
              <a:xfrm>
                <a:off x="1741170" y="990600"/>
                <a:ext cx="889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8" name="墨迹 37"/>
              <p14:cNvContentPartPr/>
              <p14:nvPr/>
            </p14:nvContentPartPr>
            <p14:xfrm>
              <a:off x="1714500" y="1053465"/>
              <a:ext cx="53340" cy="23241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4"/>
            </p:blipFill>
            <p:spPr>
              <a:xfrm>
                <a:off x="1714500" y="1053465"/>
                <a:ext cx="5334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9" name="墨迹 38"/>
              <p14:cNvContentPartPr/>
              <p14:nvPr/>
            </p14:nvContentPartPr>
            <p14:xfrm>
              <a:off x="1714500" y="1026795"/>
              <a:ext cx="196215" cy="2857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6"/>
            </p:blipFill>
            <p:spPr>
              <a:xfrm>
                <a:off x="1714500" y="1026795"/>
                <a:ext cx="19621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0" name="墨迹 39"/>
              <p14:cNvContentPartPr/>
              <p14:nvPr/>
            </p14:nvContentPartPr>
            <p14:xfrm>
              <a:off x="1857375" y="1205230"/>
              <a:ext cx="80010" cy="2667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8"/>
            </p:blipFill>
            <p:spPr>
              <a:xfrm>
                <a:off x="1857375" y="1205230"/>
                <a:ext cx="800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1" name="墨迹 40"/>
              <p14:cNvContentPartPr/>
              <p14:nvPr/>
            </p14:nvContentPartPr>
            <p14:xfrm>
              <a:off x="2000250" y="1115695"/>
              <a:ext cx="71120" cy="889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0"/>
            </p:blipFill>
            <p:spPr>
              <a:xfrm>
                <a:off x="2000250" y="1115695"/>
                <a:ext cx="711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2" name="墨迹 41"/>
              <p14:cNvContentPartPr/>
              <p14:nvPr/>
            </p14:nvContentPartPr>
            <p14:xfrm>
              <a:off x="2035810" y="1133475"/>
              <a:ext cx="88900" cy="2730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2"/>
            </p:blipFill>
            <p:spPr>
              <a:xfrm>
                <a:off x="2035810" y="1133475"/>
                <a:ext cx="8890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3" name="墨迹 42"/>
              <p14:cNvContentPartPr/>
              <p14:nvPr/>
            </p14:nvContentPartPr>
            <p14:xfrm>
              <a:off x="2062480" y="1017905"/>
              <a:ext cx="151765" cy="24066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4"/>
            </p:blipFill>
            <p:spPr>
              <a:xfrm>
                <a:off x="2062480" y="1017905"/>
                <a:ext cx="15176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4" name="墨迹 43"/>
              <p14:cNvContentPartPr/>
              <p14:nvPr/>
            </p14:nvContentPartPr>
            <p14:xfrm>
              <a:off x="2464435" y="829945"/>
              <a:ext cx="26670" cy="8953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6"/>
            </p:blipFill>
            <p:spPr>
              <a:xfrm>
                <a:off x="2464435" y="829945"/>
                <a:ext cx="2667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5" name="墨迹 44"/>
              <p14:cNvContentPartPr/>
              <p14:nvPr/>
            </p14:nvContentPartPr>
            <p14:xfrm>
              <a:off x="2401570" y="821055"/>
              <a:ext cx="241300" cy="37528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8"/>
            </p:blipFill>
            <p:spPr>
              <a:xfrm>
                <a:off x="2401570" y="821055"/>
                <a:ext cx="241300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6" name="墨迹 45"/>
              <p14:cNvContentPartPr/>
              <p14:nvPr/>
            </p14:nvContentPartPr>
            <p14:xfrm>
              <a:off x="2535555" y="1026795"/>
              <a:ext cx="8890" cy="17843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0"/>
            </p:blipFill>
            <p:spPr>
              <a:xfrm>
                <a:off x="2535555" y="1026795"/>
                <a:ext cx="889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7" name="墨迹 46"/>
              <p14:cNvContentPartPr/>
              <p14:nvPr/>
            </p14:nvContentPartPr>
            <p14:xfrm>
              <a:off x="2446655" y="1106805"/>
              <a:ext cx="71120" cy="10731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2"/>
            </p:blipFill>
            <p:spPr>
              <a:xfrm>
                <a:off x="2446655" y="1106805"/>
                <a:ext cx="7112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8" name="墨迹 47"/>
              <p14:cNvContentPartPr/>
              <p14:nvPr/>
            </p14:nvContentPartPr>
            <p14:xfrm>
              <a:off x="2366010" y="1106805"/>
              <a:ext cx="196215" cy="16065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4"/>
            </p:blipFill>
            <p:spPr>
              <a:xfrm>
                <a:off x="2366010" y="1106805"/>
                <a:ext cx="1962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9" name="墨迹 48"/>
              <p14:cNvContentPartPr/>
              <p14:nvPr/>
            </p14:nvContentPartPr>
            <p14:xfrm>
              <a:off x="2696210" y="981710"/>
              <a:ext cx="18415" cy="13398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6"/>
            </p:blipFill>
            <p:spPr>
              <a:xfrm>
                <a:off x="2696210" y="981710"/>
                <a:ext cx="184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0" name="墨迹 49"/>
              <p14:cNvContentPartPr/>
              <p14:nvPr/>
            </p14:nvContentPartPr>
            <p14:xfrm>
              <a:off x="2723515" y="946150"/>
              <a:ext cx="53340" cy="22352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8"/>
            </p:blipFill>
            <p:spPr>
              <a:xfrm>
                <a:off x="2723515" y="946150"/>
                <a:ext cx="5334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1" name="墨迹 50"/>
              <p14:cNvContentPartPr/>
              <p14:nvPr/>
            </p14:nvContentPartPr>
            <p14:xfrm>
              <a:off x="2821305" y="946150"/>
              <a:ext cx="98425" cy="1873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0"/>
            </p:blipFill>
            <p:spPr>
              <a:xfrm>
                <a:off x="2821305" y="946150"/>
                <a:ext cx="984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2" name="墨迹 51"/>
              <p14:cNvContentPartPr/>
              <p14:nvPr/>
            </p14:nvContentPartPr>
            <p14:xfrm>
              <a:off x="3000375" y="875030"/>
              <a:ext cx="151765" cy="1778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2"/>
            </p:blipFill>
            <p:spPr>
              <a:xfrm>
                <a:off x="3000375" y="87503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3" name="墨迹 52"/>
              <p14:cNvContentPartPr/>
              <p14:nvPr/>
            </p14:nvContentPartPr>
            <p14:xfrm>
              <a:off x="3071495" y="937260"/>
              <a:ext cx="8890" cy="1873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4"/>
            </p:blipFill>
            <p:spPr>
              <a:xfrm>
                <a:off x="3071495" y="937260"/>
                <a:ext cx="889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3124835" y="981710"/>
              <a:ext cx="62865" cy="889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3124835" y="981710"/>
                <a:ext cx="628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3241040" y="829945"/>
              <a:ext cx="71755" cy="20574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3241040" y="829945"/>
                <a:ext cx="7175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6" name="墨迹 55"/>
              <p14:cNvContentPartPr/>
              <p14:nvPr/>
            </p14:nvContentPartPr>
            <p14:xfrm>
              <a:off x="3223260" y="910590"/>
              <a:ext cx="26670" cy="22288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0"/>
            </p:blipFill>
            <p:spPr>
              <a:xfrm>
                <a:off x="3223260" y="910590"/>
                <a:ext cx="2667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7" name="墨迹 56"/>
              <p14:cNvContentPartPr/>
              <p14:nvPr/>
            </p14:nvContentPartPr>
            <p14:xfrm>
              <a:off x="3330575" y="785495"/>
              <a:ext cx="88900" cy="19621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2"/>
            </p:blipFill>
            <p:spPr>
              <a:xfrm>
                <a:off x="3330575" y="785495"/>
                <a:ext cx="8890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8" name="墨迹 57"/>
              <p14:cNvContentPartPr/>
              <p14:nvPr/>
            </p14:nvContentPartPr>
            <p14:xfrm>
              <a:off x="3330575" y="857250"/>
              <a:ext cx="133985" cy="20510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4"/>
            </p:blipFill>
            <p:spPr>
              <a:xfrm>
                <a:off x="3330575" y="857250"/>
                <a:ext cx="13398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9" name="墨迹 58"/>
              <p14:cNvContentPartPr/>
              <p14:nvPr/>
            </p14:nvContentPartPr>
            <p14:xfrm>
              <a:off x="3295015" y="937260"/>
              <a:ext cx="231775" cy="33909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6"/>
            </p:blipFill>
            <p:spPr>
              <a:xfrm>
                <a:off x="3295015" y="937260"/>
                <a:ext cx="23177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0" name="墨迹 59"/>
              <p14:cNvContentPartPr/>
              <p14:nvPr/>
            </p14:nvContentPartPr>
            <p14:xfrm>
              <a:off x="3634105" y="829945"/>
              <a:ext cx="169545" cy="32194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8"/>
            </p:blipFill>
            <p:spPr>
              <a:xfrm>
                <a:off x="3634105" y="829945"/>
                <a:ext cx="16954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1" name="墨迹 60"/>
              <p14:cNvContentPartPr/>
              <p14:nvPr/>
            </p14:nvContentPartPr>
            <p14:xfrm>
              <a:off x="3875405" y="803275"/>
              <a:ext cx="213995" cy="32131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0"/>
            </p:blipFill>
            <p:spPr>
              <a:xfrm>
                <a:off x="3875405" y="803275"/>
                <a:ext cx="21399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2" name="墨迹 61"/>
              <p14:cNvContentPartPr/>
              <p14:nvPr/>
            </p14:nvContentPartPr>
            <p14:xfrm>
              <a:off x="3946525" y="910590"/>
              <a:ext cx="196850" cy="6223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2"/>
            </p:blipFill>
            <p:spPr>
              <a:xfrm>
                <a:off x="3946525" y="910590"/>
                <a:ext cx="19685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3" name="墨迹 62"/>
              <p14:cNvContentPartPr/>
              <p14:nvPr/>
            </p14:nvContentPartPr>
            <p14:xfrm>
              <a:off x="4143375" y="847725"/>
              <a:ext cx="106680" cy="1968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4"/>
            </p:blipFill>
            <p:spPr>
              <a:xfrm>
                <a:off x="4143375" y="847725"/>
                <a:ext cx="10668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4" name="墨迹 63"/>
              <p14:cNvContentPartPr/>
              <p14:nvPr/>
            </p14:nvContentPartPr>
            <p14:xfrm>
              <a:off x="4330700" y="857250"/>
              <a:ext cx="125095" cy="15176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6"/>
            </p:blipFill>
            <p:spPr>
              <a:xfrm>
                <a:off x="4330700" y="857250"/>
                <a:ext cx="1250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5" name="墨迹 64"/>
              <p14:cNvContentPartPr/>
              <p14:nvPr/>
            </p14:nvContentPartPr>
            <p14:xfrm>
              <a:off x="4732655" y="990600"/>
              <a:ext cx="8890" cy="2730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8"/>
            </p:blipFill>
            <p:spPr>
              <a:xfrm>
                <a:off x="4732655" y="990600"/>
                <a:ext cx="889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6" name="墨迹 65"/>
              <p14:cNvContentPartPr/>
              <p14:nvPr/>
            </p14:nvContentPartPr>
            <p14:xfrm>
              <a:off x="4964430" y="875030"/>
              <a:ext cx="26670" cy="889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0"/>
            </p:blipFill>
            <p:spPr>
              <a:xfrm>
                <a:off x="4964430" y="87503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7" name="墨迹 66"/>
              <p14:cNvContentPartPr/>
              <p14:nvPr/>
            </p14:nvContentPartPr>
            <p14:xfrm>
              <a:off x="5107305" y="847725"/>
              <a:ext cx="26670" cy="95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2"/>
            </p:blipFill>
            <p:spPr>
              <a:xfrm>
                <a:off x="5107305" y="847725"/>
                <a:ext cx="2667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8" name="墨迹 67"/>
              <p14:cNvContentPartPr/>
              <p14:nvPr/>
            </p14:nvContentPartPr>
            <p14:xfrm>
              <a:off x="5214620" y="678180"/>
              <a:ext cx="196215" cy="30353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4"/>
            </p:blipFill>
            <p:spPr>
              <a:xfrm>
                <a:off x="5214620" y="678180"/>
                <a:ext cx="19621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9" name="墨迹 68"/>
              <p14:cNvContentPartPr/>
              <p14:nvPr/>
            </p14:nvContentPartPr>
            <p14:xfrm>
              <a:off x="4812665" y="535305"/>
              <a:ext cx="196850" cy="21463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6"/>
            </p:blipFill>
            <p:spPr>
              <a:xfrm>
                <a:off x="4812665" y="535305"/>
                <a:ext cx="19685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0" name="墨迹 69"/>
              <p14:cNvContentPartPr/>
              <p14:nvPr/>
            </p14:nvContentPartPr>
            <p14:xfrm>
              <a:off x="4964430" y="490855"/>
              <a:ext cx="133985" cy="20510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8"/>
            </p:blipFill>
            <p:spPr>
              <a:xfrm>
                <a:off x="4964430" y="490855"/>
                <a:ext cx="13398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1" name="墨迹 70"/>
              <p14:cNvContentPartPr/>
              <p14:nvPr/>
            </p14:nvContentPartPr>
            <p14:xfrm>
              <a:off x="4955540" y="561975"/>
              <a:ext cx="45085" cy="1968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0"/>
            </p:blipFill>
            <p:spPr>
              <a:xfrm>
                <a:off x="4955540" y="561975"/>
                <a:ext cx="4508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2" name="墨迹 71"/>
              <p14:cNvContentPartPr/>
              <p14:nvPr/>
            </p14:nvContentPartPr>
            <p14:xfrm>
              <a:off x="5000625" y="669290"/>
              <a:ext cx="205105" cy="1778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2"/>
            </p:blipFill>
            <p:spPr>
              <a:xfrm>
                <a:off x="5000625" y="669290"/>
                <a:ext cx="2051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3" name="墨迹 72"/>
              <p14:cNvContentPartPr/>
              <p14:nvPr/>
            </p14:nvContentPartPr>
            <p14:xfrm>
              <a:off x="5535930" y="598170"/>
              <a:ext cx="179070" cy="2667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4"/>
            </p:blipFill>
            <p:spPr>
              <a:xfrm>
                <a:off x="5535930" y="598170"/>
                <a:ext cx="1790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4" name="墨迹 73"/>
              <p14:cNvContentPartPr/>
              <p14:nvPr/>
            </p14:nvContentPartPr>
            <p14:xfrm>
              <a:off x="5589905" y="642620"/>
              <a:ext cx="115570" cy="1778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6"/>
            </p:blipFill>
            <p:spPr>
              <a:xfrm>
                <a:off x="5589905" y="642620"/>
                <a:ext cx="1155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5" name="墨迹 74"/>
              <p14:cNvContentPartPr/>
              <p14:nvPr/>
            </p14:nvContentPartPr>
            <p14:xfrm>
              <a:off x="5696585" y="499745"/>
              <a:ext cx="170180" cy="21463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8"/>
            </p:blipFill>
            <p:spPr>
              <a:xfrm>
                <a:off x="5696585" y="499745"/>
                <a:ext cx="17018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6" name="墨迹 75"/>
              <p14:cNvContentPartPr/>
              <p14:nvPr/>
            </p14:nvContentPartPr>
            <p14:xfrm>
              <a:off x="6107430" y="544195"/>
              <a:ext cx="196850" cy="2413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0"/>
            </p:blipFill>
            <p:spPr>
              <a:xfrm>
                <a:off x="6107430" y="544195"/>
                <a:ext cx="196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7" name="墨迹 76"/>
              <p14:cNvContentPartPr/>
              <p14:nvPr/>
            </p14:nvContentPartPr>
            <p14:xfrm>
              <a:off x="6384290" y="571500"/>
              <a:ext cx="160655" cy="15176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2"/>
            </p:blipFill>
            <p:spPr>
              <a:xfrm>
                <a:off x="6384290" y="571500"/>
                <a:ext cx="1606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8" name="墨迹 77"/>
              <p14:cNvContentPartPr/>
              <p14:nvPr/>
            </p14:nvContentPartPr>
            <p14:xfrm>
              <a:off x="6473825" y="607060"/>
              <a:ext cx="80010" cy="20510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4"/>
            </p:blipFill>
            <p:spPr>
              <a:xfrm>
                <a:off x="6473825" y="607060"/>
                <a:ext cx="8001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79" name="墨迹 78"/>
              <p14:cNvContentPartPr/>
              <p14:nvPr/>
            </p14:nvContentPartPr>
            <p14:xfrm>
              <a:off x="6678930" y="749935"/>
              <a:ext cx="1778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6"/>
            </p:blipFill>
            <p:spPr>
              <a:xfrm>
                <a:off x="6678930" y="74993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0" name="墨迹 79"/>
              <p14:cNvContentPartPr/>
              <p14:nvPr/>
            </p14:nvContentPartPr>
            <p14:xfrm>
              <a:off x="6795135" y="535305"/>
              <a:ext cx="133985" cy="16954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8"/>
            </p:blipFill>
            <p:spPr>
              <a:xfrm>
                <a:off x="6795135" y="535305"/>
                <a:ext cx="1339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1" name="墨迹 80"/>
              <p14:cNvContentPartPr/>
              <p14:nvPr/>
            </p14:nvContentPartPr>
            <p14:xfrm>
              <a:off x="6839585" y="749935"/>
              <a:ext cx="45085" cy="444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0"/>
            </p:blipFill>
            <p:spPr>
              <a:xfrm>
                <a:off x="6839585" y="749935"/>
                <a:ext cx="4508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2" name="墨迹 81"/>
              <p14:cNvContentPartPr/>
              <p14:nvPr/>
            </p14:nvContentPartPr>
            <p14:xfrm>
              <a:off x="7036435" y="651510"/>
              <a:ext cx="125095" cy="889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2"/>
            </p:blipFill>
            <p:spPr>
              <a:xfrm>
                <a:off x="7036435" y="651510"/>
                <a:ext cx="12509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3" name="墨迹 82"/>
              <p14:cNvContentPartPr/>
              <p14:nvPr/>
            </p14:nvContentPartPr>
            <p14:xfrm>
              <a:off x="7054215" y="695960"/>
              <a:ext cx="107315" cy="4508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4"/>
            </p:blipFill>
            <p:spPr>
              <a:xfrm>
                <a:off x="7054215" y="695960"/>
                <a:ext cx="10731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4" name="墨迹 83"/>
              <p14:cNvContentPartPr/>
              <p14:nvPr/>
            </p14:nvContentPartPr>
            <p14:xfrm>
              <a:off x="7170420" y="535305"/>
              <a:ext cx="142875" cy="23241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6"/>
            </p:blipFill>
            <p:spPr>
              <a:xfrm>
                <a:off x="7170420" y="535305"/>
                <a:ext cx="14287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5" name="墨迹 84"/>
              <p14:cNvContentPartPr/>
              <p14:nvPr/>
            </p14:nvContentPartPr>
            <p14:xfrm>
              <a:off x="7518400" y="410210"/>
              <a:ext cx="8890" cy="8953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8"/>
            </p:blipFill>
            <p:spPr>
              <a:xfrm>
                <a:off x="7518400" y="410210"/>
                <a:ext cx="889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6" name="墨迹 85"/>
              <p14:cNvContentPartPr/>
              <p14:nvPr/>
            </p14:nvContentPartPr>
            <p14:xfrm>
              <a:off x="7491730" y="428625"/>
              <a:ext cx="232410" cy="39243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0"/>
            </p:blipFill>
            <p:spPr>
              <a:xfrm>
                <a:off x="7491730" y="428625"/>
                <a:ext cx="232410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7" name="墨迹 86"/>
              <p14:cNvContentPartPr/>
              <p14:nvPr/>
            </p14:nvContentPartPr>
            <p14:xfrm>
              <a:off x="7590155" y="651510"/>
              <a:ext cx="44450" cy="16954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2"/>
            </p:blipFill>
            <p:spPr>
              <a:xfrm>
                <a:off x="7590155" y="651510"/>
                <a:ext cx="444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8" name="墨迹 87"/>
              <p14:cNvContentPartPr/>
              <p14:nvPr/>
            </p14:nvContentPartPr>
            <p14:xfrm>
              <a:off x="7491730" y="723265"/>
              <a:ext cx="80645" cy="10668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4"/>
            </p:blipFill>
            <p:spPr>
              <a:xfrm>
                <a:off x="7491730" y="723265"/>
                <a:ext cx="8064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89" name="墨迹 88"/>
              <p14:cNvContentPartPr/>
              <p14:nvPr/>
            </p14:nvContentPartPr>
            <p14:xfrm>
              <a:off x="7438390" y="723265"/>
              <a:ext cx="249555" cy="15176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6"/>
            </p:blipFill>
            <p:spPr>
              <a:xfrm>
                <a:off x="7438390" y="723265"/>
                <a:ext cx="2495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0" name="墨迹 89"/>
              <p14:cNvContentPartPr/>
              <p14:nvPr/>
            </p14:nvContentPartPr>
            <p14:xfrm>
              <a:off x="7830820" y="615950"/>
              <a:ext cx="36195" cy="15176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8"/>
            </p:blipFill>
            <p:spPr>
              <a:xfrm>
                <a:off x="7830820" y="615950"/>
                <a:ext cx="361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1" name="墨迹 90"/>
              <p14:cNvContentPartPr/>
              <p14:nvPr/>
            </p14:nvContentPartPr>
            <p14:xfrm>
              <a:off x="7875905" y="615950"/>
              <a:ext cx="80010" cy="17843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0"/>
            </p:blipFill>
            <p:spPr>
              <a:xfrm>
                <a:off x="7875905" y="615950"/>
                <a:ext cx="8001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2" name="墨迹 91"/>
              <p14:cNvContentPartPr/>
              <p14:nvPr/>
            </p14:nvContentPartPr>
            <p14:xfrm>
              <a:off x="8009890" y="615950"/>
              <a:ext cx="97790" cy="19621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2"/>
            </p:blipFill>
            <p:spPr>
              <a:xfrm>
                <a:off x="8009890" y="615950"/>
                <a:ext cx="9779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3" name="墨迹 92"/>
              <p14:cNvContentPartPr/>
              <p14:nvPr/>
            </p14:nvContentPartPr>
            <p14:xfrm>
              <a:off x="8214995" y="561975"/>
              <a:ext cx="151765" cy="1841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4"/>
            </p:blipFill>
            <p:spPr>
              <a:xfrm>
                <a:off x="8214995" y="561975"/>
                <a:ext cx="15176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4" name="墨迹 93"/>
              <p14:cNvContentPartPr/>
              <p14:nvPr/>
            </p14:nvContentPartPr>
            <p14:xfrm>
              <a:off x="8223885" y="642620"/>
              <a:ext cx="26670" cy="1873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6"/>
            </p:blipFill>
            <p:spPr>
              <a:xfrm>
                <a:off x="8223885" y="642620"/>
                <a:ext cx="2667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5" name="墨迹 94"/>
              <p14:cNvContentPartPr/>
              <p14:nvPr/>
            </p14:nvContentPartPr>
            <p14:xfrm>
              <a:off x="8348980" y="695960"/>
              <a:ext cx="35560" cy="1841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8"/>
            </p:blipFill>
            <p:spPr>
              <a:xfrm>
                <a:off x="8348980" y="695960"/>
                <a:ext cx="3556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6" name="墨迹 95"/>
              <p14:cNvContentPartPr/>
              <p14:nvPr/>
            </p14:nvContentPartPr>
            <p14:xfrm>
              <a:off x="8482965" y="580390"/>
              <a:ext cx="80010" cy="1428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0"/>
            </p:blipFill>
            <p:spPr>
              <a:xfrm>
                <a:off x="8482965" y="580390"/>
                <a:ext cx="8001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7" name="墨迹 96"/>
              <p14:cNvContentPartPr/>
              <p14:nvPr/>
            </p14:nvContentPartPr>
            <p14:xfrm>
              <a:off x="8456295" y="642620"/>
              <a:ext cx="53340" cy="1428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2"/>
            </p:blipFill>
            <p:spPr>
              <a:xfrm>
                <a:off x="8456295" y="642620"/>
                <a:ext cx="5334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8" name="墨迹 97"/>
              <p14:cNvContentPartPr/>
              <p14:nvPr/>
            </p14:nvContentPartPr>
            <p14:xfrm>
              <a:off x="8599170" y="553085"/>
              <a:ext cx="151765" cy="16129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4"/>
            </p:blipFill>
            <p:spPr>
              <a:xfrm>
                <a:off x="8599170" y="553085"/>
                <a:ext cx="15176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99" name="墨迹 98"/>
              <p14:cNvContentPartPr/>
              <p14:nvPr/>
            </p14:nvContentPartPr>
            <p14:xfrm>
              <a:off x="8696960" y="615950"/>
              <a:ext cx="80645" cy="15176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6"/>
            </p:blipFill>
            <p:spPr>
              <a:xfrm>
                <a:off x="8696960" y="615950"/>
                <a:ext cx="806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0" name="墨迹 99"/>
              <p14:cNvContentPartPr/>
              <p14:nvPr/>
            </p14:nvContentPartPr>
            <p14:xfrm>
              <a:off x="8581390" y="714375"/>
              <a:ext cx="240665" cy="33909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8"/>
            </p:blipFill>
            <p:spPr>
              <a:xfrm>
                <a:off x="8581390" y="714375"/>
                <a:ext cx="24066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1" name="墨迹 100"/>
              <p14:cNvContentPartPr/>
              <p14:nvPr/>
            </p14:nvContentPartPr>
            <p14:xfrm>
              <a:off x="8938260" y="928370"/>
              <a:ext cx="62865" cy="2667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0"/>
            </p:blipFill>
            <p:spPr>
              <a:xfrm>
                <a:off x="8938260" y="928370"/>
                <a:ext cx="628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2" name="墨迹 101"/>
              <p14:cNvContentPartPr/>
              <p14:nvPr/>
            </p14:nvContentPartPr>
            <p14:xfrm>
              <a:off x="910590" y="1589405"/>
              <a:ext cx="160655" cy="24066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2"/>
            </p:blipFill>
            <p:spPr>
              <a:xfrm>
                <a:off x="910590" y="1589405"/>
                <a:ext cx="16065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3" name="墨迹 102"/>
              <p14:cNvContentPartPr/>
              <p14:nvPr/>
            </p14:nvContentPartPr>
            <p14:xfrm>
              <a:off x="1071245" y="1571625"/>
              <a:ext cx="133985" cy="21399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4"/>
            </p:blipFill>
            <p:spPr>
              <a:xfrm>
                <a:off x="1071245" y="1571625"/>
                <a:ext cx="13398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4" name="墨迹 103"/>
              <p14:cNvContentPartPr/>
              <p14:nvPr/>
            </p14:nvContentPartPr>
            <p14:xfrm>
              <a:off x="1196340" y="1571625"/>
              <a:ext cx="98425" cy="21399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6"/>
            </p:blipFill>
            <p:spPr>
              <a:xfrm>
                <a:off x="1196340" y="1571625"/>
                <a:ext cx="9842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5" name="墨迹 104"/>
              <p14:cNvContentPartPr/>
              <p14:nvPr/>
            </p14:nvContentPartPr>
            <p14:xfrm>
              <a:off x="1348105" y="1607185"/>
              <a:ext cx="8890" cy="11620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8"/>
            </p:blipFill>
            <p:spPr>
              <a:xfrm>
                <a:off x="1348105" y="1607185"/>
                <a:ext cx="889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6" name="墨迹 105"/>
              <p14:cNvContentPartPr/>
              <p14:nvPr/>
            </p14:nvContentPartPr>
            <p14:xfrm>
              <a:off x="1437640" y="1553210"/>
              <a:ext cx="35560" cy="1968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0"/>
            </p:blipFill>
            <p:spPr>
              <a:xfrm>
                <a:off x="1437640" y="1553210"/>
                <a:ext cx="3556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7" name="墨迹 106"/>
              <p14:cNvContentPartPr/>
              <p14:nvPr/>
            </p14:nvContentPartPr>
            <p14:xfrm>
              <a:off x="1517650" y="1704975"/>
              <a:ext cx="62865" cy="8953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2"/>
            </p:blipFill>
            <p:spPr>
              <a:xfrm>
                <a:off x="1517650" y="1704975"/>
                <a:ext cx="6286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08" name="墨迹 107"/>
              <p14:cNvContentPartPr/>
              <p14:nvPr/>
            </p14:nvContentPartPr>
            <p14:xfrm>
              <a:off x="1669415" y="1535430"/>
              <a:ext cx="125095" cy="22352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4"/>
            </p:blipFill>
            <p:spPr>
              <a:xfrm>
                <a:off x="1669415" y="1535430"/>
                <a:ext cx="12509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09" name="墨迹 108"/>
              <p14:cNvContentPartPr/>
              <p14:nvPr/>
            </p14:nvContentPartPr>
            <p14:xfrm>
              <a:off x="1767840" y="1517650"/>
              <a:ext cx="125095" cy="1873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6"/>
            </p:blipFill>
            <p:spPr>
              <a:xfrm>
                <a:off x="1767840" y="1517650"/>
                <a:ext cx="12509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0" name="墨迹 109"/>
              <p14:cNvContentPartPr/>
              <p14:nvPr/>
            </p14:nvContentPartPr>
            <p14:xfrm>
              <a:off x="1750060" y="1589405"/>
              <a:ext cx="44450" cy="19621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8"/>
            </p:blipFill>
            <p:spPr>
              <a:xfrm>
                <a:off x="1750060" y="1589405"/>
                <a:ext cx="4445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1" name="墨迹 110"/>
              <p14:cNvContentPartPr/>
              <p14:nvPr/>
            </p14:nvContentPartPr>
            <p14:xfrm>
              <a:off x="1812290" y="1704975"/>
              <a:ext cx="71755" cy="1841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0"/>
            </p:blipFill>
            <p:spPr>
              <a:xfrm>
                <a:off x="1812290" y="1704975"/>
                <a:ext cx="7175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2" name="墨迹 111"/>
              <p14:cNvContentPartPr/>
              <p14:nvPr/>
            </p14:nvContentPartPr>
            <p14:xfrm>
              <a:off x="1937385" y="1616075"/>
              <a:ext cx="35560" cy="889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2"/>
            </p:blipFill>
            <p:spPr>
              <a:xfrm>
                <a:off x="1937385" y="1616075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3" name="墨迹 112"/>
              <p14:cNvContentPartPr/>
              <p14:nvPr/>
            </p14:nvContentPartPr>
            <p14:xfrm>
              <a:off x="2044700" y="1616075"/>
              <a:ext cx="17780" cy="36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56"/>
            </p:blipFill>
            <p:spPr>
              <a:xfrm>
                <a:off x="2044700" y="161607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4" name="墨迹 113"/>
              <p14:cNvContentPartPr/>
              <p14:nvPr/>
            </p14:nvContentPartPr>
            <p14:xfrm>
              <a:off x="2098040" y="1598295"/>
              <a:ext cx="35560" cy="889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2"/>
            </p:blipFill>
            <p:spPr>
              <a:xfrm>
                <a:off x="2098040" y="1598295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5" name="墨迹 114"/>
              <p14:cNvContentPartPr/>
              <p14:nvPr/>
            </p14:nvContentPartPr>
            <p14:xfrm>
              <a:off x="2249805" y="1633855"/>
              <a:ext cx="80645" cy="889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6"/>
            </p:blipFill>
            <p:spPr>
              <a:xfrm>
                <a:off x="2249805" y="1633855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6" name="墨迹 115"/>
              <p14:cNvContentPartPr/>
              <p14:nvPr/>
            </p14:nvContentPartPr>
            <p14:xfrm>
              <a:off x="2223135" y="1678305"/>
              <a:ext cx="89535" cy="1778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8"/>
            </p:blipFill>
            <p:spPr>
              <a:xfrm>
                <a:off x="2223135" y="1678305"/>
                <a:ext cx="895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7" name="墨迹 116"/>
              <p14:cNvContentPartPr/>
              <p14:nvPr/>
            </p14:nvContentPartPr>
            <p14:xfrm>
              <a:off x="2312670" y="1544320"/>
              <a:ext cx="125095" cy="1968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0"/>
            </p:blipFill>
            <p:spPr>
              <a:xfrm>
                <a:off x="2312670" y="1544320"/>
                <a:ext cx="12509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8" name="墨迹 117"/>
              <p14:cNvContentPartPr/>
              <p14:nvPr/>
            </p14:nvContentPartPr>
            <p14:xfrm>
              <a:off x="2544445" y="1419225"/>
              <a:ext cx="107315" cy="2413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2"/>
            </p:blipFill>
            <p:spPr>
              <a:xfrm>
                <a:off x="2544445" y="1419225"/>
                <a:ext cx="10731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19" name="墨迹 118"/>
              <p14:cNvContentPartPr/>
              <p14:nvPr/>
            </p14:nvContentPartPr>
            <p14:xfrm>
              <a:off x="2544445" y="1687195"/>
              <a:ext cx="98425" cy="1778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4"/>
            </p:blipFill>
            <p:spPr>
              <a:xfrm>
                <a:off x="2544445" y="1687195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0" name="墨迹 119"/>
              <p14:cNvContentPartPr/>
              <p14:nvPr/>
            </p14:nvContentPartPr>
            <p14:xfrm>
              <a:off x="2517775" y="1687195"/>
              <a:ext cx="62865" cy="8064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6"/>
            </p:blipFill>
            <p:spPr>
              <a:xfrm>
                <a:off x="2517775" y="1687195"/>
                <a:ext cx="628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1" name="墨迹 120"/>
              <p14:cNvContentPartPr/>
              <p14:nvPr/>
            </p14:nvContentPartPr>
            <p14:xfrm>
              <a:off x="2723515" y="1294765"/>
              <a:ext cx="1383665" cy="54419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8"/>
            </p:blipFill>
            <p:spPr>
              <a:xfrm>
                <a:off x="2723515" y="1294765"/>
                <a:ext cx="1383665" cy="544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2" name="墨迹 121"/>
              <p14:cNvContentPartPr/>
              <p14:nvPr/>
            </p14:nvContentPartPr>
            <p14:xfrm>
              <a:off x="3875405" y="1624965"/>
              <a:ext cx="276860" cy="2857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0"/>
            </p:blipFill>
            <p:spPr>
              <a:xfrm>
                <a:off x="3875405" y="1624965"/>
                <a:ext cx="27686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3" name="墨迹 122"/>
              <p14:cNvContentPartPr/>
              <p14:nvPr/>
            </p14:nvContentPartPr>
            <p14:xfrm>
              <a:off x="4286250" y="1821180"/>
              <a:ext cx="44450" cy="20574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2"/>
            </p:blipFill>
            <p:spPr>
              <a:xfrm>
                <a:off x="4286250" y="1821180"/>
                <a:ext cx="4445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4" name="墨迹 123"/>
              <p14:cNvContentPartPr/>
              <p14:nvPr/>
            </p14:nvContentPartPr>
            <p14:xfrm>
              <a:off x="4161155" y="1928495"/>
              <a:ext cx="80010" cy="12509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4"/>
            </p:blipFill>
            <p:spPr>
              <a:xfrm>
                <a:off x="4161155" y="1928495"/>
                <a:ext cx="8001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5" name="墨迹 124"/>
              <p14:cNvContentPartPr/>
              <p14:nvPr/>
            </p14:nvContentPartPr>
            <p14:xfrm>
              <a:off x="4312920" y="1901825"/>
              <a:ext cx="116205" cy="1778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6"/>
            </p:blipFill>
            <p:spPr>
              <a:xfrm>
                <a:off x="4312920" y="190182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6" name="墨迹 125"/>
              <p14:cNvContentPartPr/>
              <p14:nvPr/>
            </p14:nvContentPartPr>
            <p14:xfrm>
              <a:off x="4509135" y="1803400"/>
              <a:ext cx="71755" cy="36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8"/>
            </p:blipFill>
            <p:spPr>
              <a:xfrm>
                <a:off x="4509135" y="1803400"/>
                <a:ext cx="717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7" name="墨迹 126"/>
              <p14:cNvContentPartPr/>
              <p14:nvPr/>
            </p14:nvContentPartPr>
            <p14:xfrm>
              <a:off x="4491355" y="1884045"/>
              <a:ext cx="107315" cy="3556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0"/>
            </p:blipFill>
            <p:spPr>
              <a:xfrm>
                <a:off x="4491355" y="1884045"/>
                <a:ext cx="10731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8" name="墨迹 127"/>
              <p14:cNvContentPartPr/>
              <p14:nvPr/>
            </p14:nvContentPartPr>
            <p14:xfrm>
              <a:off x="4500245" y="1866265"/>
              <a:ext cx="8890" cy="15176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2"/>
            </p:blipFill>
            <p:spPr>
              <a:xfrm>
                <a:off x="4500245" y="1866265"/>
                <a:ext cx="889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29" name="墨迹 128"/>
              <p14:cNvContentPartPr/>
              <p14:nvPr/>
            </p14:nvContentPartPr>
            <p14:xfrm>
              <a:off x="4544695" y="1892935"/>
              <a:ext cx="27305" cy="8001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4"/>
            </p:blipFill>
            <p:spPr>
              <a:xfrm>
                <a:off x="4544695" y="1892935"/>
                <a:ext cx="2730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0" name="墨迹 129"/>
              <p14:cNvContentPartPr/>
              <p14:nvPr/>
            </p14:nvContentPartPr>
            <p14:xfrm>
              <a:off x="4625340" y="1884045"/>
              <a:ext cx="26670" cy="444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6"/>
            </p:blipFill>
            <p:spPr>
              <a:xfrm>
                <a:off x="4625340" y="1884045"/>
                <a:ext cx="2667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1" name="墨迹 130"/>
              <p14:cNvContentPartPr/>
              <p14:nvPr/>
            </p14:nvContentPartPr>
            <p14:xfrm>
              <a:off x="4526915" y="1812290"/>
              <a:ext cx="214630" cy="25908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8"/>
            </p:blipFill>
            <p:spPr>
              <a:xfrm>
                <a:off x="4526915" y="1812290"/>
                <a:ext cx="21463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2" name="墨迹 131"/>
              <p14:cNvContentPartPr/>
              <p14:nvPr/>
            </p14:nvContentPartPr>
            <p14:xfrm>
              <a:off x="4562475" y="1955165"/>
              <a:ext cx="125095" cy="21463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0"/>
            </p:blipFill>
            <p:spPr>
              <a:xfrm>
                <a:off x="4562475" y="1955165"/>
                <a:ext cx="12509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3" name="墨迹 132"/>
              <p14:cNvContentPartPr/>
              <p14:nvPr/>
            </p14:nvContentPartPr>
            <p14:xfrm>
              <a:off x="4768215" y="2035810"/>
              <a:ext cx="62230" cy="889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2"/>
            </p:blipFill>
            <p:spPr>
              <a:xfrm>
                <a:off x="4768215" y="2035810"/>
                <a:ext cx="6223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4" name="墨迹 133"/>
              <p14:cNvContentPartPr/>
              <p14:nvPr/>
            </p14:nvContentPartPr>
            <p14:xfrm>
              <a:off x="4098290" y="2321560"/>
              <a:ext cx="35560" cy="9779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4"/>
            </p:blipFill>
            <p:spPr>
              <a:xfrm>
                <a:off x="4098290" y="2321560"/>
                <a:ext cx="3556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5" name="墨迹 134"/>
              <p14:cNvContentPartPr/>
              <p14:nvPr/>
            </p14:nvContentPartPr>
            <p14:xfrm>
              <a:off x="3990975" y="2437765"/>
              <a:ext cx="27305" cy="30353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6"/>
            </p:blipFill>
            <p:spPr>
              <a:xfrm>
                <a:off x="3990975" y="2437765"/>
                <a:ext cx="2730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6" name="墨迹 135"/>
              <p14:cNvContentPartPr/>
              <p14:nvPr/>
            </p14:nvContentPartPr>
            <p14:xfrm>
              <a:off x="4080510" y="2428875"/>
              <a:ext cx="98425" cy="24066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8"/>
            </p:blipFill>
            <p:spPr>
              <a:xfrm>
                <a:off x="4080510" y="2428875"/>
                <a:ext cx="9842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7" name="墨迹 136"/>
              <p14:cNvContentPartPr/>
              <p14:nvPr/>
            </p14:nvContentPartPr>
            <p14:xfrm>
              <a:off x="4044950" y="2508885"/>
              <a:ext cx="107315" cy="16954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0"/>
            </p:blipFill>
            <p:spPr>
              <a:xfrm>
                <a:off x="4044950" y="2508885"/>
                <a:ext cx="10731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8" name="墨迹 137"/>
              <p14:cNvContentPartPr/>
              <p14:nvPr/>
            </p14:nvContentPartPr>
            <p14:xfrm>
              <a:off x="4304030" y="2348230"/>
              <a:ext cx="8890" cy="5334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2"/>
            </p:blipFill>
            <p:spPr>
              <a:xfrm>
                <a:off x="4304030" y="2348230"/>
                <a:ext cx="889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39" name="墨迹 138"/>
              <p14:cNvContentPartPr/>
              <p14:nvPr/>
            </p14:nvContentPartPr>
            <p14:xfrm>
              <a:off x="4223385" y="2419350"/>
              <a:ext cx="8890" cy="12509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4"/>
            </p:blipFill>
            <p:spPr>
              <a:xfrm>
                <a:off x="4223385" y="2419350"/>
                <a:ext cx="889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0" name="墨迹 139"/>
              <p14:cNvContentPartPr/>
              <p14:nvPr/>
            </p14:nvContentPartPr>
            <p14:xfrm>
              <a:off x="4241165" y="2446655"/>
              <a:ext cx="196850" cy="26797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6"/>
            </p:blipFill>
            <p:spPr>
              <a:xfrm>
                <a:off x="4241165" y="2446655"/>
                <a:ext cx="19685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1" name="墨迹 140"/>
              <p14:cNvContentPartPr/>
              <p14:nvPr/>
            </p14:nvContentPartPr>
            <p14:xfrm>
              <a:off x="4482465" y="2517775"/>
              <a:ext cx="62230" cy="355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8"/>
            </p:blipFill>
            <p:spPr>
              <a:xfrm>
                <a:off x="4482465" y="2517775"/>
                <a:ext cx="622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2" name="墨迹 141"/>
              <p14:cNvContentPartPr/>
              <p14:nvPr/>
            </p14:nvContentPartPr>
            <p14:xfrm>
              <a:off x="4392930" y="2482215"/>
              <a:ext cx="357505" cy="25908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0"/>
            </p:blipFill>
            <p:spPr>
              <a:xfrm>
                <a:off x="4392930" y="2482215"/>
                <a:ext cx="35750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3" name="墨迹 142"/>
              <p14:cNvContentPartPr/>
              <p14:nvPr/>
            </p14:nvContentPartPr>
            <p14:xfrm>
              <a:off x="4857750" y="2714625"/>
              <a:ext cx="26670" cy="3556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2"/>
            </p:blipFill>
            <p:spPr>
              <a:xfrm>
                <a:off x="4857750" y="2714625"/>
                <a:ext cx="2667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4" name="墨迹 143"/>
              <p14:cNvContentPartPr/>
              <p14:nvPr/>
            </p14:nvContentPartPr>
            <p14:xfrm>
              <a:off x="4295140" y="2981960"/>
              <a:ext cx="17780" cy="20574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4"/>
            </p:blipFill>
            <p:spPr>
              <a:xfrm>
                <a:off x="4295140" y="2981960"/>
                <a:ext cx="1778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5" name="墨迹 144"/>
              <p14:cNvContentPartPr/>
              <p14:nvPr/>
            </p14:nvContentPartPr>
            <p14:xfrm>
              <a:off x="4384040" y="2973070"/>
              <a:ext cx="62865" cy="2413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6"/>
            </p:blipFill>
            <p:spPr>
              <a:xfrm>
                <a:off x="4384040" y="2973070"/>
                <a:ext cx="6286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6" name="墨迹 145"/>
              <p14:cNvContentPartPr/>
              <p14:nvPr/>
            </p14:nvContentPartPr>
            <p14:xfrm>
              <a:off x="4178935" y="3089275"/>
              <a:ext cx="347980" cy="23241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8"/>
            </p:blipFill>
            <p:spPr>
              <a:xfrm>
                <a:off x="4178935" y="3089275"/>
                <a:ext cx="34798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7" name="墨迹 146"/>
              <p14:cNvContentPartPr/>
              <p14:nvPr/>
            </p14:nvContentPartPr>
            <p14:xfrm>
              <a:off x="3919855" y="3446780"/>
              <a:ext cx="160655" cy="36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0"/>
            </p:blipFill>
            <p:spPr>
              <a:xfrm>
                <a:off x="3919855" y="3446780"/>
                <a:ext cx="1606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8" name="墨迹 147"/>
              <p14:cNvContentPartPr/>
              <p14:nvPr/>
            </p14:nvContentPartPr>
            <p14:xfrm>
              <a:off x="3990975" y="3321685"/>
              <a:ext cx="45085" cy="5334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2"/>
            </p:blipFill>
            <p:spPr>
              <a:xfrm>
                <a:off x="3990975" y="3321685"/>
                <a:ext cx="4508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49" name="墨迹 148"/>
              <p14:cNvContentPartPr/>
              <p14:nvPr/>
            </p14:nvContentPartPr>
            <p14:xfrm>
              <a:off x="3910965" y="3214370"/>
              <a:ext cx="196215" cy="4286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4"/>
            </p:blipFill>
            <p:spPr>
              <a:xfrm>
                <a:off x="3910965" y="3214370"/>
                <a:ext cx="19621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0" name="墨迹 149"/>
              <p14:cNvContentPartPr/>
              <p14:nvPr/>
            </p14:nvContentPartPr>
            <p14:xfrm>
              <a:off x="4107180" y="3455670"/>
              <a:ext cx="45085" cy="1428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6"/>
            </p:blipFill>
            <p:spPr>
              <a:xfrm>
                <a:off x="4107180" y="3455670"/>
                <a:ext cx="450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1" name="墨迹 150"/>
              <p14:cNvContentPartPr/>
              <p14:nvPr/>
            </p14:nvContentPartPr>
            <p14:xfrm>
              <a:off x="4161155" y="3401695"/>
              <a:ext cx="44450" cy="5397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8"/>
            </p:blipFill>
            <p:spPr>
              <a:xfrm>
                <a:off x="4161155" y="3401695"/>
                <a:ext cx="444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2" name="墨迹 151"/>
              <p14:cNvContentPartPr/>
              <p14:nvPr/>
            </p14:nvContentPartPr>
            <p14:xfrm>
              <a:off x="4241165" y="3437890"/>
              <a:ext cx="71755" cy="16065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0"/>
            </p:blipFill>
            <p:spPr>
              <a:xfrm>
                <a:off x="4241165" y="3437890"/>
                <a:ext cx="717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3" name="墨迹 152"/>
              <p14:cNvContentPartPr/>
              <p14:nvPr/>
            </p14:nvContentPartPr>
            <p14:xfrm>
              <a:off x="4357370" y="3473450"/>
              <a:ext cx="196215" cy="11620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2"/>
            </p:blipFill>
            <p:spPr>
              <a:xfrm>
                <a:off x="4357370" y="3473450"/>
                <a:ext cx="1962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4" name="墨迹 153"/>
              <p14:cNvContentPartPr/>
              <p14:nvPr/>
            </p14:nvContentPartPr>
            <p14:xfrm>
              <a:off x="4616450" y="3553460"/>
              <a:ext cx="53340" cy="539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4"/>
            </p:blipFill>
            <p:spPr>
              <a:xfrm>
                <a:off x="4616450" y="3553460"/>
                <a:ext cx="5334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5" name="墨迹 154"/>
              <p14:cNvContentPartPr/>
              <p14:nvPr/>
            </p14:nvContentPartPr>
            <p14:xfrm>
              <a:off x="3990975" y="3821430"/>
              <a:ext cx="170180" cy="18796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6"/>
            </p:blipFill>
            <p:spPr>
              <a:xfrm>
                <a:off x="3990975" y="3821430"/>
                <a:ext cx="17018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6" name="墨迹 155"/>
              <p14:cNvContentPartPr/>
              <p14:nvPr/>
            </p14:nvContentPartPr>
            <p14:xfrm>
              <a:off x="4071620" y="3794760"/>
              <a:ext cx="205105" cy="25908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8"/>
            </p:blipFill>
            <p:spPr>
              <a:xfrm>
                <a:off x="4071620" y="3794760"/>
                <a:ext cx="20510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7" name="墨迹 156"/>
              <p14:cNvContentPartPr/>
              <p14:nvPr/>
            </p14:nvContentPartPr>
            <p14:xfrm>
              <a:off x="4392930" y="3982085"/>
              <a:ext cx="8890" cy="2730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128"/>
            </p:blipFill>
            <p:spPr>
              <a:xfrm>
                <a:off x="4392930" y="3982085"/>
                <a:ext cx="889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8" name="墨迹 157"/>
              <p14:cNvContentPartPr/>
              <p14:nvPr/>
            </p14:nvContentPartPr>
            <p14:xfrm>
              <a:off x="4375150" y="3785870"/>
              <a:ext cx="98425" cy="33909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1"/>
            </p:blipFill>
            <p:spPr>
              <a:xfrm>
                <a:off x="4375150" y="3785870"/>
                <a:ext cx="9842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59" name="墨迹 158"/>
              <p14:cNvContentPartPr/>
              <p14:nvPr/>
            </p14:nvContentPartPr>
            <p14:xfrm>
              <a:off x="4438015" y="3830320"/>
              <a:ext cx="160655" cy="26797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3"/>
            </p:blipFill>
            <p:spPr>
              <a:xfrm>
                <a:off x="4438015" y="3830320"/>
                <a:ext cx="16065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0" name="墨迹 159"/>
              <p14:cNvContentPartPr/>
              <p14:nvPr/>
            </p14:nvContentPartPr>
            <p14:xfrm>
              <a:off x="4518025" y="3964305"/>
              <a:ext cx="26670" cy="1428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5"/>
            </p:blipFill>
            <p:spPr>
              <a:xfrm>
                <a:off x="4518025" y="3964305"/>
                <a:ext cx="266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1" name="墨迹 160"/>
              <p14:cNvContentPartPr/>
              <p14:nvPr/>
            </p14:nvContentPartPr>
            <p14:xfrm>
              <a:off x="4572000" y="3964305"/>
              <a:ext cx="80010" cy="4508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7"/>
            </p:blipFill>
            <p:spPr>
              <a:xfrm>
                <a:off x="4572000" y="3964305"/>
                <a:ext cx="8001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2" name="墨迹 161"/>
              <p14:cNvContentPartPr/>
              <p14:nvPr/>
            </p14:nvContentPartPr>
            <p14:xfrm>
              <a:off x="4669790" y="3848100"/>
              <a:ext cx="26670" cy="26797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9"/>
            </p:blipFill>
            <p:spPr>
              <a:xfrm>
                <a:off x="4669790" y="3848100"/>
                <a:ext cx="2667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3" name="墨迹 162"/>
              <p14:cNvContentPartPr/>
              <p14:nvPr/>
            </p14:nvContentPartPr>
            <p14:xfrm>
              <a:off x="4714875" y="3857625"/>
              <a:ext cx="151765" cy="22288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1"/>
            </p:blipFill>
            <p:spPr>
              <a:xfrm>
                <a:off x="4714875" y="3857625"/>
                <a:ext cx="15176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4" name="墨迹 163"/>
              <p14:cNvContentPartPr/>
              <p14:nvPr/>
            </p14:nvContentPartPr>
            <p14:xfrm>
              <a:off x="4705350" y="3866515"/>
              <a:ext cx="107315" cy="2857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3"/>
            </p:blipFill>
            <p:spPr>
              <a:xfrm>
                <a:off x="4705350" y="3866515"/>
                <a:ext cx="10731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5" name="墨迹 164"/>
              <p14:cNvContentPartPr/>
              <p14:nvPr/>
            </p14:nvContentPartPr>
            <p14:xfrm>
              <a:off x="3982085" y="4178935"/>
              <a:ext cx="27305" cy="13398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5"/>
            </p:blipFill>
            <p:spPr>
              <a:xfrm>
                <a:off x="3982085" y="4178935"/>
                <a:ext cx="2730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6" name="墨迹 165"/>
              <p14:cNvContentPartPr/>
              <p14:nvPr/>
            </p14:nvContentPartPr>
            <p14:xfrm>
              <a:off x="3990975" y="4196715"/>
              <a:ext cx="179070" cy="35687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7"/>
            </p:blipFill>
            <p:spPr>
              <a:xfrm>
                <a:off x="3990975" y="4196715"/>
                <a:ext cx="17907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7" name="墨迹 166"/>
              <p14:cNvContentPartPr/>
              <p14:nvPr/>
            </p14:nvContentPartPr>
            <p14:xfrm>
              <a:off x="4027170" y="4384040"/>
              <a:ext cx="71120" cy="1968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9"/>
            </p:blipFill>
            <p:spPr>
              <a:xfrm>
                <a:off x="4027170" y="4384040"/>
                <a:ext cx="7112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8" name="墨迹 167"/>
              <p14:cNvContentPartPr/>
              <p14:nvPr/>
            </p14:nvContentPartPr>
            <p14:xfrm>
              <a:off x="3928745" y="4473575"/>
              <a:ext cx="107315" cy="8001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1"/>
            </p:blipFill>
            <p:spPr>
              <a:xfrm>
                <a:off x="3928745" y="4473575"/>
                <a:ext cx="10731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69" name="墨迹 168"/>
              <p14:cNvContentPartPr/>
              <p14:nvPr/>
            </p14:nvContentPartPr>
            <p14:xfrm>
              <a:off x="3866515" y="4446905"/>
              <a:ext cx="213995" cy="16954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3"/>
            </p:blipFill>
            <p:spPr>
              <a:xfrm>
                <a:off x="3866515" y="4446905"/>
                <a:ext cx="2139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0" name="墨迹 169"/>
              <p14:cNvContentPartPr/>
              <p14:nvPr/>
            </p14:nvContentPartPr>
            <p14:xfrm>
              <a:off x="4196715" y="4366260"/>
              <a:ext cx="26670" cy="14287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5"/>
            </p:blipFill>
            <p:spPr>
              <a:xfrm>
                <a:off x="4196715" y="4366260"/>
                <a:ext cx="2667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1" name="墨迹 170"/>
              <p14:cNvContentPartPr/>
              <p14:nvPr/>
            </p14:nvContentPartPr>
            <p14:xfrm>
              <a:off x="4232275" y="4357370"/>
              <a:ext cx="53975" cy="1873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7"/>
            </p:blipFill>
            <p:spPr>
              <a:xfrm>
                <a:off x="4232275" y="4357370"/>
                <a:ext cx="539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2" name="墨迹 171"/>
              <p14:cNvContentPartPr/>
              <p14:nvPr/>
            </p14:nvContentPartPr>
            <p14:xfrm>
              <a:off x="4304030" y="4339590"/>
              <a:ext cx="97790" cy="20510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9"/>
            </p:blipFill>
            <p:spPr>
              <a:xfrm>
                <a:off x="4304030" y="4339590"/>
                <a:ext cx="9779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3" name="墨迹 172"/>
              <p14:cNvContentPartPr/>
              <p14:nvPr/>
            </p14:nvContentPartPr>
            <p14:xfrm>
              <a:off x="4518025" y="4295140"/>
              <a:ext cx="142875" cy="2667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1"/>
            </p:blipFill>
            <p:spPr>
              <a:xfrm>
                <a:off x="4518025" y="4295140"/>
                <a:ext cx="14287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4" name="墨迹 173"/>
              <p14:cNvContentPartPr/>
              <p14:nvPr/>
            </p14:nvContentPartPr>
            <p14:xfrm>
              <a:off x="4544695" y="4384040"/>
              <a:ext cx="36195" cy="17843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3"/>
            </p:blipFill>
            <p:spPr>
              <a:xfrm>
                <a:off x="4544695" y="4384040"/>
                <a:ext cx="3619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5" name="墨迹 174"/>
              <p14:cNvContentPartPr/>
              <p14:nvPr/>
            </p14:nvContentPartPr>
            <p14:xfrm>
              <a:off x="4634230" y="4392930"/>
              <a:ext cx="62230" cy="1778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5"/>
            </p:blipFill>
            <p:spPr>
              <a:xfrm>
                <a:off x="4634230" y="4392930"/>
                <a:ext cx="622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6" name="墨迹 175"/>
              <p14:cNvContentPartPr/>
              <p14:nvPr/>
            </p14:nvContentPartPr>
            <p14:xfrm>
              <a:off x="4768215" y="4312920"/>
              <a:ext cx="53340" cy="17843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7"/>
            </p:blipFill>
            <p:spPr>
              <a:xfrm>
                <a:off x="4768215" y="4312920"/>
                <a:ext cx="5334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7" name="墨迹 176"/>
              <p14:cNvContentPartPr/>
              <p14:nvPr/>
            </p14:nvContentPartPr>
            <p14:xfrm>
              <a:off x="4732655" y="4401820"/>
              <a:ext cx="26670" cy="17907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9"/>
            </p:blipFill>
            <p:spPr>
              <a:xfrm>
                <a:off x="4732655" y="4401820"/>
                <a:ext cx="2667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8" name="墨迹 177"/>
              <p14:cNvContentPartPr/>
              <p14:nvPr/>
            </p14:nvContentPartPr>
            <p14:xfrm>
              <a:off x="4821555" y="4267835"/>
              <a:ext cx="151765" cy="35750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1"/>
            </p:blipFill>
            <p:spPr>
              <a:xfrm>
                <a:off x="4821555" y="4267835"/>
                <a:ext cx="151765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79" name="墨迹 178"/>
              <p14:cNvContentPartPr/>
              <p14:nvPr/>
            </p14:nvContentPartPr>
            <p14:xfrm>
              <a:off x="4857750" y="4339590"/>
              <a:ext cx="196215" cy="3302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3"/>
            </p:blipFill>
            <p:spPr>
              <a:xfrm>
                <a:off x="4857750" y="4339590"/>
                <a:ext cx="196215" cy="330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6" name="图片 215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1219200"/>
            <a:ext cx="8391525" cy="4391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30" name="图片 225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1447800"/>
            <a:ext cx="5403850" cy="2911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图片 51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26030" y="1495425"/>
            <a:ext cx="8509000" cy="4983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409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5260" y="129540"/>
            <a:ext cx="5158740" cy="27508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657715" y="5715000"/>
            <a:ext cx="120586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/>
              <a:t>例</a:t>
            </a:r>
            <a:r>
              <a:rPr lang="en-US" altLang="zh-CN"/>
              <a:t>1</a:t>
            </a:r>
            <a:r>
              <a:rPr lang="zh-CN" altLang="en-US">
                <a:ea typeface="宋体" panose="02010600030101010101" pitchFamily="2" charset="-122"/>
              </a:rPr>
              <a:t>：页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endParaRPr lang="en-US" altLang="zh-CN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1073150" y="3019425"/>
              <a:ext cx="60325" cy="5080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1073150" y="3019425"/>
                <a:ext cx="6032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1203325" y="3044825"/>
              <a:ext cx="184150" cy="476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1203325" y="3044825"/>
                <a:ext cx="1841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1203325" y="3060700"/>
              <a:ext cx="123825" cy="3048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1203325" y="3060700"/>
                <a:ext cx="1238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" name="墨迹 5"/>
              <p14:cNvContentPartPr/>
              <p14:nvPr/>
            </p14:nvContentPartPr>
            <p14:xfrm>
              <a:off x="1266825" y="3092450"/>
              <a:ext cx="190500" cy="2825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1266825" y="3092450"/>
                <a:ext cx="190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7" name="墨迹 6"/>
              <p14:cNvContentPartPr/>
              <p14:nvPr/>
            </p14:nvContentPartPr>
            <p14:xfrm>
              <a:off x="1422400" y="3225800"/>
              <a:ext cx="130175" cy="57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4"/>
            </p:blipFill>
            <p:spPr>
              <a:xfrm>
                <a:off x="1422400" y="3225800"/>
                <a:ext cx="1301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8" name="墨迹 7"/>
              <p14:cNvContentPartPr/>
              <p14:nvPr/>
            </p14:nvContentPartPr>
            <p14:xfrm>
              <a:off x="1558925" y="3108325"/>
              <a:ext cx="180975" cy="2222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6"/>
            </p:blipFill>
            <p:spPr>
              <a:xfrm>
                <a:off x="1558925" y="3108325"/>
                <a:ext cx="1809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9" name="墨迹 8"/>
              <p14:cNvContentPartPr/>
              <p14:nvPr/>
            </p14:nvContentPartPr>
            <p14:xfrm>
              <a:off x="1768475" y="3092450"/>
              <a:ext cx="130175" cy="2794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8"/>
            </p:blipFill>
            <p:spPr>
              <a:xfrm>
                <a:off x="1768475" y="3092450"/>
                <a:ext cx="1301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0" name="墨迹 9"/>
              <p14:cNvContentPartPr/>
              <p14:nvPr/>
            </p14:nvContentPartPr>
            <p14:xfrm>
              <a:off x="1600200" y="3035300"/>
              <a:ext cx="117475" cy="793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0"/>
            </p:blipFill>
            <p:spPr>
              <a:xfrm>
                <a:off x="1600200" y="3035300"/>
                <a:ext cx="1174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1" name="墨迹 10"/>
              <p14:cNvContentPartPr/>
              <p14:nvPr/>
            </p14:nvContentPartPr>
            <p14:xfrm>
              <a:off x="1803400" y="3022600"/>
              <a:ext cx="76200" cy="130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2"/>
            </p:blipFill>
            <p:spPr>
              <a:xfrm>
                <a:off x="1803400" y="3022600"/>
                <a:ext cx="762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2" name="墨迹 11"/>
              <p14:cNvContentPartPr/>
              <p14:nvPr/>
            </p14:nvContentPartPr>
            <p14:xfrm>
              <a:off x="2022475" y="3028950"/>
              <a:ext cx="41275" cy="3302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4"/>
            </p:blipFill>
            <p:spPr>
              <a:xfrm>
                <a:off x="2022475" y="3028950"/>
                <a:ext cx="412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3" name="墨迹 12"/>
              <p14:cNvContentPartPr/>
              <p14:nvPr/>
            </p14:nvContentPartPr>
            <p14:xfrm>
              <a:off x="2054225" y="3022600"/>
              <a:ext cx="266700" cy="3841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6"/>
            </p:blipFill>
            <p:spPr>
              <a:xfrm>
                <a:off x="2054225" y="3022600"/>
                <a:ext cx="2667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" name="墨迹 13"/>
              <p14:cNvContentPartPr/>
              <p14:nvPr/>
            </p14:nvContentPartPr>
            <p14:xfrm>
              <a:off x="2165350" y="2990850"/>
              <a:ext cx="161925" cy="133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8"/>
            </p:blipFill>
            <p:spPr>
              <a:xfrm>
                <a:off x="2165350" y="2990850"/>
                <a:ext cx="1619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5" name="墨迹 14"/>
              <p14:cNvContentPartPr/>
              <p14:nvPr/>
            </p14:nvContentPartPr>
            <p14:xfrm>
              <a:off x="2346325" y="2949575"/>
              <a:ext cx="346075" cy="4095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0"/>
            </p:blipFill>
            <p:spPr>
              <a:xfrm>
                <a:off x="2346325" y="2949575"/>
                <a:ext cx="3460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6" name="墨迹 15"/>
              <p14:cNvContentPartPr/>
              <p14:nvPr/>
            </p14:nvContentPartPr>
            <p14:xfrm>
              <a:off x="2800350" y="3082925"/>
              <a:ext cx="28575" cy="2127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2"/>
            </p:blipFill>
            <p:spPr>
              <a:xfrm>
                <a:off x="2800350" y="3082925"/>
                <a:ext cx="285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7" name="墨迹 16"/>
              <p14:cNvContentPartPr/>
              <p14:nvPr/>
            </p14:nvContentPartPr>
            <p14:xfrm>
              <a:off x="2803525" y="2955925"/>
              <a:ext cx="635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4"/>
            </p:blipFill>
            <p:spPr>
              <a:xfrm>
                <a:off x="2803525" y="2955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8" name="墨迹 17"/>
              <p14:cNvContentPartPr/>
              <p14:nvPr/>
            </p14:nvContentPartPr>
            <p14:xfrm>
              <a:off x="2857500" y="2943225"/>
              <a:ext cx="190500" cy="2127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6"/>
            </p:blipFill>
            <p:spPr>
              <a:xfrm>
                <a:off x="2857500" y="2943225"/>
                <a:ext cx="1905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9" name="墨迹 18"/>
              <p14:cNvContentPartPr/>
              <p14:nvPr/>
            </p14:nvContentPartPr>
            <p14:xfrm>
              <a:off x="2800350" y="2873375"/>
              <a:ext cx="200025" cy="5937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8"/>
            </p:blipFill>
            <p:spPr>
              <a:xfrm>
                <a:off x="2800350" y="2873375"/>
                <a:ext cx="200025" cy="593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0" name="墨迹 19"/>
              <p14:cNvContentPartPr/>
              <p14:nvPr/>
            </p14:nvContentPartPr>
            <p14:xfrm>
              <a:off x="1136650" y="3698875"/>
              <a:ext cx="276225" cy="3397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0"/>
            </p:blipFill>
            <p:spPr>
              <a:xfrm>
                <a:off x="1136650" y="3698875"/>
                <a:ext cx="2762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1" name="墨迹 20"/>
              <p14:cNvContentPartPr/>
              <p14:nvPr/>
            </p14:nvContentPartPr>
            <p14:xfrm>
              <a:off x="1454150" y="3676650"/>
              <a:ext cx="273050" cy="1524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2"/>
            </p:blipFill>
            <p:spPr>
              <a:xfrm>
                <a:off x="1454150" y="3676650"/>
                <a:ext cx="273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2" name="墨迹 21"/>
              <p14:cNvContentPartPr/>
              <p14:nvPr/>
            </p14:nvContentPartPr>
            <p14:xfrm>
              <a:off x="1533525" y="3594100"/>
              <a:ext cx="263525" cy="5524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4"/>
            </p:blipFill>
            <p:spPr>
              <a:xfrm>
                <a:off x="1533525" y="3594100"/>
                <a:ext cx="263525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3" name="墨迹 22"/>
              <p14:cNvContentPartPr/>
              <p14:nvPr/>
            </p14:nvContentPartPr>
            <p14:xfrm>
              <a:off x="1920875" y="3705225"/>
              <a:ext cx="146050" cy="3111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6"/>
            </p:blipFill>
            <p:spPr>
              <a:xfrm>
                <a:off x="1920875" y="3705225"/>
                <a:ext cx="1460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4" name="墨迹 23"/>
              <p14:cNvContentPartPr/>
              <p14:nvPr/>
            </p14:nvContentPartPr>
            <p14:xfrm>
              <a:off x="2171700" y="3559175"/>
              <a:ext cx="298450" cy="4826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8"/>
            </p:blipFill>
            <p:spPr>
              <a:xfrm>
                <a:off x="2171700" y="3559175"/>
                <a:ext cx="2984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5" name="墨迹 24"/>
              <p14:cNvContentPartPr/>
              <p14:nvPr/>
            </p14:nvContentPartPr>
            <p14:xfrm>
              <a:off x="2492375" y="3565525"/>
              <a:ext cx="19050" cy="4667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50"/>
            </p:blipFill>
            <p:spPr>
              <a:xfrm>
                <a:off x="2492375" y="3565525"/>
                <a:ext cx="19050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6" name="墨迹 25"/>
              <p14:cNvContentPartPr/>
              <p14:nvPr/>
            </p14:nvContentPartPr>
            <p14:xfrm>
              <a:off x="2559050" y="3679825"/>
              <a:ext cx="298450" cy="3619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2"/>
            </p:blipFill>
            <p:spPr>
              <a:xfrm>
                <a:off x="2559050" y="3679825"/>
                <a:ext cx="2984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7" name="墨迹 26"/>
              <p14:cNvContentPartPr/>
              <p14:nvPr/>
            </p14:nvContentPartPr>
            <p14:xfrm>
              <a:off x="2870200" y="3533775"/>
              <a:ext cx="339725" cy="854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4"/>
            </p:blipFill>
            <p:spPr>
              <a:xfrm>
                <a:off x="2870200" y="3533775"/>
                <a:ext cx="339725" cy="854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8" name="墨迹 27"/>
              <p14:cNvContentPartPr/>
              <p14:nvPr/>
            </p14:nvContentPartPr>
            <p14:xfrm>
              <a:off x="3238500" y="3568700"/>
              <a:ext cx="463550" cy="4191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6"/>
            </p:blipFill>
            <p:spPr>
              <a:xfrm>
                <a:off x="3238500" y="3568700"/>
                <a:ext cx="4635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9" name="墨迹 28"/>
              <p14:cNvContentPartPr/>
              <p14:nvPr/>
            </p14:nvContentPartPr>
            <p14:xfrm>
              <a:off x="3730625" y="3486150"/>
              <a:ext cx="755650" cy="4572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8"/>
            </p:blipFill>
            <p:spPr>
              <a:xfrm>
                <a:off x="3730625" y="3486150"/>
                <a:ext cx="7556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0" name="墨迹 29"/>
              <p14:cNvContentPartPr/>
              <p14:nvPr/>
            </p14:nvContentPartPr>
            <p14:xfrm>
              <a:off x="5810250" y="914400"/>
              <a:ext cx="177800" cy="3079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60"/>
            </p:blipFill>
            <p:spPr>
              <a:xfrm>
                <a:off x="5810250" y="914400"/>
                <a:ext cx="1778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1" name="墨迹 30"/>
              <p14:cNvContentPartPr/>
              <p14:nvPr/>
            </p14:nvContentPartPr>
            <p14:xfrm>
              <a:off x="6003925" y="841375"/>
              <a:ext cx="257175" cy="3968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2"/>
            </p:blipFill>
            <p:spPr>
              <a:xfrm>
                <a:off x="6003925" y="841375"/>
                <a:ext cx="2571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2" name="墨迹 31"/>
              <p14:cNvContentPartPr/>
              <p14:nvPr/>
            </p14:nvContentPartPr>
            <p14:xfrm>
              <a:off x="6369050" y="990600"/>
              <a:ext cx="15875" cy="152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4"/>
            </p:blipFill>
            <p:spPr>
              <a:xfrm>
                <a:off x="6369050" y="990600"/>
                <a:ext cx="158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3" name="墨迹 32"/>
              <p14:cNvContentPartPr/>
              <p14:nvPr/>
            </p14:nvContentPartPr>
            <p14:xfrm>
              <a:off x="6397625" y="908050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34"/>
            </p:blipFill>
            <p:spPr>
              <a:xfrm>
                <a:off x="6397625" y="908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6384925" y="901700"/>
              <a:ext cx="222250" cy="431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6384925" y="901700"/>
                <a:ext cx="2222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6654800" y="908050"/>
              <a:ext cx="298450" cy="2889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6654800" y="908050"/>
                <a:ext cx="2984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7042150" y="971550"/>
              <a:ext cx="609600" cy="2952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7042150" y="971550"/>
                <a:ext cx="609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6267450" y="1381125"/>
              <a:ext cx="1314450" cy="444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6267450" y="1381125"/>
                <a:ext cx="131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5172075" y="2333625"/>
              <a:ext cx="2740025" cy="1460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5172075" y="2333625"/>
                <a:ext cx="27400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7775575" y="1212850"/>
              <a:ext cx="311150" cy="9493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7775575" y="1212850"/>
                <a:ext cx="311150" cy="949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5216525" y="3813175"/>
              <a:ext cx="1866900" cy="793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5216525" y="3813175"/>
                <a:ext cx="18669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5238750" y="3530600"/>
              <a:ext cx="1892300" cy="1111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5238750" y="3530600"/>
                <a:ext cx="18923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5127625" y="3260725"/>
              <a:ext cx="3616325" cy="7651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5127625" y="3260725"/>
                <a:ext cx="3616325" cy="765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8070850" y="1562100"/>
              <a:ext cx="495300" cy="17811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8070850" y="1562100"/>
                <a:ext cx="495300" cy="178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5080000" y="5048250"/>
              <a:ext cx="1908175" cy="4476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5080000" y="5048250"/>
                <a:ext cx="190817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4854575" y="1060450"/>
              <a:ext cx="869950" cy="41719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4854575" y="1060450"/>
                <a:ext cx="869950" cy="417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460375" y="3016250"/>
              <a:ext cx="438150" cy="4762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460375" y="3016250"/>
                <a:ext cx="43815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603250" y="3124200"/>
              <a:ext cx="38100" cy="2571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603250" y="3124200"/>
                <a:ext cx="381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381000" y="4587875"/>
              <a:ext cx="396875" cy="4635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381000" y="4587875"/>
                <a:ext cx="3968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1073150" y="4629150"/>
              <a:ext cx="15875" cy="3270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1073150" y="4629150"/>
                <a:ext cx="158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1200150" y="4667250"/>
              <a:ext cx="111125" cy="2508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1200150" y="4667250"/>
                <a:ext cx="1111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1435100" y="4867275"/>
              <a:ext cx="6350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34"/>
            </p:blipFill>
            <p:spPr>
              <a:xfrm>
                <a:off x="1435100" y="4867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2" name="墨迹 51"/>
              <p14:cNvContentPartPr/>
              <p14:nvPr/>
            </p14:nvContentPartPr>
            <p14:xfrm>
              <a:off x="1612900" y="4492625"/>
              <a:ext cx="215900" cy="3397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2"/>
            </p:blipFill>
            <p:spPr>
              <a:xfrm>
                <a:off x="1612900" y="4492625"/>
                <a:ext cx="2159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3" name="墨迹 52"/>
              <p14:cNvContentPartPr/>
              <p14:nvPr/>
            </p14:nvContentPartPr>
            <p14:xfrm>
              <a:off x="1847850" y="4765675"/>
              <a:ext cx="146050" cy="2508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4"/>
            </p:blipFill>
            <p:spPr>
              <a:xfrm>
                <a:off x="1847850" y="4765675"/>
                <a:ext cx="1460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2028825" y="4679950"/>
              <a:ext cx="136525" cy="12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2028825" y="4679950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1997075" y="4772025"/>
              <a:ext cx="168275" cy="190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1997075" y="4772025"/>
                <a:ext cx="1682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6" name="墨迹 55"/>
              <p14:cNvContentPartPr/>
              <p14:nvPr/>
            </p14:nvContentPartPr>
            <p14:xfrm>
              <a:off x="1822450" y="4746625"/>
              <a:ext cx="136525" cy="1079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0"/>
            </p:blipFill>
            <p:spPr>
              <a:xfrm>
                <a:off x="1822450" y="4746625"/>
                <a:ext cx="1365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7" name="墨迹 56"/>
              <p14:cNvContentPartPr/>
              <p14:nvPr/>
            </p14:nvContentPartPr>
            <p14:xfrm>
              <a:off x="2279650" y="4714875"/>
              <a:ext cx="142875" cy="3143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2"/>
            </p:blipFill>
            <p:spPr>
              <a:xfrm>
                <a:off x="2279650" y="4714875"/>
                <a:ext cx="1428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8" name="墨迹 57"/>
              <p14:cNvContentPartPr/>
              <p14:nvPr/>
            </p14:nvContentPartPr>
            <p14:xfrm>
              <a:off x="2473325" y="4676775"/>
              <a:ext cx="168275" cy="2349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4"/>
            </p:blipFill>
            <p:spPr>
              <a:xfrm>
                <a:off x="2473325" y="4676775"/>
                <a:ext cx="1682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9" name="墨迹 58"/>
              <p14:cNvContentPartPr/>
              <p14:nvPr/>
            </p14:nvContentPartPr>
            <p14:xfrm>
              <a:off x="2628900" y="4705350"/>
              <a:ext cx="136525" cy="3270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6"/>
            </p:blipFill>
            <p:spPr>
              <a:xfrm>
                <a:off x="2628900" y="4705350"/>
                <a:ext cx="1365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0" name="墨迹 59"/>
              <p14:cNvContentPartPr/>
              <p14:nvPr/>
            </p14:nvContentPartPr>
            <p14:xfrm>
              <a:off x="2689225" y="4559300"/>
              <a:ext cx="101600" cy="152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8"/>
            </p:blipFill>
            <p:spPr>
              <a:xfrm>
                <a:off x="2689225" y="4559300"/>
                <a:ext cx="101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1" name="墨迹 60"/>
              <p14:cNvContentPartPr/>
              <p14:nvPr/>
            </p14:nvContentPartPr>
            <p14:xfrm>
              <a:off x="2813050" y="4587875"/>
              <a:ext cx="219075" cy="3333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0"/>
            </p:blipFill>
            <p:spPr>
              <a:xfrm>
                <a:off x="2813050" y="4587875"/>
                <a:ext cx="2190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2" name="墨迹 61"/>
              <p14:cNvContentPartPr/>
              <p14:nvPr/>
            </p14:nvContentPartPr>
            <p14:xfrm>
              <a:off x="1539875" y="5032375"/>
              <a:ext cx="1654175" cy="730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2"/>
            </p:blipFill>
            <p:spPr>
              <a:xfrm>
                <a:off x="1539875" y="5032375"/>
                <a:ext cx="16541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3" name="墨迹 62"/>
              <p14:cNvContentPartPr/>
              <p14:nvPr/>
            </p14:nvContentPartPr>
            <p14:xfrm>
              <a:off x="3251200" y="4505325"/>
              <a:ext cx="238125" cy="4635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4"/>
            </p:blipFill>
            <p:spPr>
              <a:xfrm>
                <a:off x="3251200" y="4505325"/>
                <a:ext cx="23812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4" name="墨迹 63"/>
              <p14:cNvContentPartPr/>
              <p14:nvPr/>
            </p14:nvContentPartPr>
            <p14:xfrm>
              <a:off x="3505200" y="4565650"/>
              <a:ext cx="635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34"/>
            </p:blipFill>
            <p:spPr>
              <a:xfrm>
                <a:off x="3505200" y="4565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5" name="墨迹 64"/>
              <p14:cNvContentPartPr/>
              <p14:nvPr/>
            </p14:nvContentPartPr>
            <p14:xfrm>
              <a:off x="3552825" y="4670425"/>
              <a:ext cx="28575" cy="1841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7"/>
            </p:blipFill>
            <p:spPr>
              <a:xfrm>
                <a:off x="3552825" y="4670425"/>
                <a:ext cx="285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6" name="墨迹 65"/>
              <p14:cNvContentPartPr/>
              <p14:nvPr/>
            </p14:nvContentPartPr>
            <p14:xfrm>
              <a:off x="3654425" y="4537075"/>
              <a:ext cx="155575" cy="2698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9"/>
            </p:blipFill>
            <p:spPr>
              <a:xfrm>
                <a:off x="3654425" y="4537075"/>
                <a:ext cx="1555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7" name="墨迹 66"/>
              <p14:cNvContentPartPr/>
              <p14:nvPr/>
            </p14:nvContentPartPr>
            <p14:xfrm>
              <a:off x="3651250" y="4635500"/>
              <a:ext cx="6350" cy="36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34"/>
            </p:blipFill>
            <p:spPr>
              <a:xfrm>
                <a:off x="3651250" y="4635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3641725" y="4625975"/>
              <a:ext cx="19050" cy="1524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3641725" y="4625975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3644900" y="4657725"/>
              <a:ext cx="98425" cy="1016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3644900" y="4657725"/>
                <a:ext cx="984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3663950" y="4686300"/>
              <a:ext cx="136525" cy="95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3663950" y="4686300"/>
                <a:ext cx="1365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3895725" y="4530725"/>
              <a:ext cx="184150" cy="1968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3895725" y="4530725"/>
                <a:ext cx="1841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4067175" y="4486275"/>
              <a:ext cx="228600" cy="3492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0"/>
            </p:blipFill>
            <p:spPr>
              <a:xfrm>
                <a:off x="4067175" y="4486275"/>
                <a:ext cx="2286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3" name="墨迹 72"/>
              <p14:cNvContentPartPr/>
              <p14:nvPr/>
            </p14:nvContentPartPr>
            <p14:xfrm>
              <a:off x="3606800" y="4559300"/>
              <a:ext cx="161925" cy="2190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2"/>
            </p:blipFill>
            <p:spPr>
              <a:xfrm>
                <a:off x="3606800" y="4559300"/>
                <a:ext cx="1619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4" name="墨迹 73"/>
              <p14:cNvContentPartPr/>
              <p14:nvPr/>
            </p14:nvContentPartPr>
            <p14:xfrm>
              <a:off x="3648075" y="4625975"/>
              <a:ext cx="98425" cy="1301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4"/>
            </p:blipFill>
            <p:spPr>
              <a:xfrm>
                <a:off x="3648075" y="4625975"/>
                <a:ext cx="984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5" name="墨迹 74"/>
              <p14:cNvContentPartPr/>
              <p14:nvPr/>
            </p14:nvContentPartPr>
            <p14:xfrm>
              <a:off x="3175000" y="4267200"/>
              <a:ext cx="1225550" cy="7937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6"/>
            </p:blipFill>
            <p:spPr>
              <a:xfrm>
                <a:off x="3175000" y="4267200"/>
                <a:ext cx="1225550" cy="7937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4" name="图片 235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7950" y="1067753"/>
            <a:ext cx="9251950" cy="4721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8" name="图片 245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95400"/>
            <a:ext cx="9017000" cy="41417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2" name="图片 256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0"/>
            <a:ext cx="7086600" cy="6823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6" name="图片 266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219200"/>
            <a:ext cx="8585200" cy="43703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图片 276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0" y="0"/>
            <a:ext cx="4786313" cy="68580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28625" y="1017905"/>
              <a:ext cx="222885" cy="3657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28625" y="1017905"/>
                <a:ext cx="22288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714375" y="1151890"/>
              <a:ext cx="115570" cy="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714375" y="1151890"/>
                <a:ext cx="1155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785495" y="1053465"/>
              <a:ext cx="35560" cy="22288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785495" y="1053465"/>
                <a:ext cx="3556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928370" y="1017905"/>
              <a:ext cx="107315" cy="26797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928370" y="1017905"/>
                <a:ext cx="10731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1000125" y="1071245"/>
              <a:ext cx="80010" cy="1778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1000125" y="1071245"/>
                <a:ext cx="8001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1231900" y="1133475"/>
              <a:ext cx="116205" cy="3619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1231900" y="1133475"/>
                <a:ext cx="11620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1339215" y="1044575"/>
              <a:ext cx="241300" cy="35687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1339215" y="1044575"/>
                <a:ext cx="24130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446405" y="1875155"/>
              <a:ext cx="178435" cy="44640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446405" y="1875155"/>
                <a:ext cx="178435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741045" y="1892935"/>
              <a:ext cx="151765" cy="33909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741045" y="1892935"/>
                <a:ext cx="15176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838835" y="1910715"/>
              <a:ext cx="161290" cy="44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838835" y="1910715"/>
                <a:ext cx="16129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1115695" y="1990725"/>
              <a:ext cx="133985" cy="1841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1115695" y="1990725"/>
                <a:ext cx="13398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1169670" y="1964055"/>
              <a:ext cx="26670" cy="20574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1169670" y="1964055"/>
                <a:ext cx="2667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1464310" y="1892935"/>
              <a:ext cx="88900" cy="29464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1464310" y="1892935"/>
                <a:ext cx="8890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1669415" y="1928495"/>
              <a:ext cx="160655" cy="444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1669415" y="1928495"/>
                <a:ext cx="1606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455295" y="2258695"/>
              <a:ext cx="1356995" cy="25019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455295" y="2258695"/>
                <a:ext cx="135699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1892935" y="1910715"/>
              <a:ext cx="151765" cy="22288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1892935" y="1910715"/>
                <a:ext cx="15176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1875155" y="2115820"/>
              <a:ext cx="44450" cy="25908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1875155" y="2115820"/>
                <a:ext cx="4445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1928495" y="2098040"/>
              <a:ext cx="169545" cy="21463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1928495" y="2098040"/>
                <a:ext cx="16954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2143125" y="1964055"/>
              <a:ext cx="97790" cy="3397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2143125" y="1964055"/>
                <a:ext cx="9779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2240915" y="1972945"/>
              <a:ext cx="133985" cy="1879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2240915" y="1972945"/>
                <a:ext cx="13398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2410460" y="1955165"/>
              <a:ext cx="98425" cy="13398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2410460" y="1955165"/>
                <a:ext cx="984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2223135" y="2143125"/>
              <a:ext cx="160655" cy="17843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2223135" y="2143125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2374900" y="2115820"/>
              <a:ext cx="160655" cy="1879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2374900" y="2115820"/>
                <a:ext cx="160655" cy="1879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4" name="图片 286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038" y="782638"/>
            <a:ext cx="8289925" cy="5291137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6116320" y="3152140"/>
              <a:ext cx="643255" cy="6223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6116320" y="3152140"/>
                <a:ext cx="64325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6250305" y="5036185"/>
              <a:ext cx="1616710" cy="6223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6250305" y="5036185"/>
                <a:ext cx="161671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678930" y="4634230"/>
              <a:ext cx="964565" cy="41084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678930" y="4634230"/>
                <a:ext cx="964565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6581140" y="5187950"/>
              <a:ext cx="115570" cy="16954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6581140" y="5187950"/>
                <a:ext cx="1155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6241415" y="5313045"/>
              <a:ext cx="35560" cy="8001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6241415" y="5313045"/>
                <a:ext cx="3556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6295390" y="5295265"/>
              <a:ext cx="35560" cy="88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6295390" y="5295265"/>
                <a:ext cx="3556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6196965" y="5438140"/>
              <a:ext cx="8890" cy="142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6196965" y="5438140"/>
                <a:ext cx="88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6223635" y="5384165"/>
              <a:ext cx="160655" cy="1968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6223635" y="5384165"/>
                <a:ext cx="16065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6196965" y="5473700"/>
              <a:ext cx="169545" cy="1873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6196965" y="5473700"/>
                <a:ext cx="16954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6286500" y="5473700"/>
              <a:ext cx="35560" cy="19621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6286500" y="5473700"/>
                <a:ext cx="3556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6429375" y="5410835"/>
              <a:ext cx="26670" cy="539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6429375" y="5410835"/>
                <a:ext cx="2667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6393180" y="5535930"/>
              <a:ext cx="36195" cy="10731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6393180" y="5535930"/>
                <a:ext cx="3619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6500495" y="5375275"/>
              <a:ext cx="133985" cy="22352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6500495" y="5375275"/>
                <a:ext cx="13398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6482715" y="5447030"/>
              <a:ext cx="116205" cy="13398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6482715" y="5447030"/>
                <a:ext cx="11620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7402195" y="5062855"/>
              <a:ext cx="17780" cy="2413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7402195" y="5062855"/>
                <a:ext cx="1778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7179310" y="5375275"/>
              <a:ext cx="35560" cy="26797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7179310" y="5375275"/>
                <a:ext cx="3556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7286625" y="5455920"/>
              <a:ext cx="106680" cy="16954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7286625" y="5455920"/>
                <a:ext cx="10668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7438390" y="5491480"/>
              <a:ext cx="106680" cy="10731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7438390" y="5491480"/>
                <a:ext cx="10668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7429500" y="5455920"/>
              <a:ext cx="115570" cy="16065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7429500" y="5455920"/>
                <a:ext cx="1155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7599045" y="5491480"/>
              <a:ext cx="8890" cy="7112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7599045" y="5491480"/>
                <a:ext cx="889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7625715" y="5401945"/>
              <a:ext cx="53340" cy="8064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7625715" y="5401945"/>
                <a:ext cx="5334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7733030" y="5419725"/>
              <a:ext cx="125095" cy="12509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7733030" y="5419725"/>
                <a:ext cx="12509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7929245" y="5438140"/>
              <a:ext cx="169545" cy="1244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7929245" y="5438140"/>
                <a:ext cx="16954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8143875" y="5304155"/>
              <a:ext cx="62230" cy="26797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8143875" y="5304155"/>
                <a:ext cx="622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8375650" y="5187950"/>
              <a:ext cx="44450" cy="6223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8375650" y="5187950"/>
                <a:ext cx="4445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8420100" y="5152390"/>
              <a:ext cx="98425" cy="16065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8420100" y="5152390"/>
                <a:ext cx="9842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8366760" y="5339715"/>
              <a:ext cx="17780" cy="11620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8366760" y="5339715"/>
                <a:ext cx="177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8429625" y="5286375"/>
              <a:ext cx="115570" cy="16065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8429625" y="5286375"/>
                <a:ext cx="1155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8331200" y="5357495"/>
              <a:ext cx="187325" cy="19621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8331200" y="5357495"/>
                <a:ext cx="1873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8456295" y="5375275"/>
              <a:ext cx="360" cy="16954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8456295" y="5375275"/>
                <a:ext cx="36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8590280" y="5286375"/>
              <a:ext cx="62230" cy="5334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8590280" y="5286375"/>
                <a:ext cx="6223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8562975" y="5410835"/>
              <a:ext cx="36195" cy="12509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8562975" y="5410835"/>
                <a:ext cx="3619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8696960" y="5250180"/>
              <a:ext cx="142875" cy="31242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8696960" y="5250180"/>
                <a:ext cx="14287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8688070" y="5348605"/>
              <a:ext cx="98425" cy="16065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8688070" y="5348605"/>
                <a:ext cx="9842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8652510" y="5616575"/>
              <a:ext cx="35560" cy="5334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8652510" y="5616575"/>
                <a:ext cx="355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8634730" y="5705475"/>
              <a:ext cx="17780" cy="539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8634730" y="5705475"/>
                <a:ext cx="1778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8715375" y="5607685"/>
              <a:ext cx="142875" cy="21399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8715375" y="5607685"/>
                <a:ext cx="14287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7750810" y="5643245"/>
              <a:ext cx="151765" cy="46418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7750810" y="5643245"/>
                <a:ext cx="151765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7491730" y="6143625"/>
              <a:ext cx="35560" cy="889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7491730" y="6143625"/>
                <a:ext cx="3556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7438390" y="6214745"/>
              <a:ext cx="71120" cy="1428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7438390" y="6214745"/>
                <a:ext cx="7112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7581265" y="6089650"/>
              <a:ext cx="178435" cy="2768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7581265" y="6089650"/>
                <a:ext cx="17843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7572375" y="6161405"/>
              <a:ext cx="115570" cy="16954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7572375" y="6161405"/>
                <a:ext cx="1155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7804150" y="6107430"/>
              <a:ext cx="44450" cy="22352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7804150" y="6107430"/>
                <a:ext cx="4445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7848600" y="6098540"/>
              <a:ext cx="125095" cy="4508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7848600" y="6098540"/>
                <a:ext cx="12509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7848600" y="6071870"/>
              <a:ext cx="142875" cy="25908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7848600" y="6071870"/>
                <a:ext cx="14287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7652385" y="4705350"/>
              <a:ext cx="571500" cy="1428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7652385" y="4705350"/>
                <a:ext cx="5715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8340090" y="4473575"/>
              <a:ext cx="160655" cy="2317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8340090" y="4473575"/>
                <a:ext cx="16065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8562975" y="4438015"/>
              <a:ext cx="116205" cy="24066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8562975" y="4438015"/>
                <a:ext cx="11620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8688070" y="4518025"/>
              <a:ext cx="232410" cy="16954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8688070" y="4518025"/>
                <a:ext cx="23241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8822055" y="4768215"/>
              <a:ext cx="53975" cy="8001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8822055" y="4768215"/>
                <a:ext cx="5397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8134350" y="4866640"/>
              <a:ext cx="125095" cy="17843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8134350" y="4866640"/>
                <a:ext cx="12509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8116570" y="4893310"/>
              <a:ext cx="160655" cy="16954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8116570" y="4893310"/>
                <a:ext cx="1606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8134350" y="4884420"/>
              <a:ext cx="179070" cy="21399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8134350" y="4884420"/>
                <a:ext cx="17907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8331200" y="5000625"/>
              <a:ext cx="53340" cy="8001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8331200" y="5000625"/>
                <a:ext cx="5334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8429625" y="4919980"/>
              <a:ext cx="106680" cy="20510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8429625" y="4919980"/>
                <a:ext cx="10668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8572500" y="5009515"/>
              <a:ext cx="26670" cy="8001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8572500" y="5009515"/>
                <a:ext cx="266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8715375" y="4955540"/>
              <a:ext cx="142875" cy="17843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8715375" y="4955540"/>
                <a:ext cx="1428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8733155" y="5018405"/>
              <a:ext cx="106680" cy="5334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8733155" y="5018405"/>
                <a:ext cx="10668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8964930" y="4955540"/>
              <a:ext cx="98425" cy="13398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8964930" y="4955540"/>
                <a:ext cx="984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8929370" y="5133975"/>
              <a:ext cx="53340" cy="9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8929370" y="5133975"/>
                <a:ext cx="5334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8098790" y="4143375"/>
              <a:ext cx="169545" cy="53530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8098790" y="4143375"/>
                <a:ext cx="169545" cy="535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8438515" y="3464560"/>
              <a:ext cx="53340" cy="13398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8438515" y="3464560"/>
                <a:ext cx="5334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8277225" y="3669665"/>
              <a:ext cx="9525" cy="8953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8277225" y="3669665"/>
                <a:ext cx="952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8366760" y="3651885"/>
              <a:ext cx="142875" cy="6286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8366760" y="3651885"/>
                <a:ext cx="14287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8286750" y="3768090"/>
              <a:ext cx="205105" cy="17843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8286750" y="3768090"/>
                <a:ext cx="20510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8536305" y="3669665"/>
              <a:ext cx="116205" cy="12509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8536305" y="3669665"/>
                <a:ext cx="1162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8465185" y="3794760"/>
              <a:ext cx="26670" cy="10731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8465185" y="3794760"/>
                <a:ext cx="2667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8500745" y="3785870"/>
              <a:ext cx="223520" cy="16065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8500745" y="3785870"/>
                <a:ext cx="22352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8509635" y="3821430"/>
              <a:ext cx="26670" cy="8953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8509635" y="3821430"/>
                <a:ext cx="2667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8581390" y="3803650"/>
              <a:ext cx="35560" cy="11620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8581390" y="3803650"/>
                <a:ext cx="3556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8518525" y="3857625"/>
              <a:ext cx="98425" cy="1778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8518525" y="3857625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8474075" y="3919855"/>
              <a:ext cx="205105" cy="444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8474075" y="3919855"/>
                <a:ext cx="20510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8705850" y="3678555"/>
              <a:ext cx="107315" cy="17907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8705850" y="3678555"/>
                <a:ext cx="10731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8705850" y="3794760"/>
              <a:ext cx="53975" cy="1873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8705850" y="3794760"/>
                <a:ext cx="539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8777605" y="3803650"/>
              <a:ext cx="187325" cy="3556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8777605" y="3803650"/>
                <a:ext cx="18732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8786495" y="3723640"/>
              <a:ext cx="116205" cy="25844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8786495" y="3723640"/>
                <a:ext cx="11620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8848725" y="3866515"/>
              <a:ext cx="45085" cy="16954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8848725" y="3866515"/>
                <a:ext cx="450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8688070" y="3928745"/>
              <a:ext cx="232410" cy="13398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8688070" y="3928745"/>
                <a:ext cx="23241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7947025" y="4053840"/>
              <a:ext cx="151765" cy="26797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7947025" y="4053840"/>
                <a:ext cx="15176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8223885" y="4071620"/>
              <a:ext cx="44450" cy="6223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8223885" y="4071620"/>
                <a:ext cx="4445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8116570" y="4143375"/>
              <a:ext cx="27305" cy="8001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8116570" y="4143375"/>
                <a:ext cx="2730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8152765" y="4143375"/>
              <a:ext cx="178435" cy="24066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8152765" y="4143375"/>
                <a:ext cx="17843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8340090" y="4089400"/>
              <a:ext cx="142875" cy="15176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8340090" y="4089400"/>
                <a:ext cx="14287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8447405" y="4178935"/>
              <a:ext cx="8890" cy="5334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8447405" y="4178935"/>
                <a:ext cx="889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8313420" y="4116070"/>
              <a:ext cx="276860" cy="25908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8313420" y="4116070"/>
                <a:ext cx="27686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8420100" y="4295140"/>
              <a:ext cx="18415" cy="11557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8420100" y="4295140"/>
                <a:ext cx="1841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8491855" y="4286250"/>
              <a:ext cx="116205" cy="3556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8491855" y="4286250"/>
                <a:ext cx="11620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8500745" y="4241165"/>
              <a:ext cx="98425" cy="21463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8500745" y="4241165"/>
                <a:ext cx="9842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8715375" y="4178935"/>
              <a:ext cx="17780" cy="11620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8715375" y="4178935"/>
                <a:ext cx="177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8733155" y="4196715"/>
              <a:ext cx="80010" cy="6223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8733155" y="4196715"/>
                <a:ext cx="8001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8661400" y="4276725"/>
              <a:ext cx="187325" cy="11620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8661400" y="4276725"/>
                <a:ext cx="18732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8705850" y="4152265"/>
              <a:ext cx="98425" cy="39243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8705850" y="4152265"/>
                <a:ext cx="98425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6286500" y="4562475"/>
              <a:ext cx="1401445" cy="8064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6286500" y="4562475"/>
                <a:ext cx="140144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6982460" y="3812540"/>
              <a:ext cx="196850" cy="61658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6982460" y="3812540"/>
                <a:ext cx="196850" cy="6165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6821805" y="3562350"/>
              <a:ext cx="116205" cy="6286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6821805" y="3562350"/>
                <a:ext cx="11620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6839585" y="3526790"/>
              <a:ext cx="205740" cy="16954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6839585" y="3526790"/>
                <a:ext cx="20574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6884670" y="3544570"/>
              <a:ext cx="53340" cy="26797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6884670" y="3544570"/>
                <a:ext cx="5334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6777355" y="3705225"/>
              <a:ext cx="375285" cy="25908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6777355" y="3705225"/>
                <a:ext cx="37528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7179310" y="3598545"/>
              <a:ext cx="97790" cy="13398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7179310" y="3598545"/>
                <a:ext cx="9779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7170420" y="3723640"/>
              <a:ext cx="17780" cy="1873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7170420" y="3723640"/>
                <a:ext cx="1778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7241540" y="3678555"/>
              <a:ext cx="178435" cy="6286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7241540" y="3678555"/>
                <a:ext cx="17843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7277100" y="3607435"/>
              <a:ext cx="89535" cy="29464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7277100" y="3607435"/>
                <a:ext cx="8953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7170420" y="3776980"/>
              <a:ext cx="383540" cy="19621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7170420" y="3776980"/>
                <a:ext cx="38354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553085" y="4687570"/>
              <a:ext cx="8890" cy="10731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553085" y="4687570"/>
                <a:ext cx="889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660400" y="4794885"/>
              <a:ext cx="17780" cy="1873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660400" y="4794885"/>
                <a:ext cx="1778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776605" y="4785995"/>
              <a:ext cx="107315" cy="17843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776605" y="4785995"/>
                <a:ext cx="1073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972820" y="4768215"/>
              <a:ext cx="80645" cy="23241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972820" y="4768215"/>
                <a:ext cx="8064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墨迹 108"/>
              <p14:cNvContentPartPr/>
              <p14:nvPr/>
            </p14:nvContentPartPr>
            <p14:xfrm>
              <a:off x="1053465" y="4634230"/>
              <a:ext cx="26670" cy="984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7"/>
            </p:blipFill>
            <p:spPr>
              <a:xfrm>
                <a:off x="1053465" y="4634230"/>
                <a:ext cx="2667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墨迹 109"/>
              <p14:cNvContentPartPr/>
              <p14:nvPr/>
            </p14:nvContentPartPr>
            <p14:xfrm>
              <a:off x="1143000" y="4857750"/>
              <a:ext cx="88900" cy="1778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9"/>
            </p:blipFill>
            <p:spPr>
              <a:xfrm>
                <a:off x="1143000" y="4857750"/>
                <a:ext cx="8890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墨迹 110"/>
              <p14:cNvContentPartPr/>
              <p14:nvPr/>
            </p14:nvContentPartPr>
            <p14:xfrm>
              <a:off x="1143000" y="4937760"/>
              <a:ext cx="97790" cy="1778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1"/>
            </p:blipFill>
            <p:spPr>
              <a:xfrm>
                <a:off x="1143000" y="4937760"/>
                <a:ext cx="977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2" name="墨迹 111"/>
              <p14:cNvContentPartPr/>
              <p14:nvPr/>
            </p14:nvContentPartPr>
            <p14:xfrm>
              <a:off x="1187450" y="4794885"/>
              <a:ext cx="196215" cy="2857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3"/>
            </p:blipFill>
            <p:spPr>
              <a:xfrm>
                <a:off x="1187450" y="4794885"/>
                <a:ext cx="19621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3" name="墨迹 112"/>
              <p14:cNvContentPartPr/>
              <p14:nvPr/>
            </p14:nvContentPartPr>
            <p14:xfrm>
              <a:off x="1499870" y="4821555"/>
              <a:ext cx="98425" cy="20574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5"/>
            </p:blipFill>
            <p:spPr>
              <a:xfrm>
                <a:off x="1499870" y="4821555"/>
                <a:ext cx="9842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4" name="墨迹 113"/>
              <p14:cNvContentPartPr/>
              <p14:nvPr/>
            </p14:nvContentPartPr>
            <p14:xfrm>
              <a:off x="1633855" y="4902200"/>
              <a:ext cx="133985" cy="11620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7"/>
            </p:blipFill>
            <p:spPr>
              <a:xfrm>
                <a:off x="1633855" y="4902200"/>
                <a:ext cx="13398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5" name="墨迹 114"/>
              <p14:cNvContentPartPr/>
              <p14:nvPr/>
            </p14:nvContentPartPr>
            <p14:xfrm>
              <a:off x="1794510" y="4750435"/>
              <a:ext cx="26670" cy="2857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9"/>
            </p:blipFill>
            <p:spPr>
              <a:xfrm>
                <a:off x="1794510" y="4750435"/>
                <a:ext cx="2667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6" name="墨迹 115"/>
              <p14:cNvContentPartPr/>
              <p14:nvPr/>
            </p14:nvContentPartPr>
            <p14:xfrm>
              <a:off x="1875155" y="4857750"/>
              <a:ext cx="106680" cy="16065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1"/>
            </p:blipFill>
            <p:spPr>
              <a:xfrm>
                <a:off x="1875155" y="4857750"/>
                <a:ext cx="1066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7" name="墨迹 116"/>
              <p14:cNvContentPartPr/>
              <p14:nvPr/>
            </p14:nvContentPartPr>
            <p14:xfrm>
              <a:off x="2044700" y="4848225"/>
              <a:ext cx="142875" cy="1968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3"/>
            </p:blipFill>
            <p:spPr>
              <a:xfrm>
                <a:off x="2044700" y="4848225"/>
                <a:ext cx="142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18" name="墨迹 117"/>
              <p14:cNvContentPartPr/>
              <p14:nvPr/>
            </p14:nvContentPartPr>
            <p14:xfrm>
              <a:off x="196215" y="5133975"/>
              <a:ext cx="187325" cy="25908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5"/>
            </p:blipFill>
            <p:spPr>
              <a:xfrm>
                <a:off x="196215" y="5133975"/>
                <a:ext cx="18732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19" name="墨迹 118"/>
              <p14:cNvContentPartPr/>
              <p14:nvPr/>
            </p14:nvContentPartPr>
            <p14:xfrm>
              <a:off x="285750" y="5205730"/>
              <a:ext cx="17780" cy="16954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7"/>
            </p:blipFill>
            <p:spPr>
              <a:xfrm>
                <a:off x="285750" y="5205730"/>
                <a:ext cx="1778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0" name="墨迹 119"/>
              <p14:cNvContentPartPr/>
              <p14:nvPr/>
            </p14:nvContentPartPr>
            <p14:xfrm>
              <a:off x="490855" y="5196840"/>
              <a:ext cx="178435" cy="17843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9"/>
            </p:blipFill>
            <p:spPr>
              <a:xfrm>
                <a:off x="490855" y="5196840"/>
                <a:ext cx="1784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1" name="墨迹 120"/>
              <p14:cNvContentPartPr/>
              <p14:nvPr/>
            </p14:nvContentPartPr>
            <p14:xfrm>
              <a:off x="642620" y="5143500"/>
              <a:ext cx="142875" cy="22288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1"/>
            </p:blipFill>
            <p:spPr>
              <a:xfrm>
                <a:off x="642620" y="5143500"/>
                <a:ext cx="14287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2" name="墨迹 121"/>
              <p14:cNvContentPartPr/>
              <p14:nvPr/>
            </p14:nvContentPartPr>
            <p14:xfrm>
              <a:off x="812165" y="5259070"/>
              <a:ext cx="62865" cy="7175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3"/>
            </p:blipFill>
            <p:spPr>
              <a:xfrm>
                <a:off x="812165" y="5259070"/>
                <a:ext cx="6286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3" name="墨迹 122"/>
              <p14:cNvContentPartPr/>
              <p14:nvPr/>
            </p14:nvContentPartPr>
            <p14:xfrm>
              <a:off x="963930" y="5267960"/>
              <a:ext cx="53975" cy="8953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5"/>
            </p:blipFill>
            <p:spPr>
              <a:xfrm>
                <a:off x="963930" y="5267960"/>
                <a:ext cx="5397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4" name="墨迹 123"/>
              <p14:cNvContentPartPr/>
              <p14:nvPr/>
            </p14:nvContentPartPr>
            <p14:xfrm>
              <a:off x="981710" y="5170170"/>
              <a:ext cx="27305" cy="444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7"/>
            </p:blipFill>
            <p:spPr>
              <a:xfrm>
                <a:off x="981710" y="5170170"/>
                <a:ext cx="2730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5" name="墨迹 124"/>
              <p14:cNvContentPartPr/>
              <p14:nvPr/>
            </p14:nvContentPartPr>
            <p14:xfrm>
              <a:off x="1143000" y="5276850"/>
              <a:ext cx="26670" cy="36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9"/>
            </p:blipFill>
            <p:spPr>
              <a:xfrm>
                <a:off x="1143000" y="5276850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6" name="墨迹 125"/>
              <p14:cNvContentPartPr/>
              <p14:nvPr/>
            </p14:nvContentPartPr>
            <p14:xfrm>
              <a:off x="1124585" y="5366385"/>
              <a:ext cx="27305" cy="889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1"/>
            </p:blipFill>
            <p:spPr>
              <a:xfrm>
                <a:off x="1124585" y="5366385"/>
                <a:ext cx="273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7" name="墨迹 126"/>
              <p14:cNvContentPartPr/>
              <p14:nvPr/>
            </p14:nvContentPartPr>
            <p14:xfrm>
              <a:off x="1365885" y="5321935"/>
              <a:ext cx="160655" cy="17843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3"/>
            </p:blipFill>
            <p:spPr>
              <a:xfrm>
                <a:off x="1365885" y="5321935"/>
                <a:ext cx="1606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28" name="墨迹 127"/>
              <p14:cNvContentPartPr/>
              <p14:nvPr/>
            </p14:nvContentPartPr>
            <p14:xfrm>
              <a:off x="1562100" y="5330825"/>
              <a:ext cx="80645" cy="16954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5"/>
            </p:blipFill>
            <p:spPr>
              <a:xfrm>
                <a:off x="1562100" y="5330825"/>
                <a:ext cx="806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29" name="墨迹 128"/>
              <p14:cNvContentPartPr/>
              <p14:nvPr/>
            </p14:nvContentPartPr>
            <p14:xfrm>
              <a:off x="1696085" y="5348605"/>
              <a:ext cx="98425" cy="11620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7"/>
            </p:blipFill>
            <p:spPr>
              <a:xfrm>
                <a:off x="1696085" y="5348605"/>
                <a:ext cx="9842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0" name="墨迹 129"/>
              <p14:cNvContentPartPr/>
              <p14:nvPr/>
            </p14:nvContentPartPr>
            <p14:xfrm>
              <a:off x="1821180" y="5339715"/>
              <a:ext cx="17780" cy="11620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9"/>
            </p:blipFill>
            <p:spPr>
              <a:xfrm>
                <a:off x="1821180" y="5339715"/>
                <a:ext cx="177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1" name="墨迹 130"/>
              <p14:cNvContentPartPr/>
              <p14:nvPr/>
            </p14:nvContentPartPr>
            <p14:xfrm>
              <a:off x="1892935" y="5330825"/>
              <a:ext cx="8890" cy="17843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61"/>
            </p:blipFill>
            <p:spPr>
              <a:xfrm>
                <a:off x="1892935" y="5330825"/>
                <a:ext cx="889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2" name="墨迹 131"/>
              <p14:cNvContentPartPr/>
              <p14:nvPr/>
            </p14:nvContentPartPr>
            <p14:xfrm>
              <a:off x="2053590" y="5375275"/>
              <a:ext cx="80010" cy="889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3"/>
            </p:blipFill>
            <p:spPr>
              <a:xfrm>
                <a:off x="2053590" y="5375275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3" name="墨迹 132"/>
              <p14:cNvContentPartPr/>
              <p14:nvPr/>
            </p14:nvContentPartPr>
            <p14:xfrm>
              <a:off x="2098040" y="5304155"/>
              <a:ext cx="98425" cy="15176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5"/>
            </p:blipFill>
            <p:spPr>
              <a:xfrm>
                <a:off x="2098040" y="5304155"/>
                <a:ext cx="9842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4" name="墨迹 133"/>
              <p14:cNvContentPartPr/>
              <p14:nvPr/>
            </p14:nvContentPartPr>
            <p14:xfrm>
              <a:off x="2294890" y="5348605"/>
              <a:ext cx="17780" cy="8064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7"/>
            </p:blipFill>
            <p:spPr>
              <a:xfrm>
                <a:off x="2294890" y="5348605"/>
                <a:ext cx="1778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5" name="墨迹 134"/>
              <p14:cNvContentPartPr/>
              <p14:nvPr/>
            </p14:nvContentPartPr>
            <p14:xfrm>
              <a:off x="2339340" y="5276850"/>
              <a:ext cx="17780" cy="539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9"/>
            </p:blipFill>
            <p:spPr>
              <a:xfrm>
                <a:off x="2339340" y="5276850"/>
                <a:ext cx="1778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6" name="墨迹 135"/>
              <p14:cNvContentPartPr/>
              <p14:nvPr/>
            </p14:nvContentPartPr>
            <p14:xfrm>
              <a:off x="2383790" y="5348605"/>
              <a:ext cx="142875" cy="8953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71"/>
            </p:blipFill>
            <p:spPr>
              <a:xfrm>
                <a:off x="2383790" y="5348605"/>
                <a:ext cx="14287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7" name="墨迹 136"/>
              <p14:cNvContentPartPr/>
              <p14:nvPr/>
            </p14:nvContentPartPr>
            <p14:xfrm>
              <a:off x="2535555" y="5259070"/>
              <a:ext cx="133985" cy="17907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3"/>
            </p:blipFill>
            <p:spPr>
              <a:xfrm>
                <a:off x="2535555" y="5259070"/>
                <a:ext cx="13398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38" name="墨迹 137"/>
              <p14:cNvContentPartPr/>
              <p14:nvPr/>
            </p14:nvContentPartPr>
            <p14:xfrm>
              <a:off x="2830195" y="5205730"/>
              <a:ext cx="196850" cy="25019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5"/>
            </p:blipFill>
            <p:spPr>
              <a:xfrm>
                <a:off x="2830195" y="5205730"/>
                <a:ext cx="19685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39" name="墨迹 138"/>
              <p14:cNvContentPartPr/>
              <p14:nvPr/>
            </p14:nvContentPartPr>
            <p14:xfrm>
              <a:off x="3143250" y="5205730"/>
              <a:ext cx="8890" cy="25908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7"/>
            </p:blipFill>
            <p:spPr>
              <a:xfrm>
                <a:off x="3143250" y="5205730"/>
                <a:ext cx="889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0" name="墨迹 139"/>
              <p14:cNvContentPartPr/>
              <p14:nvPr/>
            </p14:nvContentPartPr>
            <p14:xfrm>
              <a:off x="3143250" y="5161280"/>
              <a:ext cx="213995" cy="16065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9"/>
            </p:blipFill>
            <p:spPr>
              <a:xfrm>
                <a:off x="3143250" y="5161280"/>
                <a:ext cx="2139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1" name="墨迹 140"/>
              <p14:cNvContentPartPr/>
              <p14:nvPr/>
            </p14:nvContentPartPr>
            <p14:xfrm>
              <a:off x="3357245" y="5214620"/>
              <a:ext cx="17780" cy="444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81"/>
            </p:blipFill>
            <p:spPr>
              <a:xfrm>
                <a:off x="3357245" y="5214620"/>
                <a:ext cx="1778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2" name="墨迹 141"/>
              <p14:cNvContentPartPr/>
              <p14:nvPr/>
            </p14:nvContentPartPr>
            <p14:xfrm>
              <a:off x="3375025" y="5170170"/>
              <a:ext cx="17780" cy="36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3"/>
            </p:blipFill>
            <p:spPr>
              <a:xfrm>
                <a:off x="3375025" y="517017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3" name="墨迹 142"/>
              <p14:cNvContentPartPr/>
              <p14:nvPr/>
            </p14:nvContentPartPr>
            <p14:xfrm>
              <a:off x="3446780" y="5170170"/>
              <a:ext cx="80010" cy="12509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5"/>
            </p:blipFill>
            <p:spPr>
              <a:xfrm>
                <a:off x="3446780" y="5170170"/>
                <a:ext cx="8001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4" name="墨迹 143"/>
              <p14:cNvContentPartPr/>
              <p14:nvPr/>
            </p14:nvContentPartPr>
            <p14:xfrm>
              <a:off x="3517900" y="5107305"/>
              <a:ext cx="142875" cy="16954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7"/>
            </p:blipFill>
            <p:spPr>
              <a:xfrm>
                <a:off x="3517900" y="5107305"/>
                <a:ext cx="1428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5" name="墨迹 144"/>
              <p14:cNvContentPartPr/>
              <p14:nvPr/>
            </p14:nvContentPartPr>
            <p14:xfrm>
              <a:off x="3696335" y="5152390"/>
              <a:ext cx="107315" cy="1778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9"/>
            </p:blipFill>
            <p:spPr>
              <a:xfrm>
                <a:off x="3696335" y="5152390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6" name="墨迹 145"/>
              <p14:cNvContentPartPr/>
              <p14:nvPr/>
            </p14:nvContentPartPr>
            <p14:xfrm>
              <a:off x="3634105" y="5045075"/>
              <a:ext cx="142875" cy="35687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91"/>
            </p:blipFill>
            <p:spPr>
              <a:xfrm>
                <a:off x="3634105" y="5045075"/>
                <a:ext cx="14287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7" name="墨迹 146"/>
              <p14:cNvContentPartPr/>
              <p14:nvPr/>
            </p14:nvContentPartPr>
            <p14:xfrm>
              <a:off x="3857625" y="5098415"/>
              <a:ext cx="88900" cy="21463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3"/>
            </p:blipFill>
            <p:spPr>
              <a:xfrm>
                <a:off x="3857625" y="5098415"/>
                <a:ext cx="8890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48" name="墨迹 147"/>
              <p14:cNvContentPartPr/>
              <p14:nvPr/>
            </p14:nvContentPartPr>
            <p14:xfrm>
              <a:off x="4053840" y="4991100"/>
              <a:ext cx="17780" cy="539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5"/>
            </p:blipFill>
            <p:spPr>
              <a:xfrm>
                <a:off x="4053840" y="4991100"/>
                <a:ext cx="1778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49" name="墨迹 148"/>
              <p14:cNvContentPartPr/>
              <p14:nvPr/>
            </p14:nvContentPartPr>
            <p14:xfrm>
              <a:off x="4000500" y="5053965"/>
              <a:ext cx="26670" cy="8001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7"/>
            </p:blipFill>
            <p:spPr>
              <a:xfrm>
                <a:off x="4000500" y="5053965"/>
                <a:ext cx="2667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0" name="墨迹 149"/>
              <p14:cNvContentPartPr/>
              <p14:nvPr/>
            </p14:nvContentPartPr>
            <p14:xfrm>
              <a:off x="4080510" y="5018405"/>
              <a:ext cx="169545" cy="3302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9"/>
            </p:blipFill>
            <p:spPr>
              <a:xfrm>
                <a:off x="4080510" y="5018405"/>
                <a:ext cx="1695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1" name="墨迹 150"/>
              <p14:cNvContentPartPr/>
              <p14:nvPr/>
            </p14:nvContentPartPr>
            <p14:xfrm>
              <a:off x="4196715" y="5179060"/>
              <a:ext cx="44450" cy="10731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01"/>
            </p:blipFill>
            <p:spPr>
              <a:xfrm>
                <a:off x="4196715" y="5179060"/>
                <a:ext cx="4445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2" name="墨迹 151"/>
              <p14:cNvContentPartPr/>
              <p14:nvPr/>
            </p14:nvContentPartPr>
            <p14:xfrm>
              <a:off x="4286250" y="5071745"/>
              <a:ext cx="88900" cy="20510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3"/>
            </p:blipFill>
            <p:spPr>
              <a:xfrm>
                <a:off x="4286250" y="5071745"/>
                <a:ext cx="8890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3" name="墨迹 152"/>
              <p14:cNvContentPartPr/>
              <p14:nvPr/>
            </p14:nvContentPartPr>
            <p14:xfrm>
              <a:off x="4482465" y="4973320"/>
              <a:ext cx="26670" cy="7175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5"/>
            </p:blipFill>
            <p:spPr>
              <a:xfrm>
                <a:off x="4482465" y="4973320"/>
                <a:ext cx="2667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4" name="墨迹 153"/>
              <p14:cNvContentPartPr/>
              <p14:nvPr/>
            </p14:nvContentPartPr>
            <p14:xfrm>
              <a:off x="4535805" y="4991100"/>
              <a:ext cx="17780" cy="6286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7"/>
            </p:blipFill>
            <p:spPr>
              <a:xfrm>
                <a:off x="4535805" y="4991100"/>
                <a:ext cx="1778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5" name="墨迹 154"/>
              <p14:cNvContentPartPr/>
              <p14:nvPr/>
            </p14:nvContentPartPr>
            <p14:xfrm>
              <a:off x="4482465" y="5214620"/>
              <a:ext cx="44450" cy="8064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9"/>
            </p:blipFill>
            <p:spPr>
              <a:xfrm>
                <a:off x="4482465" y="5214620"/>
                <a:ext cx="4445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6" name="墨迹 155"/>
              <p14:cNvContentPartPr/>
              <p14:nvPr/>
            </p14:nvContentPartPr>
            <p14:xfrm>
              <a:off x="4696460" y="5161280"/>
              <a:ext cx="71755" cy="10668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11"/>
            </p:blipFill>
            <p:spPr>
              <a:xfrm>
                <a:off x="4696460" y="5161280"/>
                <a:ext cx="7175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57" name="墨迹 156"/>
              <p14:cNvContentPartPr/>
              <p14:nvPr/>
            </p14:nvContentPartPr>
            <p14:xfrm>
              <a:off x="4723765" y="5045075"/>
              <a:ext cx="62230" cy="3556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3"/>
            </p:blipFill>
            <p:spPr>
              <a:xfrm>
                <a:off x="4723765" y="5045075"/>
                <a:ext cx="622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58" name="墨迹 157"/>
              <p14:cNvContentPartPr/>
              <p14:nvPr/>
            </p14:nvContentPartPr>
            <p14:xfrm>
              <a:off x="4750435" y="5000625"/>
              <a:ext cx="178435" cy="36576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5"/>
            </p:blipFill>
            <p:spPr>
              <a:xfrm>
                <a:off x="4750435" y="5000625"/>
                <a:ext cx="17843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59" name="墨迹 158"/>
              <p14:cNvContentPartPr/>
              <p14:nvPr/>
            </p14:nvContentPartPr>
            <p14:xfrm>
              <a:off x="3098165" y="5518150"/>
              <a:ext cx="80645" cy="15176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7"/>
            </p:blipFill>
            <p:spPr>
              <a:xfrm>
                <a:off x="3098165" y="5518150"/>
                <a:ext cx="8064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0" name="墨迹 159"/>
              <p14:cNvContentPartPr/>
              <p14:nvPr/>
            </p14:nvContentPartPr>
            <p14:xfrm>
              <a:off x="3241040" y="5527040"/>
              <a:ext cx="8890" cy="21463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9"/>
            </p:blipFill>
            <p:spPr>
              <a:xfrm>
                <a:off x="3241040" y="5527040"/>
                <a:ext cx="889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1" name="墨迹 160"/>
              <p14:cNvContentPartPr/>
              <p14:nvPr/>
            </p14:nvContentPartPr>
            <p14:xfrm>
              <a:off x="3249930" y="5518150"/>
              <a:ext cx="133985" cy="12509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21"/>
            </p:blipFill>
            <p:spPr>
              <a:xfrm>
                <a:off x="3249930" y="5518150"/>
                <a:ext cx="13398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2" name="墨迹 161"/>
              <p14:cNvContentPartPr/>
              <p14:nvPr/>
            </p14:nvContentPartPr>
            <p14:xfrm>
              <a:off x="3401695" y="5535930"/>
              <a:ext cx="17780" cy="984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3"/>
            </p:blipFill>
            <p:spPr>
              <a:xfrm>
                <a:off x="3401695" y="5535930"/>
                <a:ext cx="1778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3" name="墨迹 162"/>
              <p14:cNvContentPartPr/>
              <p14:nvPr/>
            </p14:nvContentPartPr>
            <p14:xfrm>
              <a:off x="3429000" y="5500370"/>
              <a:ext cx="26670" cy="2667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5"/>
            </p:blipFill>
            <p:spPr>
              <a:xfrm>
                <a:off x="3429000" y="5500370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4" name="墨迹 163"/>
              <p14:cNvContentPartPr/>
              <p14:nvPr/>
            </p14:nvContentPartPr>
            <p14:xfrm>
              <a:off x="3473450" y="5535930"/>
              <a:ext cx="107315" cy="8953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7"/>
            </p:blipFill>
            <p:spPr>
              <a:xfrm>
                <a:off x="3473450" y="5535930"/>
                <a:ext cx="1073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5" name="墨迹 164"/>
              <p14:cNvContentPartPr/>
              <p14:nvPr/>
            </p14:nvContentPartPr>
            <p14:xfrm>
              <a:off x="3651885" y="5438140"/>
              <a:ext cx="44450" cy="15176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9"/>
            </p:blipFill>
            <p:spPr>
              <a:xfrm>
                <a:off x="3651885" y="5438140"/>
                <a:ext cx="4445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6" name="墨迹 165"/>
              <p14:cNvContentPartPr/>
              <p14:nvPr/>
            </p14:nvContentPartPr>
            <p14:xfrm>
              <a:off x="3616325" y="5500370"/>
              <a:ext cx="107315" cy="36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31"/>
            </p:blipFill>
            <p:spPr>
              <a:xfrm>
                <a:off x="3616325" y="5500370"/>
                <a:ext cx="1073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67" name="墨迹 166"/>
              <p14:cNvContentPartPr/>
              <p14:nvPr/>
            </p14:nvContentPartPr>
            <p14:xfrm>
              <a:off x="3750310" y="5500370"/>
              <a:ext cx="88900" cy="889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3"/>
            </p:blipFill>
            <p:spPr>
              <a:xfrm>
                <a:off x="3750310" y="5500370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68" name="墨迹 167"/>
              <p14:cNvContentPartPr/>
              <p14:nvPr/>
            </p14:nvContentPartPr>
            <p14:xfrm>
              <a:off x="3634105" y="5410835"/>
              <a:ext cx="187325" cy="33972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5"/>
            </p:blipFill>
            <p:spPr>
              <a:xfrm>
                <a:off x="3634105" y="5410835"/>
                <a:ext cx="1873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69" name="墨迹 168"/>
              <p14:cNvContentPartPr/>
              <p14:nvPr/>
            </p14:nvContentPartPr>
            <p14:xfrm>
              <a:off x="3910965" y="5535930"/>
              <a:ext cx="53340" cy="18796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7"/>
            </p:blipFill>
            <p:spPr>
              <a:xfrm>
                <a:off x="3910965" y="5535930"/>
                <a:ext cx="5334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0" name="墨迹 169"/>
              <p14:cNvContentPartPr/>
              <p14:nvPr/>
            </p14:nvContentPartPr>
            <p14:xfrm>
              <a:off x="4116070" y="5581015"/>
              <a:ext cx="45085" cy="36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9"/>
            </p:blipFill>
            <p:spPr>
              <a:xfrm>
                <a:off x="4116070" y="5581015"/>
                <a:ext cx="450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1" name="墨迹 170"/>
              <p14:cNvContentPartPr/>
              <p14:nvPr/>
            </p14:nvContentPartPr>
            <p14:xfrm>
              <a:off x="4304030" y="5562600"/>
              <a:ext cx="26670" cy="36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249"/>
            </p:blipFill>
            <p:spPr>
              <a:xfrm>
                <a:off x="4304030" y="5562600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2" name="墨迹 171"/>
              <p14:cNvContentPartPr/>
              <p14:nvPr/>
            </p14:nvContentPartPr>
            <p14:xfrm>
              <a:off x="4473575" y="5544820"/>
              <a:ext cx="80010" cy="889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42"/>
            </p:blipFill>
            <p:spPr>
              <a:xfrm>
                <a:off x="4473575" y="5544820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3" name="墨迹 172"/>
              <p14:cNvContentPartPr/>
              <p14:nvPr/>
            </p14:nvContentPartPr>
            <p14:xfrm>
              <a:off x="4777105" y="5447030"/>
              <a:ext cx="142875" cy="25844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4"/>
            </p:blipFill>
            <p:spPr>
              <a:xfrm>
                <a:off x="4777105" y="5447030"/>
                <a:ext cx="14287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4" name="墨迹 173"/>
              <p14:cNvContentPartPr/>
              <p14:nvPr/>
            </p14:nvContentPartPr>
            <p14:xfrm>
              <a:off x="4768215" y="4562475"/>
              <a:ext cx="133985" cy="32194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6"/>
            </p:blipFill>
            <p:spPr>
              <a:xfrm>
                <a:off x="4768215" y="4562475"/>
                <a:ext cx="13398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5" name="墨迹 174"/>
              <p14:cNvContentPartPr/>
              <p14:nvPr/>
            </p14:nvContentPartPr>
            <p14:xfrm>
              <a:off x="4821555" y="4089400"/>
              <a:ext cx="125095" cy="23241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8"/>
            </p:blipFill>
            <p:spPr>
              <a:xfrm>
                <a:off x="4821555" y="4089400"/>
                <a:ext cx="12509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6" name="墨迹 175"/>
              <p14:cNvContentPartPr/>
              <p14:nvPr/>
            </p14:nvContentPartPr>
            <p14:xfrm>
              <a:off x="4946650" y="4098290"/>
              <a:ext cx="142875" cy="1428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50"/>
            </p:blipFill>
            <p:spPr>
              <a:xfrm>
                <a:off x="4946650" y="4098290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7" name="墨迹 176"/>
              <p14:cNvContentPartPr/>
              <p14:nvPr/>
            </p14:nvContentPartPr>
            <p14:xfrm>
              <a:off x="5116195" y="3946525"/>
              <a:ext cx="53975" cy="2413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52"/>
            </p:blipFill>
            <p:spPr>
              <a:xfrm>
                <a:off x="5116195" y="3946525"/>
                <a:ext cx="539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78" name="墨迹 177"/>
              <p14:cNvContentPartPr/>
              <p14:nvPr/>
            </p14:nvContentPartPr>
            <p14:xfrm>
              <a:off x="5214620" y="4018280"/>
              <a:ext cx="142875" cy="13398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4"/>
            </p:blipFill>
            <p:spPr>
              <a:xfrm>
                <a:off x="5214620" y="4018280"/>
                <a:ext cx="14287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79" name="墨迹 178"/>
              <p14:cNvContentPartPr/>
              <p14:nvPr/>
            </p14:nvContentPartPr>
            <p14:xfrm>
              <a:off x="5384165" y="3973195"/>
              <a:ext cx="125095" cy="13398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6"/>
            </p:blipFill>
            <p:spPr>
              <a:xfrm>
                <a:off x="5384165" y="3973195"/>
                <a:ext cx="12509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0" name="墨迹 179"/>
              <p14:cNvContentPartPr/>
              <p14:nvPr/>
            </p14:nvContentPartPr>
            <p14:xfrm>
              <a:off x="5527040" y="4000500"/>
              <a:ext cx="80645" cy="889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8"/>
            </p:blipFill>
            <p:spPr>
              <a:xfrm>
                <a:off x="5527040" y="4000500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1" name="墨迹 180"/>
              <p14:cNvContentPartPr/>
              <p14:nvPr/>
            </p14:nvContentPartPr>
            <p14:xfrm>
              <a:off x="5589905" y="3928745"/>
              <a:ext cx="80010" cy="1428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60"/>
            </p:blipFill>
            <p:spPr>
              <a:xfrm>
                <a:off x="5589905" y="3928745"/>
                <a:ext cx="8001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2" name="墨迹 181"/>
              <p14:cNvContentPartPr/>
              <p14:nvPr/>
            </p14:nvContentPartPr>
            <p14:xfrm>
              <a:off x="5786120" y="3785870"/>
              <a:ext cx="17780" cy="5334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62"/>
            </p:blipFill>
            <p:spPr>
              <a:xfrm>
                <a:off x="5786120" y="3785870"/>
                <a:ext cx="1778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3" name="墨迹 182"/>
              <p14:cNvContentPartPr/>
              <p14:nvPr/>
            </p14:nvContentPartPr>
            <p14:xfrm>
              <a:off x="5750560" y="3857625"/>
              <a:ext cx="8890" cy="9779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4"/>
            </p:blipFill>
            <p:spPr>
              <a:xfrm>
                <a:off x="5750560" y="3857625"/>
                <a:ext cx="889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4" name="墨迹 183"/>
              <p14:cNvContentPartPr/>
              <p14:nvPr/>
            </p14:nvContentPartPr>
            <p14:xfrm>
              <a:off x="5777230" y="3884295"/>
              <a:ext cx="142875" cy="24066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6"/>
            </p:blipFill>
            <p:spPr>
              <a:xfrm>
                <a:off x="5777230" y="3884295"/>
                <a:ext cx="14287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5" name="墨迹 184"/>
              <p14:cNvContentPartPr/>
              <p14:nvPr/>
            </p14:nvContentPartPr>
            <p14:xfrm>
              <a:off x="5946775" y="3848100"/>
              <a:ext cx="80645" cy="8953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8"/>
            </p:blipFill>
            <p:spPr>
              <a:xfrm>
                <a:off x="5946775" y="3848100"/>
                <a:ext cx="8064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6" name="墨迹 185"/>
              <p14:cNvContentPartPr/>
              <p14:nvPr/>
            </p14:nvContentPartPr>
            <p14:xfrm>
              <a:off x="5920105" y="3964305"/>
              <a:ext cx="116205" cy="10731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70"/>
            </p:blipFill>
            <p:spPr>
              <a:xfrm>
                <a:off x="5920105" y="3964305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87" name="墨迹 186"/>
              <p14:cNvContentPartPr/>
              <p14:nvPr/>
            </p14:nvContentPartPr>
            <p14:xfrm>
              <a:off x="5937885" y="3794760"/>
              <a:ext cx="26670" cy="42862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72"/>
            </p:blipFill>
            <p:spPr>
              <a:xfrm>
                <a:off x="5937885" y="3794760"/>
                <a:ext cx="2667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88" name="墨迹 187"/>
              <p14:cNvContentPartPr/>
              <p14:nvPr/>
            </p14:nvContentPartPr>
            <p14:xfrm>
              <a:off x="2705100" y="5625465"/>
              <a:ext cx="116205" cy="47307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74"/>
            </p:blipFill>
            <p:spPr>
              <a:xfrm>
                <a:off x="2705100" y="5625465"/>
                <a:ext cx="11620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89" name="墨迹 188"/>
              <p14:cNvContentPartPr/>
              <p14:nvPr/>
            </p14:nvContentPartPr>
            <p14:xfrm>
              <a:off x="2732405" y="6089650"/>
              <a:ext cx="213995" cy="27686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6"/>
            </p:blipFill>
            <p:spPr>
              <a:xfrm>
                <a:off x="2732405" y="6089650"/>
                <a:ext cx="21399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0" name="墨迹 189"/>
              <p14:cNvContentPartPr/>
              <p14:nvPr/>
            </p14:nvContentPartPr>
            <p14:xfrm>
              <a:off x="2750185" y="6161405"/>
              <a:ext cx="80010" cy="13398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8"/>
            </p:blipFill>
            <p:spPr>
              <a:xfrm>
                <a:off x="2750185" y="6161405"/>
                <a:ext cx="8001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1" name="墨迹 190"/>
              <p14:cNvContentPartPr/>
              <p14:nvPr/>
            </p14:nvContentPartPr>
            <p14:xfrm>
              <a:off x="3027045" y="6152515"/>
              <a:ext cx="116205" cy="16065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80"/>
            </p:blipFill>
            <p:spPr>
              <a:xfrm>
                <a:off x="3027045" y="6152515"/>
                <a:ext cx="11620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2" name="墨迹 191"/>
              <p14:cNvContentPartPr/>
              <p14:nvPr/>
            </p14:nvContentPartPr>
            <p14:xfrm>
              <a:off x="3143250" y="6188075"/>
              <a:ext cx="115570" cy="11620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82"/>
            </p:blipFill>
            <p:spPr>
              <a:xfrm>
                <a:off x="3143250" y="6188075"/>
                <a:ext cx="11557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3" name="墨迹 192"/>
              <p14:cNvContentPartPr/>
              <p14:nvPr/>
            </p14:nvContentPartPr>
            <p14:xfrm>
              <a:off x="3249930" y="6179185"/>
              <a:ext cx="285750" cy="13398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84"/>
            </p:blipFill>
            <p:spPr>
              <a:xfrm>
                <a:off x="3249930" y="6179185"/>
                <a:ext cx="28575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4" name="墨迹 193"/>
              <p14:cNvContentPartPr/>
              <p14:nvPr/>
            </p14:nvContentPartPr>
            <p14:xfrm>
              <a:off x="3562350" y="6170295"/>
              <a:ext cx="133985" cy="2667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6"/>
            </p:blipFill>
            <p:spPr>
              <a:xfrm>
                <a:off x="3562350" y="6170295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5" name="墨迹 194"/>
              <p14:cNvContentPartPr/>
              <p14:nvPr/>
            </p14:nvContentPartPr>
            <p14:xfrm>
              <a:off x="3553460" y="6080760"/>
              <a:ext cx="133985" cy="32131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8"/>
            </p:blipFill>
            <p:spPr>
              <a:xfrm>
                <a:off x="3553460" y="6080760"/>
                <a:ext cx="13398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196" name="墨迹 195"/>
              <p14:cNvContentPartPr/>
              <p14:nvPr/>
            </p14:nvContentPartPr>
            <p14:xfrm>
              <a:off x="3714750" y="6268085"/>
              <a:ext cx="53340" cy="7175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90"/>
            </p:blipFill>
            <p:spPr>
              <a:xfrm>
                <a:off x="3714750" y="6268085"/>
                <a:ext cx="5334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197" name="墨迹 196"/>
              <p14:cNvContentPartPr/>
              <p14:nvPr/>
            </p14:nvContentPartPr>
            <p14:xfrm>
              <a:off x="3973195" y="6161405"/>
              <a:ext cx="98425" cy="15176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92"/>
            </p:blipFill>
            <p:spPr>
              <a:xfrm>
                <a:off x="3973195" y="6161405"/>
                <a:ext cx="9842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198" name="墨迹 197"/>
              <p14:cNvContentPartPr/>
              <p14:nvPr/>
            </p14:nvContentPartPr>
            <p14:xfrm>
              <a:off x="4116070" y="6161405"/>
              <a:ext cx="71755" cy="16954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94"/>
            </p:blipFill>
            <p:spPr>
              <a:xfrm>
                <a:off x="4116070" y="6161405"/>
                <a:ext cx="717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199" name="墨迹 198"/>
              <p14:cNvContentPartPr/>
              <p14:nvPr/>
            </p14:nvContentPartPr>
            <p14:xfrm>
              <a:off x="4232275" y="6161405"/>
              <a:ext cx="98425" cy="11557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6"/>
            </p:blipFill>
            <p:spPr>
              <a:xfrm>
                <a:off x="4232275" y="6161405"/>
                <a:ext cx="9842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0" name="墨迹 199"/>
              <p14:cNvContentPartPr/>
              <p14:nvPr/>
            </p14:nvContentPartPr>
            <p14:xfrm>
              <a:off x="4348480" y="6179185"/>
              <a:ext cx="250190" cy="889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8"/>
            </p:blipFill>
            <p:spPr>
              <a:xfrm>
                <a:off x="4348480" y="6179185"/>
                <a:ext cx="25019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1" name="墨迹 200"/>
              <p14:cNvContentPartPr/>
              <p14:nvPr/>
            </p14:nvContentPartPr>
            <p14:xfrm>
              <a:off x="4660900" y="6170295"/>
              <a:ext cx="107315" cy="889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400"/>
            </p:blipFill>
            <p:spPr>
              <a:xfrm>
                <a:off x="4660900" y="6170295"/>
                <a:ext cx="1073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2" name="墨迹 201"/>
              <p14:cNvContentPartPr/>
              <p14:nvPr/>
            </p14:nvContentPartPr>
            <p14:xfrm>
              <a:off x="4652010" y="6071870"/>
              <a:ext cx="116205" cy="40195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402"/>
            </p:blipFill>
            <p:spPr>
              <a:xfrm>
                <a:off x="4652010" y="6071870"/>
                <a:ext cx="11620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3" name="墨迹 202"/>
              <p14:cNvContentPartPr/>
              <p14:nvPr/>
            </p14:nvContentPartPr>
            <p14:xfrm>
              <a:off x="4937760" y="6259195"/>
              <a:ext cx="26670" cy="2730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404"/>
            </p:blipFill>
            <p:spPr>
              <a:xfrm>
                <a:off x="4937760" y="6259195"/>
                <a:ext cx="2667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4" name="墨迹 203"/>
              <p14:cNvContentPartPr/>
              <p14:nvPr/>
            </p14:nvContentPartPr>
            <p14:xfrm>
              <a:off x="3910965" y="6348730"/>
              <a:ext cx="1062355" cy="5334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06"/>
            </p:blipFill>
            <p:spPr>
              <a:xfrm>
                <a:off x="3910965" y="6348730"/>
                <a:ext cx="106235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5" name="墨迹 204"/>
              <p14:cNvContentPartPr/>
              <p14:nvPr/>
            </p14:nvContentPartPr>
            <p14:xfrm>
              <a:off x="3990975" y="6062980"/>
              <a:ext cx="179070" cy="25908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8"/>
            </p:blipFill>
            <p:spPr>
              <a:xfrm>
                <a:off x="3990975" y="6062980"/>
                <a:ext cx="1790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06" name="墨迹 205"/>
              <p14:cNvContentPartPr/>
              <p14:nvPr/>
            </p14:nvContentPartPr>
            <p14:xfrm>
              <a:off x="3964305" y="6125210"/>
              <a:ext cx="160655" cy="27686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10"/>
            </p:blipFill>
            <p:spPr>
              <a:xfrm>
                <a:off x="3964305" y="6125210"/>
                <a:ext cx="16065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07" name="墨迹 206"/>
              <p14:cNvContentPartPr/>
              <p14:nvPr/>
            </p14:nvContentPartPr>
            <p14:xfrm>
              <a:off x="4062730" y="6089650"/>
              <a:ext cx="89535" cy="25019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12"/>
            </p:blipFill>
            <p:spPr>
              <a:xfrm>
                <a:off x="4062730" y="6089650"/>
                <a:ext cx="8953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08" name="墨迹 207"/>
              <p14:cNvContentPartPr/>
              <p14:nvPr/>
            </p14:nvContentPartPr>
            <p14:xfrm>
              <a:off x="3955415" y="6089650"/>
              <a:ext cx="920115" cy="26797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14"/>
            </p:blipFill>
            <p:spPr>
              <a:xfrm>
                <a:off x="3955415" y="6089650"/>
                <a:ext cx="92011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09" name="墨迹 208"/>
              <p14:cNvContentPartPr/>
              <p14:nvPr/>
            </p14:nvContentPartPr>
            <p14:xfrm>
              <a:off x="4000500" y="6250305"/>
              <a:ext cx="723265" cy="8064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16"/>
            </p:blipFill>
            <p:spPr>
              <a:xfrm>
                <a:off x="4000500" y="6250305"/>
                <a:ext cx="7232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0" name="墨迹 209"/>
              <p14:cNvContentPartPr/>
              <p14:nvPr/>
            </p14:nvContentPartPr>
            <p14:xfrm>
              <a:off x="4241165" y="6170295"/>
              <a:ext cx="241300" cy="8890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8"/>
            </p:blipFill>
            <p:spPr>
              <a:xfrm>
                <a:off x="4241165" y="6170295"/>
                <a:ext cx="2413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1" name="墨迹 210"/>
              <p14:cNvContentPartPr/>
              <p14:nvPr/>
            </p14:nvContentPartPr>
            <p14:xfrm>
              <a:off x="4170045" y="6259195"/>
              <a:ext cx="437515" cy="4508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20"/>
            </p:blipFill>
            <p:spPr>
              <a:xfrm>
                <a:off x="4170045" y="6259195"/>
                <a:ext cx="437515" cy="4508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8" name="图片 296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447800"/>
            <a:ext cx="7226300" cy="36195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5223510" y="4812665"/>
              <a:ext cx="1892935" cy="6286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5223510" y="4812665"/>
                <a:ext cx="189293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7232650" y="4267835"/>
              <a:ext cx="35560" cy="10731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7232650" y="4267835"/>
                <a:ext cx="3556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7152640" y="4348480"/>
              <a:ext cx="26670" cy="16954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7152640" y="4348480"/>
                <a:ext cx="2667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7205980" y="4375150"/>
              <a:ext cx="250190" cy="13398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7205980" y="4375150"/>
                <a:ext cx="25019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7188200" y="4446905"/>
              <a:ext cx="62230" cy="1428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7188200" y="4446905"/>
                <a:ext cx="6223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7241540" y="4491355"/>
              <a:ext cx="116205" cy="5334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7241540" y="4491355"/>
                <a:ext cx="11620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7241540" y="4589780"/>
              <a:ext cx="169545" cy="1066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7241540" y="4589780"/>
                <a:ext cx="16954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7500620" y="4375150"/>
              <a:ext cx="44450" cy="8064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7500620" y="4375150"/>
                <a:ext cx="4445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7419975" y="4455795"/>
              <a:ext cx="45085" cy="19621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7419975" y="4455795"/>
                <a:ext cx="450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7482840" y="4482465"/>
              <a:ext cx="107315" cy="1695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7482840" y="4482465"/>
                <a:ext cx="10731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7447280" y="4553585"/>
              <a:ext cx="71120" cy="8064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7447280" y="4553585"/>
                <a:ext cx="7112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7616825" y="4348480"/>
              <a:ext cx="107315" cy="10731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7616825" y="4348480"/>
                <a:ext cx="10731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7679055" y="4429125"/>
              <a:ext cx="8890" cy="355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7679055" y="4429125"/>
                <a:ext cx="889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7786370" y="4321810"/>
              <a:ext cx="71755" cy="11620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7786370" y="4321810"/>
                <a:ext cx="717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7562850" y="4455795"/>
              <a:ext cx="295275" cy="22288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7562850" y="4455795"/>
                <a:ext cx="29527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7741920" y="4482465"/>
              <a:ext cx="97790" cy="2413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7741920" y="4482465"/>
                <a:ext cx="9779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7929245" y="4384040"/>
              <a:ext cx="35560" cy="15176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7929245" y="4384040"/>
                <a:ext cx="3556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7705725" y="4429125"/>
              <a:ext cx="348615" cy="3657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7705725" y="4429125"/>
                <a:ext cx="34861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1499870" y="5241290"/>
              <a:ext cx="223520" cy="22352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1499870" y="5241290"/>
                <a:ext cx="22352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1990725" y="5071745"/>
              <a:ext cx="18415" cy="8953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1990725" y="5071745"/>
                <a:ext cx="1841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1847850" y="5152390"/>
              <a:ext cx="18415" cy="15176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1847850" y="5152390"/>
                <a:ext cx="1841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1937385" y="5161280"/>
              <a:ext cx="169545" cy="16065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1937385" y="5161280"/>
                <a:ext cx="1695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1901825" y="5214620"/>
              <a:ext cx="53340" cy="16065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1901825" y="5214620"/>
                <a:ext cx="5334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2000250" y="5267960"/>
              <a:ext cx="62230" cy="2730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2000250" y="5267960"/>
                <a:ext cx="6223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1919605" y="5366385"/>
              <a:ext cx="151765" cy="11620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1919605" y="5366385"/>
                <a:ext cx="15176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2169795" y="5232400"/>
              <a:ext cx="106680" cy="444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2169795" y="5232400"/>
                <a:ext cx="10668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2232025" y="5133975"/>
              <a:ext cx="17780" cy="32194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2232025" y="5133975"/>
                <a:ext cx="1778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2133600" y="5276850"/>
              <a:ext cx="80645" cy="16129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2133600" y="5276850"/>
                <a:ext cx="8064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2232025" y="5295265"/>
              <a:ext cx="71755" cy="2667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2232025" y="5295265"/>
                <a:ext cx="717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2294890" y="5133975"/>
              <a:ext cx="97790" cy="25908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2294890" y="5133975"/>
                <a:ext cx="9779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2303780" y="5286375"/>
              <a:ext cx="115570" cy="2667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2303780" y="5286375"/>
                <a:ext cx="1155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2348230" y="5348605"/>
              <a:ext cx="80645" cy="13398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2348230" y="5348605"/>
                <a:ext cx="8064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2517775" y="5447030"/>
              <a:ext cx="44450" cy="8001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2517775" y="5447030"/>
                <a:ext cx="4445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2955290" y="5259070"/>
              <a:ext cx="187960" cy="4508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2955290" y="5259070"/>
                <a:ext cx="18796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3044825" y="5286375"/>
              <a:ext cx="53340" cy="24066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3044825" y="5286375"/>
                <a:ext cx="5334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3161030" y="5366385"/>
              <a:ext cx="97790" cy="1428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3161030" y="5366385"/>
                <a:ext cx="977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3312795" y="5259070"/>
              <a:ext cx="80010" cy="25908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3312795" y="5259070"/>
                <a:ext cx="8001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3401695" y="5464810"/>
              <a:ext cx="125095" cy="10731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3401695" y="5464810"/>
                <a:ext cx="12509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4036060" y="5267960"/>
              <a:ext cx="142875" cy="22352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4036060" y="5267960"/>
                <a:ext cx="14287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3955415" y="5366385"/>
              <a:ext cx="241300" cy="1873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3955415" y="5366385"/>
                <a:ext cx="2413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4446905" y="5339715"/>
              <a:ext cx="17780" cy="22288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4446905" y="5339715"/>
                <a:ext cx="1778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4500245" y="5339715"/>
              <a:ext cx="223520" cy="25019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4500245" y="5339715"/>
                <a:ext cx="22352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4526915" y="5410835"/>
              <a:ext cx="71755" cy="11620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4526915" y="5410835"/>
                <a:ext cx="717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4473575" y="5509260"/>
              <a:ext cx="205105" cy="7175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4473575" y="5509260"/>
                <a:ext cx="20510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4732655" y="5393055"/>
              <a:ext cx="115570" cy="3619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4732655" y="5393055"/>
                <a:ext cx="11557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4741545" y="5339715"/>
              <a:ext cx="116205" cy="31242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4741545" y="5339715"/>
                <a:ext cx="11620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4696460" y="5535930"/>
              <a:ext cx="161290" cy="1428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4696460" y="5535930"/>
                <a:ext cx="1612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5000625" y="5339715"/>
              <a:ext cx="44450" cy="6223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5000625" y="5339715"/>
                <a:ext cx="4445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4696460" y="5384165"/>
              <a:ext cx="205740" cy="355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4696460" y="5384165"/>
                <a:ext cx="20574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4696460" y="5339715"/>
              <a:ext cx="170180" cy="3657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4696460" y="5339715"/>
                <a:ext cx="170180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4678680" y="5491480"/>
              <a:ext cx="250190" cy="3302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4678680" y="5491480"/>
                <a:ext cx="25019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4911090" y="5348605"/>
              <a:ext cx="133985" cy="40195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4911090" y="5348605"/>
                <a:ext cx="13398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5071745" y="5464810"/>
              <a:ext cx="142875" cy="6223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5071745" y="5464810"/>
                <a:ext cx="14287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5045075" y="5438140"/>
              <a:ext cx="142875" cy="30353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5045075" y="5438140"/>
                <a:ext cx="14287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5205730" y="5348605"/>
              <a:ext cx="196215" cy="43751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5205730" y="5348605"/>
                <a:ext cx="19621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5438140" y="5419725"/>
              <a:ext cx="124460" cy="2857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5438140" y="5419725"/>
                <a:ext cx="12446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5598795" y="5455920"/>
              <a:ext cx="125095" cy="30353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5598795" y="5455920"/>
                <a:ext cx="12509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5759450" y="5687695"/>
              <a:ext cx="44450" cy="8064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5759450" y="5687695"/>
                <a:ext cx="4445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5973445" y="5607685"/>
              <a:ext cx="133985" cy="1778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5973445" y="560768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6250305" y="5598795"/>
              <a:ext cx="107315" cy="2667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6250305" y="5598795"/>
                <a:ext cx="1073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6536055" y="5581015"/>
              <a:ext cx="80645" cy="1778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6536055" y="5581015"/>
                <a:ext cx="806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5589905" y="5544820"/>
              <a:ext cx="231775" cy="539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5589905" y="5544820"/>
                <a:ext cx="2317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6724015" y="5491480"/>
              <a:ext cx="71120" cy="889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6724015" y="5491480"/>
                <a:ext cx="7112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6724015" y="5589905"/>
              <a:ext cx="106680" cy="2667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6724015" y="5589905"/>
                <a:ext cx="1066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6821805" y="5401945"/>
              <a:ext cx="169545" cy="25019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6821805" y="5401945"/>
                <a:ext cx="1695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7268210" y="5241290"/>
              <a:ext cx="8890" cy="12509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7268210" y="5241290"/>
                <a:ext cx="889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7179310" y="5419725"/>
              <a:ext cx="125095" cy="20574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7179310" y="5419725"/>
                <a:ext cx="12509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7241540" y="5527040"/>
              <a:ext cx="17780" cy="1428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7241540" y="5527040"/>
                <a:ext cx="177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7313295" y="5509260"/>
              <a:ext cx="26670" cy="444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7313295" y="5509260"/>
                <a:ext cx="2667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7366635" y="5384165"/>
              <a:ext cx="35560" cy="17843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7366635" y="5384165"/>
                <a:ext cx="3556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7366635" y="5429250"/>
              <a:ext cx="151765" cy="24955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7366635" y="5429250"/>
                <a:ext cx="15176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7607935" y="5330825"/>
              <a:ext cx="35560" cy="5334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7607935" y="5330825"/>
                <a:ext cx="355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7590155" y="5401945"/>
              <a:ext cx="26670" cy="1778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7590155" y="5401945"/>
                <a:ext cx="2667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7705725" y="5339715"/>
              <a:ext cx="27305" cy="444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7705725" y="5339715"/>
                <a:ext cx="2730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7572375" y="5455920"/>
              <a:ext cx="187325" cy="27686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7572375" y="5455920"/>
                <a:ext cx="1873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7804150" y="5357495"/>
              <a:ext cx="142875" cy="46418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7804150" y="5357495"/>
                <a:ext cx="142875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8009890" y="5393055"/>
              <a:ext cx="240665" cy="34861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8009890" y="5393055"/>
                <a:ext cx="240665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8143875" y="5518150"/>
              <a:ext cx="71120" cy="26797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8143875" y="5518150"/>
                <a:ext cx="7112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8411210" y="5401945"/>
              <a:ext cx="133985" cy="1428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8411210" y="5401945"/>
                <a:ext cx="1339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8322310" y="5491480"/>
              <a:ext cx="107315" cy="29464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8322310" y="5491480"/>
                <a:ext cx="10731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8411210" y="5562600"/>
              <a:ext cx="205740" cy="18796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8411210" y="5562600"/>
                <a:ext cx="20574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8429625" y="5634355"/>
              <a:ext cx="151765" cy="10731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8429625" y="5634355"/>
                <a:ext cx="15176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8759825" y="5634355"/>
              <a:ext cx="17780" cy="36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8759825" y="5634355"/>
                <a:ext cx="1778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2" name="图片 307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066800"/>
            <a:ext cx="8086725" cy="427831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857750" y="5259070"/>
              <a:ext cx="660400" cy="4508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857750" y="5259070"/>
                <a:ext cx="66040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6322060" y="5170170"/>
              <a:ext cx="1143000" cy="7112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6322060" y="5170170"/>
                <a:ext cx="114300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1356995" y="499745"/>
              <a:ext cx="26670" cy="2857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1356995" y="499745"/>
                <a:ext cx="2667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1553210" y="526415"/>
              <a:ext cx="214630" cy="1879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1553210" y="526415"/>
                <a:ext cx="21463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1830070" y="473075"/>
              <a:ext cx="125095" cy="2768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1830070" y="473075"/>
                <a:ext cx="12509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2981960" y="473075"/>
              <a:ext cx="8890" cy="26797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2981960" y="473075"/>
                <a:ext cx="889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2812415" y="464185"/>
              <a:ext cx="357505" cy="41973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2812415" y="464185"/>
                <a:ext cx="35750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3750310" y="607060"/>
              <a:ext cx="240665" cy="15176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3750310" y="607060"/>
                <a:ext cx="24066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4276725" y="624840"/>
              <a:ext cx="161290" cy="177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4276725" y="624840"/>
                <a:ext cx="1612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4321810" y="678180"/>
              <a:ext cx="178435" cy="2667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4321810" y="678180"/>
                <a:ext cx="1784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4357370" y="526415"/>
              <a:ext cx="294640" cy="33083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4357370" y="526415"/>
                <a:ext cx="29464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4991100" y="615950"/>
              <a:ext cx="36195" cy="25908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4991100" y="615950"/>
                <a:ext cx="3619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5276850" y="660400"/>
              <a:ext cx="116205" cy="13398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5276850" y="660400"/>
                <a:ext cx="11620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5205730" y="598170"/>
              <a:ext cx="259080" cy="2317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5205730" y="598170"/>
                <a:ext cx="25908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5152390" y="704850"/>
              <a:ext cx="240665" cy="6286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5152390" y="704850"/>
                <a:ext cx="24066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5509260" y="607060"/>
              <a:ext cx="80645" cy="20510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5509260" y="607060"/>
                <a:ext cx="8064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5634355" y="660400"/>
              <a:ext cx="133985" cy="13398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5634355" y="660400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5973445" y="714375"/>
              <a:ext cx="116205" cy="889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5973445" y="71437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6000750" y="633730"/>
              <a:ext cx="44450" cy="20510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6000750" y="633730"/>
                <a:ext cx="4445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6196965" y="624840"/>
              <a:ext cx="142875" cy="16954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6196965" y="624840"/>
                <a:ext cx="14287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5027295" y="1223010"/>
              <a:ext cx="26670" cy="25908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5027295" y="1223010"/>
                <a:ext cx="266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5419725" y="1276350"/>
              <a:ext cx="232410" cy="1428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5419725" y="1276350"/>
                <a:ext cx="23241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4705350" y="1080135"/>
              <a:ext cx="955675" cy="6070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4705350" y="1080135"/>
                <a:ext cx="955675" cy="607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5839460" y="1258570"/>
              <a:ext cx="142875" cy="25019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5839460" y="1258570"/>
                <a:ext cx="14287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6080760" y="1285875"/>
              <a:ext cx="98425" cy="889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6080760" y="1285875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6089650" y="1365885"/>
              <a:ext cx="178435" cy="2667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6089650" y="1365885"/>
                <a:ext cx="1784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6259195" y="1205230"/>
              <a:ext cx="232410" cy="2413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6259195" y="1205230"/>
                <a:ext cx="23241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4848225" y="928370"/>
              <a:ext cx="1571625" cy="8064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4848225" y="928370"/>
                <a:ext cx="157162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6732905" y="1348105"/>
              <a:ext cx="125095" cy="2857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6732905" y="1348105"/>
                <a:ext cx="12509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6964680" y="1383665"/>
              <a:ext cx="26670" cy="1968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6964680" y="1383665"/>
                <a:ext cx="2667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7143750" y="1356995"/>
              <a:ext cx="71120" cy="23241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7143750" y="1356995"/>
                <a:ext cx="7112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7161530" y="1365885"/>
              <a:ext cx="142875" cy="21463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7161530" y="1365885"/>
                <a:ext cx="14287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7071995" y="1437640"/>
              <a:ext cx="259080" cy="444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7071995" y="1437640"/>
                <a:ext cx="25908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7384415" y="1348105"/>
              <a:ext cx="71755" cy="2413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7384415" y="1348105"/>
                <a:ext cx="717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7518400" y="1401445"/>
              <a:ext cx="125095" cy="16065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7518400" y="1401445"/>
                <a:ext cx="12509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7821930" y="1455420"/>
              <a:ext cx="160655" cy="889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7821930" y="1455420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7884795" y="1401445"/>
              <a:ext cx="35560" cy="1879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7884795" y="1401445"/>
                <a:ext cx="3556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8018780" y="1392555"/>
              <a:ext cx="106680" cy="20574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8018780" y="1392555"/>
                <a:ext cx="10668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8214995" y="1321435"/>
              <a:ext cx="62230" cy="29464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8214995" y="1321435"/>
                <a:ext cx="6223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8429625" y="1392555"/>
              <a:ext cx="62230" cy="16065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8429625" y="1392555"/>
                <a:ext cx="6223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8366760" y="1365885"/>
              <a:ext cx="187325" cy="2413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8366760" y="1365885"/>
                <a:ext cx="1873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8357870" y="1482090"/>
              <a:ext cx="241300" cy="2667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8357870" y="1482090"/>
                <a:ext cx="24130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8581390" y="1348105"/>
              <a:ext cx="106680" cy="2413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8581390" y="1348105"/>
                <a:ext cx="10668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8724265" y="1419225"/>
              <a:ext cx="133985" cy="142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8724265" y="1419225"/>
                <a:ext cx="1339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7045325" y="1955165"/>
              <a:ext cx="231775" cy="36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7045325" y="1955165"/>
                <a:ext cx="2317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7188200" y="1892935"/>
              <a:ext cx="35560" cy="1873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7188200" y="1892935"/>
                <a:ext cx="3556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7205980" y="1830070"/>
              <a:ext cx="410845" cy="2857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7205980" y="1830070"/>
                <a:ext cx="410845" cy="2857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6" name="图片 317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38200"/>
            <a:ext cx="8999538" cy="4999038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884420" y="5786120"/>
              <a:ext cx="1374775" cy="6223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884420" y="5786120"/>
                <a:ext cx="137477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5133975" y="4893310"/>
              <a:ext cx="27305" cy="889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133975" y="4893310"/>
                <a:ext cx="2730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5089525" y="4893310"/>
              <a:ext cx="214630" cy="2590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5089525" y="4893310"/>
                <a:ext cx="21463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5125085" y="5071745"/>
              <a:ext cx="80645" cy="20510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5125085" y="5071745"/>
                <a:ext cx="8064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5196840" y="5161280"/>
              <a:ext cx="80010" cy="7112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5196840" y="5161280"/>
                <a:ext cx="8001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5304155" y="4937760"/>
              <a:ext cx="53340" cy="15176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5304155" y="4937760"/>
                <a:ext cx="5334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5339715" y="5009515"/>
              <a:ext cx="116205" cy="16065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5339715" y="5009515"/>
                <a:ext cx="11620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5330825" y="5133975"/>
              <a:ext cx="107315" cy="1428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5330825" y="5133975"/>
                <a:ext cx="1073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5482590" y="5027295"/>
              <a:ext cx="160655" cy="1428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5482590" y="5027295"/>
                <a:ext cx="1606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5553710" y="4973320"/>
              <a:ext cx="36195" cy="30353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5553710" y="4973320"/>
                <a:ext cx="3619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5482590" y="5161280"/>
              <a:ext cx="142875" cy="12509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5482590" y="5161280"/>
                <a:ext cx="1428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5419725" y="5133975"/>
              <a:ext cx="214630" cy="22352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5419725" y="5133975"/>
                <a:ext cx="214630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5678805" y="5045075"/>
              <a:ext cx="62865" cy="12509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5678805" y="5045075"/>
                <a:ext cx="6286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5661025" y="5179060"/>
              <a:ext cx="71755" cy="8001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5661025" y="5179060"/>
                <a:ext cx="7175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5786120" y="5018405"/>
              <a:ext cx="196215" cy="2857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5786120" y="5018405"/>
                <a:ext cx="19621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5759450" y="5116195"/>
              <a:ext cx="142875" cy="17907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5759450" y="5116195"/>
                <a:ext cx="14287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7241540" y="5027295"/>
              <a:ext cx="169545" cy="41084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7241540" y="5027295"/>
                <a:ext cx="169545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7482840" y="4866640"/>
              <a:ext cx="107315" cy="2667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7482840" y="4866640"/>
                <a:ext cx="1073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7491730" y="4893310"/>
              <a:ext cx="142875" cy="15176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7491730" y="4893310"/>
                <a:ext cx="14287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7652385" y="4857750"/>
              <a:ext cx="26670" cy="19621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7652385" y="4857750"/>
                <a:ext cx="2667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7545070" y="4875530"/>
              <a:ext cx="241300" cy="20510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7545070" y="4875530"/>
                <a:ext cx="24130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6000750" y="4652010"/>
              <a:ext cx="1053465" cy="36639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6000750" y="4652010"/>
                <a:ext cx="105346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6419850" y="4286250"/>
              <a:ext cx="205740" cy="1778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6419850" y="4286250"/>
                <a:ext cx="2057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6464935" y="4321810"/>
              <a:ext cx="205105" cy="26797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6464935" y="4321810"/>
                <a:ext cx="20510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6491605" y="4339590"/>
              <a:ext cx="223520" cy="16954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6491605" y="4339590"/>
                <a:ext cx="22352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6724015" y="4304030"/>
              <a:ext cx="178435" cy="33909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6724015" y="4304030"/>
                <a:ext cx="17843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6732905" y="4455795"/>
              <a:ext cx="88900" cy="16954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6732905" y="4455795"/>
                <a:ext cx="889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6920230" y="4491355"/>
              <a:ext cx="8890" cy="5334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6920230" y="4491355"/>
                <a:ext cx="889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6830695" y="4392930"/>
              <a:ext cx="223520" cy="34861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6830695" y="4392930"/>
                <a:ext cx="223520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1981835" y="2830195"/>
              <a:ext cx="223520" cy="3619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1981835" y="2830195"/>
                <a:ext cx="22352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7652385" y="2286000"/>
              <a:ext cx="62865" cy="74993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7652385" y="2286000"/>
                <a:ext cx="62865" cy="7499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7724140" y="2178685"/>
              <a:ext cx="392430" cy="92837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7724140" y="2178685"/>
                <a:ext cx="392430" cy="9283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7696835" y="2964180"/>
              <a:ext cx="321945" cy="10731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7696835" y="2964180"/>
                <a:ext cx="32194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8348980" y="2258695"/>
              <a:ext cx="142875" cy="889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8348980" y="2258695"/>
                <a:ext cx="1428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8384540" y="2160905"/>
              <a:ext cx="53975" cy="2857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8384540" y="2160905"/>
                <a:ext cx="539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8295640" y="2339340"/>
              <a:ext cx="187325" cy="6223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8295640" y="2339340"/>
                <a:ext cx="18732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8250555" y="2437765"/>
              <a:ext cx="401955" cy="19621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8250555" y="2437765"/>
                <a:ext cx="40195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7795260" y="2267585"/>
              <a:ext cx="26670" cy="8064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7795260" y="2267585"/>
                <a:ext cx="2667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7733030" y="2276475"/>
              <a:ext cx="160655" cy="152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7733030" y="2276475"/>
                <a:ext cx="16065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7759700" y="2374900"/>
              <a:ext cx="107315" cy="12509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7759700" y="2374900"/>
                <a:ext cx="1073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7687945" y="2544445"/>
              <a:ext cx="45085" cy="539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7687945" y="2544445"/>
                <a:ext cx="4508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7687945" y="2562225"/>
              <a:ext cx="133985" cy="152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7687945" y="2562225"/>
                <a:ext cx="13398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7786370" y="2517775"/>
              <a:ext cx="142875" cy="21463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7786370" y="2517775"/>
                <a:ext cx="14287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7750810" y="2633980"/>
              <a:ext cx="53340" cy="142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7750810" y="2633980"/>
                <a:ext cx="5334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7741920" y="2732405"/>
              <a:ext cx="151765" cy="3556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7741920" y="2732405"/>
                <a:ext cx="15176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7679055" y="2830195"/>
              <a:ext cx="36195" cy="2730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7679055" y="2830195"/>
                <a:ext cx="3619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7652385" y="2893060"/>
              <a:ext cx="98425" cy="889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7652385" y="2893060"/>
                <a:ext cx="984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7777480" y="2785745"/>
              <a:ext cx="169545" cy="2413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7777480" y="2785745"/>
                <a:ext cx="16954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7750810" y="2866390"/>
              <a:ext cx="151765" cy="1244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7750810" y="2866390"/>
                <a:ext cx="15176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6812915" y="2401570"/>
              <a:ext cx="285750" cy="15176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6812915" y="2401570"/>
                <a:ext cx="28575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7232650" y="2446655"/>
              <a:ext cx="214630" cy="355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7232650" y="2446655"/>
                <a:ext cx="21463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7205980" y="2383790"/>
              <a:ext cx="375285" cy="26797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7205980" y="2383790"/>
                <a:ext cx="37528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8125460" y="2812415"/>
              <a:ext cx="259080" cy="539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8125460" y="2812415"/>
                <a:ext cx="25908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8295640" y="2785745"/>
              <a:ext cx="151765" cy="17843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8295640" y="2785745"/>
                <a:ext cx="15176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8581390" y="2732405"/>
              <a:ext cx="8890" cy="5334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8581390" y="2732405"/>
                <a:ext cx="889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8482965" y="2723515"/>
              <a:ext cx="222885" cy="21399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8482965" y="2723515"/>
                <a:ext cx="22288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8456295" y="2714625"/>
              <a:ext cx="259080" cy="3302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8456295" y="2714625"/>
                <a:ext cx="25908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8750935" y="2830195"/>
              <a:ext cx="187325" cy="1428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8750935" y="2830195"/>
                <a:ext cx="1873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8089900" y="3018155"/>
              <a:ext cx="89535" cy="12509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8089900" y="3018155"/>
                <a:ext cx="8953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8072120" y="3044825"/>
              <a:ext cx="196215" cy="1873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8072120" y="3044825"/>
                <a:ext cx="1962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8295640" y="3196590"/>
              <a:ext cx="17780" cy="8001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8295640" y="3196590"/>
                <a:ext cx="1778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8348980" y="3143250"/>
              <a:ext cx="35560" cy="3556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8348980" y="3143250"/>
                <a:ext cx="3556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8429625" y="3089275"/>
              <a:ext cx="178435" cy="25019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8429625" y="3089275"/>
                <a:ext cx="17843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3759200" y="3598545"/>
              <a:ext cx="1321435" cy="2667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3759200" y="3598545"/>
                <a:ext cx="13214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1955165" y="4258945"/>
              <a:ext cx="259080" cy="26797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1955165" y="4258945"/>
                <a:ext cx="25908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2053590" y="4304030"/>
              <a:ext cx="8890" cy="1873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2053590" y="4304030"/>
                <a:ext cx="889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2357120" y="4304030"/>
              <a:ext cx="360" cy="11557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2357120" y="4304030"/>
                <a:ext cx="36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2392680" y="4304030"/>
              <a:ext cx="53975" cy="9779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2392680" y="4304030"/>
                <a:ext cx="5397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2437765" y="4196715"/>
              <a:ext cx="106680" cy="21399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2437765" y="4196715"/>
                <a:ext cx="10668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2508885" y="4241165"/>
              <a:ext cx="116205" cy="2667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2508885" y="4241165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2499995" y="4312920"/>
              <a:ext cx="125095" cy="16954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2499995" y="4312920"/>
                <a:ext cx="1250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2669540" y="4178935"/>
              <a:ext cx="71755" cy="16954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2669540" y="4178935"/>
                <a:ext cx="717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2669540" y="4250055"/>
              <a:ext cx="116205" cy="4508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2669540" y="4250055"/>
                <a:ext cx="11620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2669540" y="4330700"/>
              <a:ext cx="107315" cy="355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2669540" y="4330700"/>
                <a:ext cx="10731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2625090" y="4304030"/>
              <a:ext cx="151765" cy="1873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2625090" y="4304030"/>
                <a:ext cx="15176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2669540" y="4392930"/>
              <a:ext cx="160655" cy="11620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2669540" y="4392930"/>
                <a:ext cx="1606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2741295" y="4419600"/>
              <a:ext cx="17780" cy="16129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2741295" y="4419600"/>
                <a:ext cx="1778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2910840" y="4232275"/>
              <a:ext cx="116205" cy="26797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2910840" y="4232275"/>
                <a:ext cx="11620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3044825" y="4330700"/>
              <a:ext cx="133985" cy="1428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3044825" y="4330700"/>
                <a:ext cx="1339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3214370" y="4321810"/>
              <a:ext cx="62230" cy="17843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3214370" y="4321810"/>
                <a:ext cx="6223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3312795" y="4205605"/>
              <a:ext cx="125095" cy="31242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3312795" y="4205605"/>
                <a:ext cx="12509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1910715" y="4768215"/>
              <a:ext cx="267970" cy="2857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1910715" y="4768215"/>
                <a:ext cx="26797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2286000" y="4759325"/>
              <a:ext cx="97790" cy="39306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2286000" y="4759325"/>
                <a:ext cx="9779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2392680" y="4794885"/>
              <a:ext cx="142875" cy="36639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2392680" y="4794885"/>
                <a:ext cx="14287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2357120" y="4973320"/>
              <a:ext cx="205105" cy="15176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2357120" y="4973320"/>
                <a:ext cx="20510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2517775" y="4803775"/>
              <a:ext cx="17780" cy="7175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2517775" y="4803775"/>
                <a:ext cx="1778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2598420" y="4893310"/>
              <a:ext cx="62230" cy="25019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2598420" y="4893310"/>
                <a:ext cx="6223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2571750" y="4928870"/>
              <a:ext cx="35560" cy="20510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2571750" y="4928870"/>
                <a:ext cx="3556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2625090" y="4830445"/>
              <a:ext cx="26670" cy="34861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2625090" y="4830445"/>
                <a:ext cx="26670" cy="348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2687320" y="4946650"/>
              <a:ext cx="17780" cy="984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2687320" y="4946650"/>
                <a:ext cx="1778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2723515" y="4875530"/>
              <a:ext cx="187325" cy="31242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2723515" y="4875530"/>
                <a:ext cx="18732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2901950" y="4875530"/>
              <a:ext cx="107315" cy="1778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2901950" y="4875530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2937510" y="4750435"/>
              <a:ext cx="62865" cy="30353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2937510" y="4750435"/>
                <a:ext cx="6286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2821305" y="4937760"/>
              <a:ext cx="312420" cy="25908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2821305" y="4937760"/>
                <a:ext cx="31242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3205480" y="4759325"/>
              <a:ext cx="71120" cy="4286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3205480" y="4759325"/>
                <a:ext cx="7112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3330575" y="4866640"/>
              <a:ext cx="44450" cy="8001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3330575" y="4866640"/>
                <a:ext cx="4445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3321685" y="4821555"/>
              <a:ext cx="160655" cy="17907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3321685" y="4821555"/>
                <a:ext cx="16065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3295015" y="4830445"/>
              <a:ext cx="151765" cy="36639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3295015" y="4830445"/>
                <a:ext cx="15176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3276600" y="4937760"/>
              <a:ext cx="401955" cy="31242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3276600" y="4937760"/>
                <a:ext cx="40195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3669665" y="4911090"/>
              <a:ext cx="80645" cy="29464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3669665" y="4911090"/>
                <a:ext cx="806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3812540" y="4937760"/>
              <a:ext cx="35560" cy="23241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3812540" y="4937760"/>
                <a:ext cx="3556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3857625" y="4911090"/>
              <a:ext cx="71120" cy="25019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3857625" y="4911090"/>
                <a:ext cx="7112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3741420" y="5018405"/>
              <a:ext cx="321310" cy="20510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3741420" y="5018405"/>
                <a:ext cx="32131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3902075" y="4884420"/>
              <a:ext cx="213995" cy="48196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3902075" y="4884420"/>
                <a:ext cx="213995" cy="481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499745" y="330200"/>
              <a:ext cx="142875" cy="3556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499745" y="330200"/>
                <a:ext cx="14287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481965" y="267335"/>
              <a:ext cx="151765" cy="41084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481965" y="267335"/>
                <a:ext cx="151765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704850" y="240665"/>
              <a:ext cx="27305" cy="10731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704850" y="240665"/>
                <a:ext cx="273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墨迹 108"/>
              <p14:cNvContentPartPr/>
              <p14:nvPr/>
            </p14:nvContentPartPr>
            <p14:xfrm>
              <a:off x="732155" y="267335"/>
              <a:ext cx="53340" cy="8064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7"/>
            </p:blipFill>
            <p:spPr>
              <a:xfrm>
                <a:off x="732155" y="267335"/>
                <a:ext cx="5334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墨迹 109"/>
              <p14:cNvContentPartPr/>
              <p14:nvPr/>
            </p14:nvContentPartPr>
            <p14:xfrm>
              <a:off x="651510" y="437515"/>
              <a:ext cx="360" cy="7112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9"/>
            </p:blipFill>
            <p:spPr>
              <a:xfrm>
                <a:off x="651510" y="437515"/>
                <a:ext cx="36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墨迹 110"/>
              <p14:cNvContentPartPr/>
              <p14:nvPr/>
            </p14:nvContentPartPr>
            <p14:xfrm>
              <a:off x="669290" y="401320"/>
              <a:ext cx="62865" cy="10731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1"/>
            </p:blipFill>
            <p:spPr>
              <a:xfrm>
                <a:off x="669290" y="401320"/>
                <a:ext cx="6286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2" name="墨迹 111"/>
              <p14:cNvContentPartPr/>
              <p14:nvPr/>
            </p14:nvContentPartPr>
            <p14:xfrm>
              <a:off x="669290" y="365760"/>
              <a:ext cx="169545" cy="30353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3"/>
            </p:blipFill>
            <p:spPr>
              <a:xfrm>
                <a:off x="669290" y="365760"/>
                <a:ext cx="16954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3" name="墨迹 112"/>
              <p14:cNvContentPartPr/>
              <p14:nvPr/>
            </p14:nvContentPartPr>
            <p14:xfrm>
              <a:off x="678180" y="553085"/>
              <a:ext cx="80645" cy="12509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5"/>
            </p:blipFill>
            <p:spPr>
              <a:xfrm>
                <a:off x="678180" y="553085"/>
                <a:ext cx="8064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4" name="墨迹 113"/>
              <p14:cNvContentPartPr/>
              <p14:nvPr/>
            </p14:nvContentPartPr>
            <p14:xfrm>
              <a:off x="749935" y="580390"/>
              <a:ext cx="71120" cy="1778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7"/>
            </p:blipFill>
            <p:spPr>
              <a:xfrm>
                <a:off x="749935" y="580390"/>
                <a:ext cx="7112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5" name="墨迹 114"/>
              <p14:cNvContentPartPr/>
              <p14:nvPr/>
            </p14:nvContentPartPr>
            <p14:xfrm>
              <a:off x="847725" y="419100"/>
              <a:ext cx="36195" cy="10731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9"/>
            </p:blipFill>
            <p:spPr>
              <a:xfrm>
                <a:off x="847725" y="419100"/>
                <a:ext cx="3619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6" name="墨迹 115"/>
              <p14:cNvContentPartPr/>
              <p14:nvPr/>
            </p14:nvContentPartPr>
            <p14:xfrm>
              <a:off x="857250" y="517525"/>
              <a:ext cx="26670" cy="8064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1"/>
            </p:blipFill>
            <p:spPr>
              <a:xfrm>
                <a:off x="857250" y="517525"/>
                <a:ext cx="2667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7" name="墨迹 116"/>
              <p14:cNvContentPartPr/>
              <p14:nvPr/>
            </p14:nvContentPartPr>
            <p14:xfrm>
              <a:off x="919480" y="365760"/>
              <a:ext cx="142875" cy="6286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3"/>
            </p:blipFill>
            <p:spPr>
              <a:xfrm>
                <a:off x="919480" y="365760"/>
                <a:ext cx="14287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18" name="墨迹 117"/>
              <p14:cNvContentPartPr/>
              <p14:nvPr/>
            </p14:nvContentPartPr>
            <p14:xfrm>
              <a:off x="990600" y="392430"/>
              <a:ext cx="45085" cy="33083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5"/>
            </p:blipFill>
            <p:spPr>
              <a:xfrm>
                <a:off x="990600" y="392430"/>
                <a:ext cx="4508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19" name="墨迹 118"/>
              <p14:cNvContentPartPr/>
              <p14:nvPr/>
            </p14:nvContentPartPr>
            <p14:xfrm>
              <a:off x="990600" y="464185"/>
              <a:ext cx="89535" cy="2667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7"/>
            </p:blipFill>
            <p:spPr>
              <a:xfrm>
                <a:off x="990600" y="464185"/>
                <a:ext cx="895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0" name="墨迹 119"/>
              <p14:cNvContentPartPr/>
              <p14:nvPr/>
            </p14:nvContentPartPr>
            <p14:xfrm>
              <a:off x="1009015" y="553085"/>
              <a:ext cx="88900" cy="889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9"/>
            </p:blipFill>
            <p:spPr>
              <a:xfrm>
                <a:off x="1009015" y="553085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1" name="墨迹 120"/>
              <p14:cNvContentPartPr/>
              <p14:nvPr/>
            </p14:nvContentPartPr>
            <p14:xfrm>
              <a:off x="1196340" y="312420"/>
              <a:ext cx="160655" cy="2857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1"/>
            </p:blipFill>
            <p:spPr>
              <a:xfrm>
                <a:off x="1196340" y="312420"/>
                <a:ext cx="16065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2" name="墨迹 121"/>
              <p14:cNvContentPartPr/>
              <p14:nvPr/>
            </p14:nvContentPartPr>
            <p14:xfrm>
              <a:off x="1187450" y="561975"/>
              <a:ext cx="125095" cy="17018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3"/>
            </p:blipFill>
            <p:spPr>
              <a:xfrm>
                <a:off x="1187450" y="561975"/>
                <a:ext cx="12509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3" name="墨迹 122"/>
              <p14:cNvContentPartPr/>
              <p14:nvPr/>
            </p14:nvContentPartPr>
            <p14:xfrm>
              <a:off x="1276350" y="624840"/>
              <a:ext cx="71755" cy="36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5"/>
            </p:blipFill>
            <p:spPr>
              <a:xfrm>
                <a:off x="1276350" y="624840"/>
                <a:ext cx="717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4" name="墨迹 123"/>
              <p14:cNvContentPartPr/>
              <p14:nvPr/>
            </p14:nvContentPartPr>
            <p14:xfrm>
              <a:off x="1383665" y="401320"/>
              <a:ext cx="71755" cy="35750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7"/>
            </p:blipFill>
            <p:spPr>
              <a:xfrm>
                <a:off x="1383665" y="401320"/>
                <a:ext cx="71755" cy="357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5" name="墨迹 124"/>
              <p14:cNvContentPartPr/>
              <p14:nvPr/>
            </p14:nvContentPartPr>
            <p14:xfrm>
              <a:off x="1437640" y="374650"/>
              <a:ext cx="160655" cy="31242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9"/>
            </p:blipFill>
            <p:spPr>
              <a:xfrm>
                <a:off x="1437640" y="374650"/>
                <a:ext cx="16065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6" name="墨迹 125"/>
              <p14:cNvContentPartPr/>
              <p14:nvPr/>
            </p14:nvContentPartPr>
            <p14:xfrm>
              <a:off x="1651635" y="410210"/>
              <a:ext cx="71755" cy="27686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1"/>
            </p:blipFill>
            <p:spPr>
              <a:xfrm>
                <a:off x="1651635" y="410210"/>
                <a:ext cx="7175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7" name="墨迹 126"/>
              <p14:cNvContentPartPr/>
              <p14:nvPr/>
            </p14:nvContentPartPr>
            <p14:xfrm>
              <a:off x="1785620" y="473075"/>
              <a:ext cx="89535" cy="16065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3"/>
            </p:blipFill>
            <p:spPr>
              <a:xfrm>
                <a:off x="1785620" y="473075"/>
                <a:ext cx="895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28" name="墨迹 127"/>
              <p14:cNvContentPartPr/>
              <p14:nvPr/>
            </p14:nvContentPartPr>
            <p14:xfrm>
              <a:off x="1928495" y="410210"/>
              <a:ext cx="71755" cy="2413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5"/>
            </p:blipFill>
            <p:spPr>
              <a:xfrm>
                <a:off x="1928495" y="410210"/>
                <a:ext cx="717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29" name="墨迹 128"/>
              <p14:cNvContentPartPr/>
              <p14:nvPr/>
            </p14:nvContentPartPr>
            <p14:xfrm>
              <a:off x="2035810" y="374650"/>
              <a:ext cx="80010" cy="30353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7"/>
            </p:blipFill>
            <p:spPr>
              <a:xfrm>
                <a:off x="2035810" y="374650"/>
                <a:ext cx="8001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0" name="墨迹 129"/>
              <p14:cNvContentPartPr/>
              <p14:nvPr/>
            </p14:nvContentPartPr>
            <p14:xfrm>
              <a:off x="2196465" y="481965"/>
              <a:ext cx="160655" cy="889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9"/>
            </p:blipFill>
            <p:spPr>
              <a:xfrm>
                <a:off x="2196465" y="48196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1" name="墨迹 130"/>
              <p14:cNvContentPartPr/>
              <p14:nvPr/>
            </p14:nvContentPartPr>
            <p14:xfrm>
              <a:off x="2214245" y="535305"/>
              <a:ext cx="151765" cy="4508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61"/>
            </p:blipFill>
            <p:spPr>
              <a:xfrm>
                <a:off x="2214245" y="535305"/>
                <a:ext cx="15176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2" name="墨迹 131"/>
              <p14:cNvContentPartPr/>
              <p14:nvPr/>
            </p14:nvContentPartPr>
            <p14:xfrm>
              <a:off x="2312670" y="410210"/>
              <a:ext cx="160655" cy="2413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3"/>
            </p:blipFill>
            <p:spPr>
              <a:xfrm>
                <a:off x="2312670" y="410210"/>
                <a:ext cx="1606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3" name="墨迹 132"/>
              <p14:cNvContentPartPr/>
              <p14:nvPr/>
            </p14:nvContentPartPr>
            <p14:xfrm>
              <a:off x="2633980" y="365760"/>
              <a:ext cx="160655" cy="3302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5"/>
            </p:blipFill>
            <p:spPr>
              <a:xfrm>
                <a:off x="2633980" y="365760"/>
                <a:ext cx="16065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4" name="墨迹 133"/>
              <p14:cNvContentPartPr/>
              <p14:nvPr/>
            </p14:nvContentPartPr>
            <p14:xfrm>
              <a:off x="2776855" y="526415"/>
              <a:ext cx="259080" cy="13398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7"/>
            </p:blipFill>
            <p:spPr>
              <a:xfrm>
                <a:off x="2776855" y="526415"/>
                <a:ext cx="2590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5" name="墨迹 134"/>
              <p14:cNvContentPartPr/>
              <p14:nvPr/>
            </p14:nvContentPartPr>
            <p14:xfrm>
              <a:off x="3044825" y="392430"/>
              <a:ext cx="116205" cy="29464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9"/>
            </p:blipFill>
            <p:spPr>
              <a:xfrm>
                <a:off x="3044825" y="392430"/>
                <a:ext cx="11620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6" name="墨迹 135"/>
              <p14:cNvContentPartPr/>
              <p14:nvPr/>
            </p14:nvContentPartPr>
            <p14:xfrm>
              <a:off x="3214370" y="499745"/>
              <a:ext cx="160655" cy="16065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71"/>
            </p:blipFill>
            <p:spPr>
              <a:xfrm>
                <a:off x="3214370" y="499745"/>
                <a:ext cx="1606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7" name="墨迹 136"/>
              <p14:cNvContentPartPr/>
              <p14:nvPr/>
            </p14:nvContentPartPr>
            <p14:xfrm>
              <a:off x="3383915" y="356870"/>
              <a:ext cx="133985" cy="19621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3"/>
            </p:blipFill>
            <p:spPr>
              <a:xfrm>
                <a:off x="3383915" y="356870"/>
                <a:ext cx="1339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38" name="墨迹 137"/>
              <p14:cNvContentPartPr/>
              <p14:nvPr/>
            </p14:nvContentPartPr>
            <p14:xfrm>
              <a:off x="3491230" y="481965"/>
              <a:ext cx="53340" cy="3556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5"/>
            </p:blipFill>
            <p:spPr>
              <a:xfrm>
                <a:off x="3491230" y="481965"/>
                <a:ext cx="5334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39" name="墨迹 138"/>
              <p14:cNvContentPartPr/>
              <p14:nvPr/>
            </p14:nvContentPartPr>
            <p14:xfrm>
              <a:off x="3598545" y="356870"/>
              <a:ext cx="80010" cy="11620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7"/>
            </p:blipFill>
            <p:spPr>
              <a:xfrm>
                <a:off x="3598545" y="356870"/>
                <a:ext cx="8001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0" name="墨迹 139"/>
              <p14:cNvContentPartPr/>
              <p14:nvPr/>
            </p14:nvContentPartPr>
            <p14:xfrm>
              <a:off x="3535680" y="526415"/>
              <a:ext cx="17780" cy="12509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9"/>
            </p:blipFill>
            <p:spPr>
              <a:xfrm>
                <a:off x="3535680" y="526415"/>
                <a:ext cx="177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1" name="墨迹 140"/>
              <p14:cNvContentPartPr/>
              <p14:nvPr/>
            </p14:nvContentPartPr>
            <p14:xfrm>
              <a:off x="3535680" y="526415"/>
              <a:ext cx="98425" cy="16065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81"/>
            </p:blipFill>
            <p:spPr>
              <a:xfrm>
                <a:off x="3535680" y="526415"/>
                <a:ext cx="9842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2" name="墨迹 141"/>
              <p14:cNvContentPartPr/>
              <p14:nvPr/>
            </p14:nvContentPartPr>
            <p14:xfrm>
              <a:off x="3429000" y="660400"/>
              <a:ext cx="258445" cy="12509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3"/>
            </p:blipFill>
            <p:spPr>
              <a:xfrm>
                <a:off x="3429000" y="660400"/>
                <a:ext cx="25844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3" name="墨迹 142"/>
              <p14:cNvContentPartPr/>
              <p14:nvPr/>
            </p14:nvContentPartPr>
            <p14:xfrm>
              <a:off x="3517900" y="633730"/>
              <a:ext cx="53975" cy="20510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5"/>
            </p:blipFill>
            <p:spPr>
              <a:xfrm>
                <a:off x="3517900" y="633730"/>
                <a:ext cx="5397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4" name="墨迹 143"/>
              <p14:cNvContentPartPr/>
              <p14:nvPr/>
            </p14:nvContentPartPr>
            <p14:xfrm>
              <a:off x="3607435" y="642620"/>
              <a:ext cx="26670" cy="26797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7"/>
            </p:blipFill>
            <p:spPr>
              <a:xfrm>
                <a:off x="3607435" y="642620"/>
                <a:ext cx="2667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5" name="墨迹 144"/>
              <p14:cNvContentPartPr/>
              <p14:nvPr/>
            </p14:nvContentPartPr>
            <p14:xfrm>
              <a:off x="3803650" y="446405"/>
              <a:ext cx="26670" cy="3746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9"/>
            </p:blipFill>
            <p:spPr>
              <a:xfrm>
                <a:off x="3803650" y="446405"/>
                <a:ext cx="2667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6" name="墨迹 145"/>
              <p14:cNvContentPartPr/>
              <p14:nvPr/>
            </p14:nvContentPartPr>
            <p14:xfrm>
              <a:off x="3857625" y="544195"/>
              <a:ext cx="142875" cy="3619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91"/>
            </p:blipFill>
            <p:spPr>
              <a:xfrm>
                <a:off x="3857625" y="544195"/>
                <a:ext cx="14287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7" name="墨迹 146"/>
              <p14:cNvContentPartPr/>
              <p14:nvPr/>
            </p14:nvContentPartPr>
            <p14:xfrm>
              <a:off x="3893185" y="464185"/>
              <a:ext cx="116205" cy="3302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3"/>
            </p:blipFill>
            <p:spPr>
              <a:xfrm>
                <a:off x="3893185" y="464185"/>
                <a:ext cx="11620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48" name="墨迹 147"/>
              <p14:cNvContentPartPr/>
              <p14:nvPr/>
            </p14:nvContentPartPr>
            <p14:xfrm>
              <a:off x="4178935" y="615950"/>
              <a:ext cx="80010" cy="3556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5"/>
            </p:blipFill>
            <p:spPr>
              <a:xfrm>
                <a:off x="4178935" y="615950"/>
                <a:ext cx="8001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49" name="墨迹 148"/>
              <p14:cNvContentPartPr/>
              <p14:nvPr/>
            </p14:nvContentPartPr>
            <p14:xfrm>
              <a:off x="4205605" y="651510"/>
              <a:ext cx="160655" cy="5334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7"/>
            </p:blipFill>
            <p:spPr>
              <a:xfrm>
                <a:off x="4205605" y="651510"/>
                <a:ext cx="16065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0" name="墨迹 149"/>
              <p14:cNvContentPartPr/>
              <p14:nvPr/>
            </p14:nvContentPartPr>
            <p14:xfrm>
              <a:off x="4267835" y="535305"/>
              <a:ext cx="196850" cy="25019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9"/>
            </p:blipFill>
            <p:spPr>
              <a:xfrm>
                <a:off x="4267835" y="535305"/>
                <a:ext cx="19685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1" name="墨迹 150"/>
              <p14:cNvContentPartPr/>
              <p14:nvPr/>
            </p14:nvContentPartPr>
            <p14:xfrm>
              <a:off x="4572000" y="481965"/>
              <a:ext cx="133350" cy="25908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01"/>
            </p:blipFill>
            <p:spPr>
              <a:xfrm>
                <a:off x="4572000" y="481965"/>
                <a:ext cx="13335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2" name="墨迹 151"/>
              <p14:cNvContentPartPr/>
              <p14:nvPr/>
            </p14:nvContentPartPr>
            <p14:xfrm>
              <a:off x="4634230" y="481965"/>
              <a:ext cx="196215" cy="30353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3"/>
            </p:blipFill>
            <p:spPr>
              <a:xfrm>
                <a:off x="4634230" y="481965"/>
                <a:ext cx="19621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3" name="墨迹 152"/>
              <p14:cNvContentPartPr/>
              <p14:nvPr/>
            </p14:nvContentPartPr>
            <p14:xfrm>
              <a:off x="4714875" y="678180"/>
              <a:ext cx="106680" cy="3619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5"/>
            </p:blipFill>
            <p:spPr>
              <a:xfrm>
                <a:off x="4714875" y="678180"/>
                <a:ext cx="10668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4" name="墨迹 153"/>
              <p14:cNvContentPartPr/>
              <p14:nvPr/>
            </p14:nvContentPartPr>
            <p14:xfrm>
              <a:off x="4875530" y="481965"/>
              <a:ext cx="196215" cy="23241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7"/>
            </p:blipFill>
            <p:spPr>
              <a:xfrm>
                <a:off x="4875530" y="481965"/>
                <a:ext cx="19621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5" name="墨迹 154"/>
              <p14:cNvContentPartPr/>
              <p14:nvPr/>
            </p14:nvContentPartPr>
            <p14:xfrm>
              <a:off x="5161280" y="571500"/>
              <a:ext cx="142875" cy="1778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9"/>
            </p:blipFill>
            <p:spPr>
              <a:xfrm>
                <a:off x="5161280" y="57150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6" name="墨迹 155"/>
              <p14:cNvContentPartPr/>
              <p14:nvPr/>
            </p14:nvContentPartPr>
            <p14:xfrm>
              <a:off x="5170170" y="598170"/>
              <a:ext cx="142875" cy="444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11"/>
            </p:blipFill>
            <p:spPr>
              <a:xfrm>
                <a:off x="5170170" y="598170"/>
                <a:ext cx="1428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57" name="墨迹 156"/>
              <p14:cNvContentPartPr/>
              <p14:nvPr/>
            </p14:nvContentPartPr>
            <p14:xfrm>
              <a:off x="5196840" y="508635"/>
              <a:ext cx="213995" cy="25908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3"/>
            </p:blipFill>
            <p:spPr>
              <a:xfrm>
                <a:off x="5196840" y="508635"/>
                <a:ext cx="21399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58" name="墨迹 157"/>
              <p14:cNvContentPartPr/>
              <p14:nvPr/>
            </p14:nvContentPartPr>
            <p14:xfrm>
              <a:off x="5741670" y="401320"/>
              <a:ext cx="17780" cy="8064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5"/>
            </p:blipFill>
            <p:spPr>
              <a:xfrm>
                <a:off x="5741670" y="401320"/>
                <a:ext cx="1778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59" name="墨迹 158"/>
              <p14:cNvContentPartPr/>
              <p14:nvPr/>
            </p14:nvContentPartPr>
            <p14:xfrm>
              <a:off x="5598795" y="499745"/>
              <a:ext cx="8890" cy="12509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7"/>
            </p:blipFill>
            <p:spPr>
              <a:xfrm>
                <a:off x="5598795" y="499745"/>
                <a:ext cx="889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0" name="墨迹 159"/>
              <p14:cNvContentPartPr/>
              <p14:nvPr/>
            </p14:nvContentPartPr>
            <p14:xfrm>
              <a:off x="5634355" y="499745"/>
              <a:ext cx="223520" cy="9842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9"/>
            </p:blipFill>
            <p:spPr>
              <a:xfrm>
                <a:off x="5634355" y="499745"/>
                <a:ext cx="22352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1" name="墨迹 160"/>
              <p14:cNvContentPartPr/>
              <p14:nvPr/>
            </p14:nvContentPartPr>
            <p14:xfrm>
              <a:off x="5625465" y="589280"/>
              <a:ext cx="178435" cy="16954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21"/>
            </p:blipFill>
            <p:spPr>
              <a:xfrm>
                <a:off x="5625465" y="589280"/>
                <a:ext cx="1784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2" name="墨迹 161"/>
              <p14:cNvContentPartPr/>
              <p14:nvPr/>
            </p14:nvContentPartPr>
            <p14:xfrm>
              <a:off x="5669915" y="633730"/>
              <a:ext cx="116205" cy="20510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3"/>
            </p:blipFill>
            <p:spPr>
              <a:xfrm>
                <a:off x="5669915" y="633730"/>
                <a:ext cx="11620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3" name="墨迹 162"/>
              <p14:cNvContentPartPr/>
              <p14:nvPr/>
            </p14:nvContentPartPr>
            <p14:xfrm>
              <a:off x="5723890" y="749935"/>
              <a:ext cx="97790" cy="2667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5"/>
            </p:blipFill>
            <p:spPr>
              <a:xfrm>
                <a:off x="5723890" y="749935"/>
                <a:ext cx="977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4" name="墨迹 163"/>
              <p14:cNvContentPartPr/>
              <p14:nvPr/>
            </p14:nvContentPartPr>
            <p14:xfrm>
              <a:off x="5893435" y="535305"/>
              <a:ext cx="107315" cy="7175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7"/>
            </p:blipFill>
            <p:spPr>
              <a:xfrm>
                <a:off x="5893435" y="535305"/>
                <a:ext cx="10731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5" name="墨迹 164"/>
              <p14:cNvContentPartPr/>
              <p14:nvPr/>
            </p14:nvContentPartPr>
            <p14:xfrm>
              <a:off x="5902325" y="660400"/>
              <a:ext cx="71120" cy="539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9"/>
            </p:blipFill>
            <p:spPr>
              <a:xfrm>
                <a:off x="5902325" y="660400"/>
                <a:ext cx="7112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6" name="墨迹 165"/>
              <p14:cNvContentPartPr/>
              <p14:nvPr/>
            </p14:nvContentPartPr>
            <p14:xfrm>
              <a:off x="5902325" y="607060"/>
              <a:ext cx="303530" cy="20510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31"/>
            </p:blipFill>
            <p:spPr>
              <a:xfrm>
                <a:off x="5902325" y="607060"/>
                <a:ext cx="30353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67" name="墨迹 166"/>
              <p14:cNvContentPartPr/>
              <p14:nvPr/>
            </p14:nvContentPartPr>
            <p14:xfrm>
              <a:off x="6250305" y="607060"/>
              <a:ext cx="142875" cy="1778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3"/>
            </p:blipFill>
            <p:spPr>
              <a:xfrm>
                <a:off x="6250305" y="60706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68" name="墨迹 167"/>
              <p14:cNvContentPartPr/>
              <p14:nvPr/>
            </p14:nvContentPartPr>
            <p14:xfrm>
              <a:off x="6259195" y="561975"/>
              <a:ext cx="125095" cy="22352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5"/>
            </p:blipFill>
            <p:spPr>
              <a:xfrm>
                <a:off x="6259195" y="561975"/>
                <a:ext cx="12509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69" name="墨迹 168"/>
              <p14:cNvContentPartPr/>
              <p14:nvPr/>
            </p14:nvContentPartPr>
            <p14:xfrm>
              <a:off x="6196965" y="607060"/>
              <a:ext cx="133985" cy="25019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7"/>
            </p:blipFill>
            <p:spPr>
              <a:xfrm>
                <a:off x="6196965" y="607060"/>
                <a:ext cx="13398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0" name="墨迹 169"/>
              <p14:cNvContentPartPr/>
              <p14:nvPr/>
            </p14:nvContentPartPr>
            <p14:xfrm>
              <a:off x="7045325" y="312420"/>
              <a:ext cx="196215" cy="39243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9"/>
            </p:blipFill>
            <p:spPr>
              <a:xfrm>
                <a:off x="7045325" y="312420"/>
                <a:ext cx="196215" cy="392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1" name="墨迹 170"/>
              <p14:cNvContentPartPr/>
              <p14:nvPr/>
            </p14:nvContentPartPr>
            <p14:xfrm>
              <a:off x="7223760" y="347980"/>
              <a:ext cx="44450" cy="29464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41"/>
            </p:blipFill>
            <p:spPr>
              <a:xfrm>
                <a:off x="7223760" y="347980"/>
                <a:ext cx="4445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2" name="墨迹 171"/>
              <p14:cNvContentPartPr/>
              <p14:nvPr/>
            </p14:nvContentPartPr>
            <p14:xfrm>
              <a:off x="7205980" y="553085"/>
              <a:ext cx="80645" cy="1841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43"/>
            </p:blipFill>
            <p:spPr>
              <a:xfrm>
                <a:off x="7205980" y="553085"/>
                <a:ext cx="8064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3" name="墨迹 172"/>
              <p14:cNvContentPartPr/>
              <p14:nvPr/>
            </p14:nvContentPartPr>
            <p14:xfrm>
              <a:off x="7438390" y="571500"/>
              <a:ext cx="17780" cy="36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5"/>
            </p:blipFill>
            <p:spPr>
              <a:xfrm>
                <a:off x="7438390" y="57150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4" name="墨迹 173"/>
              <p14:cNvContentPartPr/>
              <p14:nvPr/>
            </p14:nvContentPartPr>
            <p14:xfrm>
              <a:off x="7679055" y="321310"/>
              <a:ext cx="151765" cy="21399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7"/>
            </p:blipFill>
            <p:spPr>
              <a:xfrm>
                <a:off x="7679055" y="321310"/>
                <a:ext cx="15176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5" name="墨迹 174"/>
              <p14:cNvContentPartPr/>
              <p14:nvPr/>
            </p14:nvContentPartPr>
            <p14:xfrm>
              <a:off x="7687945" y="535305"/>
              <a:ext cx="107315" cy="4508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9"/>
            </p:blipFill>
            <p:spPr>
              <a:xfrm>
                <a:off x="7687945" y="535305"/>
                <a:ext cx="10731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6" name="墨迹 175"/>
              <p14:cNvContentPartPr/>
              <p14:nvPr/>
            </p14:nvContentPartPr>
            <p14:xfrm>
              <a:off x="7696835" y="508635"/>
              <a:ext cx="107315" cy="1873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51"/>
            </p:blipFill>
            <p:spPr>
              <a:xfrm>
                <a:off x="7696835" y="508635"/>
                <a:ext cx="1073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77" name="墨迹 176"/>
              <p14:cNvContentPartPr/>
              <p14:nvPr/>
            </p14:nvContentPartPr>
            <p14:xfrm>
              <a:off x="7750810" y="615950"/>
              <a:ext cx="107315" cy="5334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53"/>
            </p:blipFill>
            <p:spPr>
              <a:xfrm>
                <a:off x="7750810" y="615950"/>
                <a:ext cx="10731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78" name="墨迹 177"/>
              <p14:cNvContentPartPr/>
              <p14:nvPr/>
            </p14:nvContentPartPr>
            <p14:xfrm>
              <a:off x="7911465" y="508635"/>
              <a:ext cx="89535" cy="10731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5"/>
            </p:blipFill>
            <p:spPr>
              <a:xfrm>
                <a:off x="7911465" y="508635"/>
                <a:ext cx="895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79" name="墨迹 178"/>
              <p14:cNvContentPartPr/>
              <p14:nvPr/>
            </p14:nvContentPartPr>
            <p14:xfrm>
              <a:off x="8098790" y="356870"/>
              <a:ext cx="17780" cy="9842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7"/>
            </p:blipFill>
            <p:spPr>
              <a:xfrm>
                <a:off x="8098790" y="356870"/>
                <a:ext cx="1778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0" name="墨迹 179"/>
              <p14:cNvContentPartPr/>
              <p14:nvPr/>
            </p14:nvContentPartPr>
            <p14:xfrm>
              <a:off x="8081010" y="347980"/>
              <a:ext cx="169545" cy="32131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9"/>
            </p:blipFill>
            <p:spPr>
              <a:xfrm>
                <a:off x="8081010" y="347980"/>
                <a:ext cx="16954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1" name="墨迹 180"/>
              <p14:cNvContentPartPr/>
              <p14:nvPr/>
            </p14:nvContentPartPr>
            <p14:xfrm>
              <a:off x="8018780" y="598170"/>
              <a:ext cx="115570" cy="12509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61"/>
            </p:blipFill>
            <p:spPr>
              <a:xfrm>
                <a:off x="8018780" y="598170"/>
                <a:ext cx="11557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2" name="墨迹 181"/>
              <p14:cNvContentPartPr/>
              <p14:nvPr/>
            </p14:nvContentPartPr>
            <p14:xfrm>
              <a:off x="8304530" y="464185"/>
              <a:ext cx="169545" cy="25019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63"/>
            </p:blipFill>
            <p:spPr>
              <a:xfrm>
                <a:off x="8304530" y="464185"/>
                <a:ext cx="16954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3" name="墨迹 182"/>
              <p14:cNvContentPartPr/>
              <p14:nvPr/>
            </p14:nvContentPartPr>
            <p14:xfrm>
              <a:off x="8393430" y="437515"/>
              <a:ext cx="196850" cy="31242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5"/>
            </p:blipFill>
            <p:spPr>
              <a:xfrm>
                <a:off x="8393430" y="437515"/>
                <a:ext cx="19685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4" name="墨迹 183"/>
              <p14:cNvContentPartPr/>
              <p14:nvPr/>
            </p14:nvContentPartPr>
            <p14:xfrm>
              <a:off x="8482965" y="624840"/>
              <a:ext cx="80010" cy="3556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7"/>
            </p:blipFill>
            <p:spPr>
              <a:xfrm>
                <a:off x="8482965" y="624840"/>
                <a:ext cx="8001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5" name="墨迹 184"/>
              <p14:cNvContentPartPr/>
              <p14:nvPr/>
            </p14:nvContentPartPr>
            <p14:xfrm>
              <a:off x="8652510" y="464185"/>
              <a:ext cx="133985" cy="1873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9"/>
            </p:blipFill>
            <p:spPr>
              <a:xfrm>
                <a:off x="8652510" y="464185"/>
                <a:ext cx="13398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6" name="墨迹 185"/>
              <p14:cNvContentPartPr/>
              <p14:nvPr/>
            </p14:nvContentPartPr>
            <p14:xfrm>
              <a:off x="8777605" y="633730"/>
              <a:ext cx="71120" cy="9842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71"/>
            </p:blipFill>
            <p:spPr>
              <a:xfrm>
                <a:off x="8777605" y="633730"/>
                <a:ext cx="7112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87" name="墨迹 186"/>
              <p14:cNvContentPartPr/>
              <p14:nvPr/>
            </p14:nvContentPartPr>
            <p14:xfrm>
              <a:off x="7724140" y="758825"/>
              <a:ext cx="17780" cy="9842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73"/>
            </p:blipFill>
            <p:spPr>
              <a:xfrm>
                <a:off x="7724140" y="758825"/>
                <a:ext cx="1778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88" name="墨迹 187"/>
              <p14:cNvContentPartPr/>
              <p14:nvPr/>
            </p14:nvContentPartPr>
            <p14:xfrm>
              <a:off x="7572375" y="901700"/>
              <a:ext cx="35560" cy="6223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75"/>
            </p:blipFill>
            <p:spPr>
              <a:xfrm>
                <a:off x="7572375" y="901700"/>
                <a:ext cx="3556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89" name="墨迹 188"/>
              <p14:cNvContentPartPr/>
              <p14:nvPr/>
            </p14:nvContentPartPr>
            <p14:xfrm>
              <a:off x="7670165" y="875030"/>
              <a:ext cx="89535" cy="3556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7"/>
            </p:blipFill>
            <p:spPr>
              <a:xfrm>
                <a:off x="7670165" y="875030"/>
                <a:ext cx="895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0" name="墨迹 189"/>
              <p14:cNvContentPartPr/>
              <p14:nvPr/>
            </p14:nvContentPartPr>
            <p14:xfrm>
              <a:off x="7553960" y="955040"/>
              <a:ext cx="196850" cy="16065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9"/>
            </p:blipFill>
            <p:spPr>
              <a:xfrm>
                <a:off x="7553960" y="955040"/>
                <a:ext cx="19685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1" name="墨迹 190"/>
              <p14:cNvContentPartPr/>
              <p14:nvPr/>
            </p14:nvContentPartPr>
            <p14:xfrm>
              <a:off x="7607935" y="981710"/>
              <a:ext cx="125095" cy="18796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81"/>
            </p:blipFill>
            <p:spPr>
              <a:xfrm>
                <a:off x="7607935" y="981710"/>
                <a:ext cx="12509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2" name="墨迹 191"/>
              <p14:cNvContentPartPr/>
              <p14:nvPr/>
            </p14:nvContentPartPr>
            <p14:xfrm>
              <a:off x="7687945" y="1089025"/>
              <a:ext cx="80645" cy="1778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83"/>
            </p:blipFill>
            <p:spPr>
              <a:xfrm>
                <a:off x="7687945" y="1089025"/>
                <a:ext cx="806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3" name="墨迹 192"/>
              <p14:cNvContentPartPr/>
              <p14:nvPr/>
            </p14:nvContentPartPr>
            <p14:xfrm>
              <a:off x="7830820" y="910590"/>
              <a:ext cx="80645" cy="19621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85"/>
            </p:blipFill>
            <p:spPr>
              <a:xfrm>
                <a:off x="7830820" y="910590"/>
                <a:ext cx="8064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4" name="墨迹 193"/>
              <p14:cNvContentPartPr/>
              <p14:nvPr/>
            </p14:nvContentPartPr>
            <p14:xfrm>
              <a:off x="7902575" y="937260"/>
              <a:ext cx="187325" cy="20574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7"/>
            </p:blipFill>
            <p:spPr>
              <a:xfrm>
                <a:off x="7902575" y="937260"/>
                <a:ext cx="18732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5" name="墨迹 194"/>
              <p14:cNvContentPartPr/>
              <p14:nvPr/>
            </p14:nvContentPartPr>
            <p14:xfrm>
              <a:off x="7973695" y="1044575"/>
              <a:ext cx="89535" cy="6223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9"/>
            </p:blipFill>
            <p:spPr>
              <a:xfrm>
                <a:off x="7973695" y="1044575"/>
                <a:ext cx="8953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96" name="墨迹 195"/>
              <p14:cNvContentPartPr/>
              <p14:nvPr/>
            </p14:nvContentPartPr>
            <p14:xfrm>
              <a:off x="7036435" y="1160780"/>
              <a:ext cx="26670" cy="23177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91"/>
            </p:blipFill>
            <p:spPr>
              <a:xfrm>
                <a:off x="7036435" y="1160780"/>
                <a:ext cx="2667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197" name="墨迹 196"/>
              <p14:cNvContentPartPr/>
              <p14:nvPr/>
            </p14:nvContentPartPr>
            <p14:xfrm>
              <a:off x="7054215" y="1143000"/>
              <a:ext cx="160655" cy="25844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93"/>
            </p:blipFill>
            <p:spPr>
              <a:xfrm>
                <a:off x="7054215" y="1143000"/>
                <a:ext cx="16065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198" name="墨迹 197"/>
              <p14:cNvContentPartPr/>
              <p14:nvPr/>
            </p14:nvContentPartPr>
            <p14:xfrm>
              <a:off x="7286625" y="1321435"/>
              <a:ext cx="8890" cy="3556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95"/>
            </p:blipFill>
            <p:spPr>
              <a:xfrm>
                <a:off x="7286625" y="1321435"/>
                <a:ext cx="889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199" name="墨迹 198"/>
              <p14:cNvContentPartPr/>
              <p14:nvPr/>
            </p14:nvContentPartPr>
            <p14:xfrm>
              <a:off x="7473950" y="1223010"/>
              <a:ext cx="187325" cy="17843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7"/>
            </p:blipFill>
            <p:spPr>
              <a:xfrm>
                <a:off x="7473950" y="1223010"/>
                <a:ext cx="18732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0" name="墨迹 199"/>
              <p14:cNvContentPartPr/>
              <p14:nvPr/>
            </p14:nvContentPartPr>
            <p14:xfrm>
              <a:off x="7536180" y="1330325"/>
              <a:ext cx="89535" cy="16954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9"/>
            </p:blipFill>
            <p:spPr>
              <a:xfrm>
                <a:off x="7536180" y="1330325"/>
                <a:ext cx="895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1" name="墨迹 200"/>
              <p14:cNvContentPartPr/>
              <p14:nvPr/>
            </p14:nvContentPartPr>
            <p14:xfrm>
              <a:off x="7599045" y="1401445"/>
              <a:ext cx="62230" cy="2730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401"/>
            </p:blipFill>
            <p:spPr>
              <a:xfrm>
                <a:off x="7599045" y="1401445"/>
                <a:ext cx="6223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2" name="墨迹 201"/>
              <p14:cNvContentPartPr/>
              <p14:nvPr/>
            </p14:nvContentPartPr>
            <p14:xfrm>
              <a:off x="7705725" y="1330325"/>
              <a:ext cx="98425" cy="1428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403"/>
            </p:blipFill>
            <p:spPr>
              <a:xfrm>
                <a:off x="7705725" y="1330325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3" name="墨迹 202"/>
              <p14:cNvContentPartPr/>
              <p14:nvPr/>
            </p14:nvContentPartPr>
            <p14:xfrm>
              <a:off x="7955915" y="1294765"/>
              <a:ext cx="160655" cy="20510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405"/>
            </p:blipFill>
            <p:spPr>
              <a:xfrm>
                <a:off x="7955915" y="1294765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4" name="墨迹 203"/>
              <p14:cNvContentPartPr/>
              <p14:nvPr/>
            </p14:nvContentPartPr>
            <p14:xfrm>
              <a:off x="8054340" y="1258570"/>
              <a:ext cx="151765" cy="2413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07"/>
            </p:blipFill>
            <p:spPr>
              <a:xfrm>
                <a:off x="8054340" y="1258570"/>
                <a:ext cx="15176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05" name="墨迹 204"/>
              <p14:cNvContentPartPr/>
              <p14:nvPr/>
            </p14:nvContentPartPr>
            <p14:xfrm>
              <a:off x="8072120" y="1446530"/>
              <a:ext cx="169545" cy="444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9"/>
            </p:blipFill>
            <p:spPr>
              <a:xfrm>
                <a:off x="8072120" y="1446530"/>
                <a:ext cx="16954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06" name="墨迹 205"/>
              <p14:cNvContentPartPr/>
              <p14:nvPr/>
            </p14:nvContentPartPr>
            <p14:xfrm>
              <a:off x="8313420" y="1276350"/>
              <a:ext cx="142875" cy="17018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11"/>
            </p:blipFill>
            <p:spPr>
              <a:xfrm>
                <a:off x="8313420" y="1276350"/>
                <a:ext cx="14287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07" name="墨迹 206"/>
              <p14:cNvContentPartPr/>
              <p14:nvPr/>
            </p14:nvContentPartPr>
            <p14:xfrm>
              <a:off x="7080885" y="1526540"/>
              <a:ext cx="178435" cy="18796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13"/>
            </p:blipFill>
            <p:spPr>
              <a:xfrm>
                <a:off x="7080885" y="1526540"/>
                <a:ext cx="17843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08" name="墨迹 207"/>
              <p14:cNvContentPartPr/>
              <p14:nvPr/>
            </p14:nvContentPartPr>
            <p14:xfrm>
              <a:off x="7348855" y="1651635"/>
              <a:ext cx="8890" cy="6286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15"/>
            </p:blipFill>
            <p:spPr>
              <a:xfrm>
                <a:off x="7348855" y="1651635"/>
                <a:ext cx="889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09" name="墨迹 208"/>
              <p14:cNvContentPartPr/>
              <p14:nvPr/>
            </p14:nvContentPartPr>
            <p14:xfrm>
              <a:off x="7527290" y="1633855"/>
              <a:ext cx="107315" cy="23241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17"/>
            </p:blipFill>
            <p:spPr>
              <a:xfrm>
                <a:off x="7527290" y="1633855"/>
                <a:ext cx="10731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0" name="墨迹 209"/>
              <p14:cNvContentPartPr/>
              <p14:nvPr/>
            </p14:nvContentPartPr>
            <p14:xfrm>
              <a:off x="7562850" y="1767840"/>
              <a:ext cx="36195" cy="11620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9"/>
            </p:blipFill>
            <p:spPr>
              <a:xfrm>
                <a:off x="7562850" y="1767840"/>
                <a:ext cx="3619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1" name="墨迹 210"/>
              <p14:cNvContentPartPr/>
              <p14:nvPr/>
            </p14:nvContentPartPr>
            <p14:xfrm>
              <a:off x="7661275" y="1750060"/>
              <a:ext cx="80645" cy="5334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21"/>
            </p:blipFill>
            <p:spPr>
              <a:xfrm>
                <a:off x="7661275" y="1750060"/>
                <a:ext cx="806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2" name="墨迹 211"/>
              <p14:cNvContentPartPr/>
              <p14:nvPr/>
            </p14:nvContentPartPr>
            <p14:xfrm>
              <a:off x="7733030" y="1633855"/>
              <a:ext cx="160655" cy="16065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23"/>
            </p:blipFill>
            <p:spPr>
              <a:xfrm>
                <a:off x="7733030" y="1633855"/>
                <a:ext cx="1606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3" name="墨迹 212"/>
              <p14:cNvContentPartPr/>
              <p14:nvPr/>
            </p14:nvContentPartPr>
            <p14:xfrm>
              <a:off x="7777480" y="1732280"/>
              <a:ext cx="133985" cy="14287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25"/>
            </p:blipFill>
            <p:spPr>
              <a:xfrm>
                <a:off x="7777480" y="1732280"/>
                <a:ext cx="1339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4" name="墨迹 213"/>
              <p14:cNvContentPartPr/>
              <p14:nvPr/>
            </p14:nvContentPartPr>
            <p14:xfrm>
              <a:off x="7955915" y="1687195"/>
              <a:ext cx="116205" cy="14287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27"/>
            </p:blipFill>
            <p:spPr>
              <a:xfrm>
                <a:off x="7955915" y="1687195"/>
                <a:ext cx="11620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15" name="墨迹 214"/>
              <p14:cNvContentPartPr/>
              <p14:nvPr/>
            </p14:nvContentPartPr>
            <p14:xfrm>
              <a:off x="178435" y="1830070"/>
              <a:ext cx="125095" cy="43751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9"/>
            </p:blipFill>
            <p:spPr>
              <a:xfrm>
                <a:off x="178435" y="1830070"/>
                <a:ext cx="12509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16" name="墨迹 215"/>
              <p14:cNvContentPartPr/>
              <p14:nvPr/>
            </p14:nvContentPartPr>
            <p14:xfrm>
              <a:off x="312420" y="1964055"/>
              <a:ext cx="17780" cy="23241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31"/>
            </p:blipFill>
            <p:spPr>
              <a:xfrm>
                <a:off x="312420" y="1964055"/>
                <a:ext cx="1778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17" name="墨迹 216"/>
              <p14:cNvContentPartPr/>
              <p14:nvPr/>
            </p14:nvContentPartPr>
            <p14:xfrm>
              <a:off x="347980" y="1919605"/>
              <a:ext cx="80645" cy="23241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33"/>
            </p:blipFill>
            <p:spPr>
              <a:xfrm>
                <a:off x="347980" y="1919605"/>
                <a:ext cx="8064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18" name="墨迹 217"/>
              <p14:cNvContentPartPr/>
              <p14:nvPr/>
            </p14:nvContentPartPr>
            <p14:xfrm>
              <a:off x="294640" y="1981835"/>
              <a:ext cx="169545" cy="20574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35"/>
            </p:blipFill>
            <p:spPr>
              <a:xfrm>
                <a:off x="294640" y="1981835"/>
                <a:ext cx="16954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19" name="墨迹 218"/>
              <p14:cNvContentPartPr/>
              <p14:nvPr/>
            </p14:nvContentPartPr>
            <p14:xfrm>
              <a:off x="455295" y="1964055"/>
              <a:ext cx="196215" cy="3619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37"/>
            </p:blipFill>
            <p:spPr>
              <a:xfrm>
                <a:off x="455295" y="1964055"/>
                <a:ext cx="19621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0" name="墨迹 219"/>
              <p14:cNvContentPartPr/>
              <p14:nvPr/>
            </p14:nvContentPartPr>
            <p14:xfrm>
              <a:off x="473075" y="2018030"/>
              <a:ext cx="88900" cy="16954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9"/>
            </p:blipFill>
            <p:spPr>
              <a:xfrm>
                <a:off x="473075" y="2018030"/>
                <a:ext cx="889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1" name="墨迹 220"/>
              <p14:cNvContentPartPr/>
              <p14:nvPr/>
            </p14:nvContentPartPr>
            <p14:xfrm>
              <a:off x="526415" y="1910715"/>
              <a:ext cx="187960" cy="34798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41"/>
            </p:blipFill>
            <p:spPr>
              <a:xfrm>
                <a:off x="526415" y="1910715"/>
                <a:ext cx="18796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22" name="墨迹 221"/>
              <p14:cNvContentPartPr/>
              <p14:nvPr/>
            </p14:nvContentPartPr>
            <p14:xfrm>
              <a:off x="571500" y="1990725"/>
              <a:ext cx="142875" cy="25908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43"/>
            </p:blipFill>
            <p:spPr>
              <a:xfrm>
                <a:off x="571500" y="1990725"/>
                <a:ext cx="14287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23" name="墨迹 222"/>
              <p14:cNvContentPartPr/>
              <p14:nvPr/>
            </p14:nvContentPartPr>
            <p14:xfrm>
              <a:off x="633730" y="1812290"/>
              <a:ext cx="8890" cy="8064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45"/>
            </p:blipFill>
            <p:spPr>
              <a:xfrm>
                <a:off x="633730" y="1812290"/>
                <a:ext cx="889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24" name="墨迹 223"/>
              <p14:cNvContentPartPr/>
              <p14:nvPr/>
            </p14:nvContentPartPr>
            <p14:xfrm>
              <a:off x="437515" y="2339340"/>
              <a:ext cx="360" cy="11620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47"/>
            </p:blipFill>
            <p:spPr>
              <a:xfrm>
                <a:off x="437515" y="2339340"/>
                <a:ext cx="36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25" name="墨迹 224"/>
              <p14:cNvContentPartPr/>
              <p14:nvPr/>
            </p14:nvContentPartPr>
            <p14:xfrm>
              <a:off x="490855" y="2312670"/>
              <a:ext cx="17780" cy="17843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9"/>
            </p:blipFill>
            <p:spPr>
              <a:xfrm>
                <a:off x="490855" y="2312670"/>
                <a:ext cx="1778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26" name="墨迹 225"/>
              <p14:cNvContentPartPr/>
              <p14:nvPr/>
            </p14:nvContentPartPr>
            <p14:xfrm>
              <a:off x="339090" y="2383790"/>
              <a:ext cx="213995" cy="1968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51"/>
            </p:blipFill>
            <p:spPr>
              <a:xfrm>
                <a:off x="339090" y="2383790"/>
                <a:ext cx="21399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27" name="墨迹 226"/>
              <p14:cNvContentPartPr/>
              <p14:nvPr/>
            </p14:nvContentPartPr>
            <p14:xfrm>
              <a:off x="142875" y="2616200"/>
              <a:ext cx="97790" cy="26797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53"/>
            </p:blipFill>
            <p:spPr>
              <a:xfrm>
                <a:off x="142875" y="2616200"/>
                <a:ext cx="9779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28" name="墨迹 227"/>
              <p14:cNvContentPartPr/>
              <p14:nvPr/>
            </p14:nvContentPartPr>
            <p14:xfrm>
              <a:off x="222885" y="2705100"/>
              <a:ext cx="107315" cy="4508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55"/>
            </p:blipFill>
            <p:spPr>
              <a:xfrm>
                <a:off x="222885" y="2705100"/>
                <a:ext cx="10731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29" name="墨迹 228"/>
              <p14:cNvContentPartPr/>
              <p14:nvPr/>
            </p14:nvContentPartPr>
            <p14:xfrm>
              <a:off x="187325" y="2794635"/>
              <a:ext cx="98425" cy="4445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57"/>
            </p:blipFill>
            <p:spPr>
              <a:xfrm>
                <a:off x="187325" y="2794635"/>
                <a:ext cx="984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0" name="墨迹 229"/>
              <p14:cNvContentPartPr/>
              <p14:nvPr/>
            </p14:nvContentPartPr>
            <p14:xfrm>
              <a:off x="187325" y="2847975"/>
              <a:ext cx="107315" cy="6286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9"/>
            </p:blipFill>
            <p:spPr>
              <a:xfrm>
                <a:off x="187325" y="2847975"/>
                <a:ext cx="10731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1" name="墨迹 230"/>
              <p14:cNvContentPartPr/>
              <p14:nvPr/>
            </p14:nvContentPartPr>
            <p14:xfrm>
              <a:off x="222885" y="2839085"/>
              <a:ext cx="89535" cy="17018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61"/>
            </p:blipFill>
            <p:spPr>
              <a:xfrm>
                <a:off x="222885" y="2839085"/>
                <a:ext cx="8953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32" name="墨迹 231"/>
              <p14:cNvContentPartPr/>
              <p14:nvPr/>
            </p14:nvContentPartPr>
            <p14:xfrm>
              <a:off x="392430" y="2607310"/>
              <a:ext cx="53975" cy="6223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63"/>
            </p:blipFill>
            <p:spPr>
              <a:xfrm>
                <a:off x="392430" y="2607310"/>
                <a:ext cx="5397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33" name="墨迹 232"/>
              <p14:cNvContentPartPr/>
              <p14:nvPr/>
            </p14:nvContentPartPr>
            <p14:xfrm>
              <a:off x="365760" y="2589530"/>
              <a:ext cx="151765" cy="29464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65"/>
            </p:blipFill>
            <p:spPr>
              <a:xfrm>
                <a:off x="365760" y="2589530"/>
                <a:ext cx="15176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34" name="墨迹 233"/>
              <p14:cNvContentPartPr/>
              <p14:nvPr/>
            </p14:nvContentPartPr>
            <p14:xfrm>
              <a:off x="392430" y="2803525"/>
              <a:ext cx="80645" cy="1968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67"/>
            </p:blipFill>
            <p:spPr>
              <a:xfrm>
                <a:off x="392430" y="2803525"/>
                <a:ext cx="8064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35" name="墨迹 234"/>
              <p14:cNvContentPartPr/>
              <p14:nvPr/>
            </p14:nvContentPartPr>
            <p14:xfrm>
              <a:off x="437515" y="2857500"/>
              <a:ext cx="88900" cy="5334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69"/>
            </p:blipFill>
            <p:spPr>
              <a:xfrm>
                <a:off x="437515" y="2857500"/>
                <a:ext cx="8890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36" name="墨迹 235"/>
              <p14:cNvContentPartPr/>
              <p14:nvPr/>
            </p14:nvContentPartPr>
            <p14:xfrm>
              <a:off x="535305" y="2633980"/>
              <a:ext cx="125095" cy="3556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71"/>
            </p:blipFill>
            <p:spPr>
              <a:xfrm>
                <a:off x="535305" y="2633980"/>
                <a:ext cx="12509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37" name="墨迹 236"/>
              <p14:cNvContentPartPr/>
              <p14:nvPr/>
            </p14:nvContentPartPr>
            <p14:xfrm>
              <a:off x="571500" y="2678430"/>
              <a:ext cx="8890" cy="1968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73"/>
            </p:blipFill>
            <p:spPr>
              <a:xfrm>
                <a:off x="571500" y="2678430"/>
                <a:ext cx="889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38" name="墨迹 237"/>
              <p14:cNvContentPartPr/>
              <p14:nvPr/>
            </p14:nvContentPartPr>
            <p14:xfrm>
              <a:off x="615950" y="2678430"/>
              <a:ext cx="26670" cy="31242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75"/>
            </p:blipFill>
            <p:spPr>
              <a:xfrm>
                <a:off x="615950" y="2678430"/>
                <a:ext cx="2667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39" name="墨迹 238"/>
              <p14:cNvContentPartPr/>
              <p14:nvPr/>
            </p14:nvContentPartPr>
            <p14:xfrm>
              <a:off x="535305" y="2750185"/>
              <a:ext cx="89535" cy="2317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77"/>
            </p:blipFill>
            <p:spPr>
              <a:xfrm>
                <a:off x="535305" y="2750185"/>
                <a:ext cx="8953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0" name="墨迹 239"/>
              <p14:cNvContentPartPr/>
              <p14:nvPr/>
            </p14:nvContentPartPr>
            <p14:xfrm>
              <a:off x="669290" y="2616200"/>
              <a:ext cx="53975" cy="889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79"/>
            </p:blipFill>
            <p:spPr>
              <a:xfrm>
                <a:off x="669290" y="2616200"/>
                <a:ext cx="539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41" name="墨迹 240"/>
              <p14:cNvContentPartPr/>
              <p14:nvPr/>
            </p14:nvContentPartPr>
            <p14:xfrm>
              <a:off x="660400" y="2589530"/>
              <a:ext cx="125095" cy="35687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81"/>
            </p:blipFill>
            <p:spPr>
              <a:xfrm>
                <a:off x="660400" y="2589530"/>
                <a:ext cx="12509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42" name="墨迹 241"/>
              <p14:cNvContentPartPr/>
              <p14:nvPr/>
            </p14:nvContentPartPr>
            <p14:xfrm>
              <a:off x="732155" y="2866390"/>
              <a:ext cx="97790" cy="4445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83"/>
            </p:blipFill>
            <p:spPr>
              <a:xfrm>
                <a:off x="732155" y="2866390"/>
                <a:ext cx="9779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43" name="墨迹 242"/>
              <p14:cNvContentPartPr/>
              <p14:nvPr/>
            </p14:nvContentPartPr>
            <p14:xfrm>
              <a:off x="857250" y="2839085"/>
              <a:ext cx="53340" cy="6286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85"/>
            </p:blipFill>
            <p:spPr>
              <a:xfrm>
                <a:off x="857250" y="2839085"/>
                <a:ext cx="5334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44" name="墨迹 243"/>
              <p14:cNvContentPartPr/>
              <p14:nvPr/>
            </p14:nvContentPartPr>
            <p14:xfrm>
              <a:off x="205105" y="3152140"/>
              <a:ext cx="89535" cy="33020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87"/>
            </p:blipFill>
            <p:spPr>
              <a:xfrm>
                <a:off x="205105" y="3152140"/>
                <a:ext cx="8953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45" name="墨迹 244"/>
              <p14:cNvContentPartPr/>
              <p14:nvPr/>
            </p14:nvContentPartPr>
            <p14:xfrm>
              <a:off x="330200" y="3169920"/>
              <a:ext cx="88900" cy="3556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89"/>
            </p:blipFill>
            <p:spPr>
              <a:xfrm>
                <a:off x="330200" y="3169920"/>
                <a:ext cx="8890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46" name="墨迹 245"/>
              <p14:cNvContentPartPr/>
              <p14:nvPr/>
            </p14:nvContentPartPr>
            <p14:xfrm>
              <a:off x="347980" y="3133725"/>
              <a:ext cx="35560" cy="17018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91"/>
            </p:blipFill>
            <p:spPr>
              <a:xfrm>
                <a:off x="347980" y="3133725"/>
                <a:ext cx="3556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47" name="墨迹 246"/>
              <p14:cNvContentPartPr/>
              <p14:nvPr/>
            </p14:nvContentPartPr>
            <p14:xfrm>
              <a:off x="330200" y="3187700"/>
              <a:ext cx="8890" cy="27686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93"/>
            </p:blipFill>
            <p:spPr>
              <a:xfrm>
                <a:off x="330200" y="3187700"/>
                <a:ext cx="889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48" name="墨迹 247"/>
              <p14:cNvContentPartPr/>
              <p14:nvPr/>
            </p14:nvContentPartPr>
            <p14:xfrm>
              <a:off x="347980" y="3152140"/>
              <a:ext cx="80645" cy="25844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95"/>
            </p:blipFill>
            <p:spPr>
              <a:xfrm>
                <a:off x="347980" y="3152140"/>
                <a:ext cx="8064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49" name="墨迹 248"/>
              <p14:cNvContentPartPr/>
              <p14:nvPr/>
            </p14:nvContentPartPr>
            <p14:xfrm>
              <a:off x="303530" y="3214370"/>
              <a:ext cx="205105" cy="294640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97"/>
            </p:blipFill>
            <p:spPr>
              <a:xfrm>
                <a:off x="303530" y="3214370"/>
                <a:ext cx="20510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0" name="墨迹 249"/>
              <p14:cNvContentPartPr/>
              <p14:nvPr/>
            </p14:nvContentPartPr>
            <p14:xfrm>
              <a:off x="517525" y="3089275"/>
              <a:ext cx="44450" cy="4445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99"/>
            </p:blipFill>
            <p:spPr>
              <a:xfrm>
                <a:off x="517525" y="3089275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1" name="墨迹 250"/>
              <p14:cNvContentPartPr/>
              <p14:nvPr/>
            </p14:nvContentPartPr>
            <p14:xfrm>
              <a:off x="499745" y="3089275"/>
              <a:ext cx="196215" cy="31242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501"/>
            </p:blipFill>
            <p:spPr>
              <a:xfrm>
                <a:off x="499745" y="3089275"/>
                <a:ext cx="19621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52" name="墨迹 251"/>
              <p14:cNvContentPartPr/>
              <p14:nvPr/>
            </p14:nvContentPartPr>
            <p14:xfrm>
              <a:off x="678180" y="3089275"/>
              <a:ext cx="107315" cy="5397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503"/>
            </p:blipFill>
            <p:spPr>
              <a:xfrm>
                <a:off x="678180" y="3089275"/>
                <a:ext cx="10731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53" name="墨迹 252"/>
              <p14:cNvContentPartPr/>
              <p14:nvPr/>
            </p14:nvContentPartPr>
            <p14:xfrm>
              <a:off x="714375" y="3133725"/>
              <a:ext cx="8890" cy="17907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505"/>
            </p:blipFill>
            <p:spPr>
              <a:xfrm>
                <a:off x="714375" y="3133725"/>
                <a:ext cx="889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54" name="墨迹 253"/>
              <p14:cNvContentPartPr/>
              <p14:nvPr/>
            </p14:nvContentPartPr>
            <p14:xfrm>
              <a:off x="749935" y="3124835"/>
              <a:ext cx="26670" cy="33083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507"/>
            </p:blipFill>
            <p:spPr>
              <a:xfrm>
                <a:off x="749935" y="3124835"/>
                <a:ext cx="26670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55" name="墨迹 254"/>
              <p14:cNvContentPartPr/>
              <p14:nvPr/>
            </p14:nvContentPartPr>
            <p14:xfrm>
              <a:off x="660400" y="3223260"/>
              <a:ext cx="80645" cy="23241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509"/>
            </p:blipFill>
            <p:spPr>
              <a:xfrm>
                <a:off x="660400" y="3223260"/>
                <a:ext cx="8064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56" name="墨迹 255"/>
              <p14:cNvContentPartPr/>
              <p14:nvPr/>
            </p14:nvContentPartPr>
            <p14:xfrm>
              <a:off x="794385" y="3053715"/>
              <a:ext cx="71755" cy="8001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11"/>
            </p:blipFill>
            <p:spPr>
              <a:xfrm>
                <a:off x="794385" y="3053715"/>
                <a:ext cx="7175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57" name="墨迹 256"/>
              <p14:cNvContentPartPr/>
              <p14:nvPr/>
            </p14:nvContentPartPr>
            <p14:xfrm>
              <a:off x="803275" y="3062605"/>
              <a:ext cx="98425" cy="23241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13"/>
            </p:blipFill>
            <p:spPr>
              <a:xfrm>
                <a:off x="803275" y="3062605"/>
                <a:ext cx="9842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58" name="墨迹 257"/>
              <p14:cNvContentPartPr/>
              <p14:nvPr/>
            </p14:nvContentPartPr>
            <p14:xfrm>
              <a:off x="829945" y="3214370"/>
              <a:ext cx="71755" cy="17843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15"/>
            </p:blipFill>
            <p:spPr>
              <a:xfrm>
                <a:off x="829945" y="3214370"/>
                <a:ext cx="717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59" name="墨迹 258"/>
              <p14:cNvContentPartPr/>
              <p14:nvPr/>
            </p14:nvContentPartPr>
            <p14:xfrm>
              <a:off x="875030" y="3295015"/>
              <a:ext cx="53340" cy="6223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17"/>
            </p:blipFill>
            <p:spPr>
              <a:xfrm>
                <a:off x="875030" y="3295015"/>
                <a:ext cx="5334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60" name="墨迹 259"/>
              <p14:cNvContentPartPr/>
              <p14:nvPr/>
            </p14:nvContentPartPr>
            <p14:xfrm>
              <a:off x="276225" y="3687445"/>
              <a:ext cx="598805" cy="116205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19"/>
            </p:blipFill>
            <p:spPr>
              <a:xfrm>
                <a:off x="276225" y="3687445"/>
                <a:ext cx="59880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61" name="墨迹 260"/>
              <p14:cNvContentPartPr/>
              <p14:nvPr/>
            </p14:nvContentPartPr>
            <p14:xfrm>
              <a:off x="294640" y="3696335"/>
              <a:ext cx="615950" cy="26797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21"/>
            </p:blipFill>
            <p:spPr>
              <a:xfrm>
                <a:off x="294640" y="3696335"/>
                <a:ext cx="61595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62" name="墨迹 261"/>
              <p14:cNvContentPartPr/>
              <p14:nvPr/>
            </p14:nvContentPartPr>
            <p14:xfrm>
              <a:off x="276225" y="3803650"/>
              <a:ext cx="544830" cy="32131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23"/>
            </p:blipFill>
            <p:spPr>
              <a:xfrm>
                <a:off x="276225" y="3803650"/>
                <a:ext cx="54483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63" name="墨迹 262"/>
              <p14:cNvContentPartPr/>
              <p14:nvPr/>
            </p14:nvContentPartPr>
            <p14:xfrm>
              <a:off x="321310" y="3937635"/>
              <a:ext cx="481965" cy="36639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25"/>
            </p:blipFill>
            <p:spPr>
              <a:xfrm>
                <a:off x="321310" y="3937635"/>
                <a:ext cx="48196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64" name="墨迹 263"/>
              <p14:cNvContentPartPr/>
              <p14:nvPr/>
            </p14:nvContentPartPr>
            <p14:xfrm>
              <a:off x="875030" y="3705225"/>
              <a:ext cx="231775" cy="4508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27"/>
            </p:blipFill>
            <p:spPr>
              <a:xfrm>
                <a:off x="875030" y="3705225"/>
                <a:ext cx="23177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65" name="墨迹 264"/>
              <p14:cNvContentPartPr/>
              <p14:nvPr/>
            </p14:nvContentPartPr>
            <p14:xfrm>
              <a:off x="1071245" y="3634105"/>
              <a:ext cx="133985" cy="133985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29"/>
            </p:blipFill>
            <p:spPr>
              <a:xfrm>
                <a:off x="1071245" y="3634105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266" name="墨迹 265"/>
              <p14:cNvContentPartPr/>
              <p14:nvPr/>
            </p14:nvContentPartPr>
            <p14:xfrm>
              <a:off x="803275" y="3893185"/>
              <a:ext cx="259080" cy="7112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31"/>
            </p:blipFill>
            <p:spPr>
              <a:xfrm>
                <a:off x="803275" y="3893185"/>
                <a:ext cx="25908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67" name="墨迹 266"/>
              <p14:cNvContentPartPr/>
              <p14:nvPr/>
            </p14:nvContentPartPr>
            <p14:xfrm>
              <a:off x="981710" y="3839210"/>
              <a:ext cx="179070" cy="17018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33"/>
            </p:blipFill>
            <p:spPr>
              <a:xfrm>
                <a:off x="981710" y="3839210"/>
                <a:ext cx="179070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68" name="墨迹 267"/>
              <p14:cNvContentPartPr/>
              <p14:nvPr/>
            </p14:nvContentPartPr>
            <p14:xfrm>
              <a:off x="785495" y="4053840"/>
              <a:ext cx="276860" cy="8953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35"/>
            </p:blipFill>
            <p:spPr>
              <a:xfrm>
                <a:off x="785495" y="4053840"/>
                <a:ext cx="27686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269" name="墨迹 268"/>
              <p14:cNvContentPartPr/>
              <p14:nvPr/>
            </p14:nvContentPartPr>
            <p14:xfrm>
              <a:off x="1026795" y="3990975"/>
              <a:ext cx="125095" cy="9842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37"/>
            </p:blipFill>
            <p:spPr>
              <a:xfrm>
                <a:off x="1026795" y="3990975"/>
                <a:ext cx="12509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270" name="墨迹 269"/>
              <p14:cNvContentPartPr/>
              <p14:nvPr/>
            </p14:nvContentPartPr>
            <p14:xfrm>
              <a:off x="1214120" y="3571875"/>
              <a:ext cx="339090" cy="34798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39"/>
            </p:blipFill>
            <p:spPr>
              <a:xfrm>
                <a:off x="1214120" y="3571875"/>
                <a:ext cx="339090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71" name="墨迹 270"/>
              <p14:cNvContentPartPr/>
              <p14:nvPr/>
            </p14:nvContentPartPr>
            <p14:xfrm>
              <a:off x="1321435" y="3669665"/>
              <a:ext cx="97790" cy="8953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41"/>
            </p:blipFill>
            <p:spPr>
              <a:xfrm>
                <a:off x="1321435" y="3669665"/>
                <a:ext cx="9779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272" name="墨迹 271"/>
              <p14:cNvContentPartPr/>
              <p14:nvPr/>
            </p14:nvContentPartPr>
            <p14:xfrm>
              <a:off x="1231900" y="3634105"/>
              <a:ext cx="196850" cy="19621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43"/>
            </p:blipFill>
            <p:spPr>
              <a:xfrm>
                <a:off x="1231900" y="3634105"/>
                <a:ext cx="19685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273" name="墨迹 272"/>
              <p14:cNvContentPartPr/>
              <p14:nvPr/>
            </p14:nvContentPartPr>
            <p14:xfrm>
              <a:off x="410210" y="3794760"/>
              <a:ext cx="89535" cy="14287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45"/>
            </p:blipFill>
            <p:spPr>
              <a:xfrm>
                <a:off x="410210" y="3794760"/>
                <a:ext cx="8953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274" name="墨迹 273"/>
              <p14:cNvContentPartPr/>
              <p14:nvPr/>
            </p14:nvContentPartPr>
            <p14:xfrm>
              <a:off x="392430" y="3973195"/>
              <a:ext cx="71755" cy="116205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47"/>
            </p:blipFill>
            <p:spPr>
              <a:xfrm>
                <a:off x="392430" y="3973195"/>
                <a:ext cx="7175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275" name="墨迹 274"/>
              <p14:cNvContentPartPr/>
              <p14:nvPr/>
            </p14:nvContentPartPr>
            <p14:xfrm>
              <a:off x="392430" y="4116070"/>
              <a:ext cx="232410" cy="98425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49"/>
            </p:blipFill>
            <p:spPr>
              <a:xfrm>
                <a:off x="392430" y="4116070"/>
                <a:ext cx="23241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276" name="墨迹 275"/>
              <p14:cNvContentPartPr/>
              <p14:nvPr/>
            </p14:nvContentPartPr>
            <p14:xfrm>
              <a:off x="481965" y="5902325"/>
              <a:ext cx="8890" cy="151765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51"/>
            </p:blipFill>
            <p:spPr>
              <a:xfrm>
                <a:off x="481965" y="5902325"/>
                <a:ext cx="889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277" name="墨迹 276"/>
              <p14:cNvContentPartPr/>
              <p14:nvPr/>
            </p14:nvContentPartPr>
            <p14:xfrm>
              <a:off x="490855" y="5911215"/>
              <a:ext cx="89535" cy="10731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53"/>
            </p:blipFill>
            <p:spPr>
              <a:xfrm>
                <a:off x="490855" y="5911215"/>
                <a:ext cx="895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4" p14:bwMode="auto">
            <p14:nvContentPartPr>
              <p14:cNvPr id="278" name="墨迹 277"/>
              <p14:cNvContentPartPr/>
              <p14:nvPr/>
            </p14:nvContentPartPr>
            <p14:xfrm>
              <a:off x="561975" y="5821680"/>
              <a:ext cx="80645" cy="20574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55"/>
            </p:blipFill>
            <p:spPr>
              <a:xfrm>
                <a:off x="561975" y="5821680"/>
                <a:ext cx="8064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6" p14:bwMode="auto">
            <p14:nvContentPartPr>
              <p14:cNvPr id="279" name="墨迹 278"/>
              <p14:cNvContentPartPr/>
              <p14:nvPr/>
            </p14:nvContentPartPr>
            <p14:xfrm>
              <a:off x="651510" y="5866765"/>
              <a:ext cx="116205" cy="2667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57"/>
            </p:blipFill>
            <p:spPr>
              <a:xfrm>
                <a:off x="651510" y="5866765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8" p14:bwMode="auto">
            <p14:nvContentPartPr>
              <p14:cNvPr id="280" name="墨迹 279"/>
              <p14:cNvContentPartPr/>
              <p14:nvPr/>
            </p14:nvContentPartPr>
            <p14:xfrm>
              <a:off x="642620" y="5937885"/>
              <a:ext cx="98425" cy="20574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59"/>
            </p:blipFill>
            <p:spPr>
              <a:xfrm>
                <a:off x="642620" y="5937885"/>
                <a:ext cx="9842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0" p14:bwMode="auto">
            <p14:nvContentPartPr>
              <p14:cNvPr id="281" name="墨迹 280"/>
              <p14:cNvContentPartPr/>
              <p14:nvPr/>
            </p14:nvContentPartPr>
            <p14:xfrm>
              <a:off x="803275" y="5821680"/>
              <a:ext cx="53975" cy="133985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61"/>
            </p:blipFill>
            <p:spPr>
              <a:xfrm>
                <a:off x="803275" y="5821680"/>
                <a:ext cx="5397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2" p14:bwMode="auto">
            <p14:nvContentPartPr>
              <p14:cNvPr id="282" name="墨迹 281"/>
              <p14:cNvContentPartPr/>
              <p14:nvPr/>
            </p14:nvContentPartPr>
            <p14:xfrm>
              <a:off x="785495" y="5866765"/>
              <a:ext cx="169545" cy="11557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63"/>
            </p:blipFill>
            <p:spPr>
              <a:xfrm>
                <a:off x="785495" y="5866765"/>
                <a:ext cx="16954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4" p14:bwMode="auto">
            <p14:nvContentPartPr>
              <p14:cNvPr id="283" name="墨迹 282"/>
              <p14:cNvContentPartPr/>
              <p14:nvPr/>
            </p14:nvContentPartPr>
            <p14:xfrm>
              <a:off x="794385" y="5893435"/>
              <a:ext cx="125095" cy="20510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65"/>
            </p:blipFill>
            <p:spPr>
              <a:xfrm>
                <a:off x="794385" y="5893435"/>
                <a:ext cx="12509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6" p14:bwMode="auto">
            <p14:nvContentPartPr>
              <p14:cNvPr id="284" name="墨迹 283"/>
              <p14:cNvContentPartPr/>
              <p14:nvPr/>
            </p14:nvContentPartPr>
            <p14:xfrm>
              <a:off x="821055" y="5991225"/>
              <a:ext cx="160655" cy="16129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67"/>
            </p:blipFill>
            <p:spPr>
              <a:xfrm>
                <a:off x="821055" y="5991225"/>
                <a:ext cx="16065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8" p14:bwMode="auto">
            <p14:nvContentPartPr>
              <p14:cNvPr id="285" name="墨迹 284"/>
              <p14:cNvContentPartPr/>
              <p14:nvPr/>
            </p14:nvContentPartPr>
            <p14:xfrm>
              <a:off x="901700" y="5937885"/>
              <a:ext cx="8890" cy="25908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69"/>
            </p:blipFill>
            <p:spPr>
              <a:xfrm>
                <a:off x="901700" y="5937885"/>
                <a:ext cx="889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0" p14:bwMode="auto">
            <p14:nvContentPartPr>
              <p14:cNvPr id="286" name="墨迹 285"/>
              <p14:cNvContentPartPr/>
              <p14:nvPr/>
            </p14:nvContentPartPr>
            <p14:xfrm>
              <a:off x="1097915" y="6018530"/>
              <a:ext cx="17780" cy="26670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71"/>
            </p:blipFill>
            <p:spPr>
              <a:xfrm>
                <a:off x="1097915" y="6018530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2" p14:bwMode="auto">
            <p14:nvContentPartPr>
              <p14:cNvPr id="287" name="墨迹 286"/>
              <p14:cNvContentPartPr/>
              <p14:nvPr/>
            </p14:nvContentPartPr>
            <p14:xfrm>
              <a:off x="1339215" y="5857875"/>
              <a:ext cx="17780" cy="36576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73"/>
            </p:blipFill>
            <p:spPr>
              <a:xfrm>
                <a:off x="1339215" y="5857875"/>
                <a:ext cx="17780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4" p14:bwMode="auto">
            <p14:nvContentPartPr>
              <p14:cNvPr id="288" name="墨迹 287"/>
              <p14:cNvContentPartPr/>
              <p14:nvPr/>
            </p14:nvContentPartPr>
            <p14:xfrm>
              <a:off x="1392555" y="5777230"/>
              <a:ext cx="571500" cy="60706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75"/>
            </p:blipFill>
            <p:spPr>
              <a:xfrm>
                <a:off x="1392555" y="5777230"/>
                <a:ext cx="571500" cy="607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6" p14:bwMode="auto">
            <p14:nvContentPartPr>
              <p14:cNvPr id="289" name="墨迹 288"/>
              <p14:cNvContentPartPr/>
              <p14:nvPr/>
            </p14:nvContentPartPr>
            <p14:xfrm>
              <a:off x="1330325" y="6223635"/>
              <a:ext cx="598170" cy="8953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77"/>
            </p:blipFill>
            <p:spPr>
              <a:xfrm>
                <a:off x="1330325" y="6223635"/>
                <a:ext cx="59817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8" p14:bwMode="auto">
            <p14:nvContentPartPr>
              <p14:cNvPr id="290" name="墨迹 289"/>
              <p14:cNvContentPartPr/>
              <p14:nvPr/>
            </p14:nvContentPartPr>
            <p14:xfrm>
              <a:off x="1428750" y="5928995"/>
              <a:ext cx="356870" cy="5334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79"/>
            </p:blipFill>
            <p:spPr>
              <a:xfrm>
                <a:off x="1428750" y="5928995"/>
                <a:ext cx="35687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0" p14:bwMode="auto">
            <p14:nvContentPartPr>
              <p14:cNvPr id="291" name="墨迹 290"/>
              <p14:cNvContentPartPr/>
              <p14:nvPr/>
            </p14:nvContentPartPr>
            <p14:xfrm>
              <a:off x="1392555" y="6009640"/>
              <a:ext cx="410845" cy="97790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81"/>
            </p:blipFill>
            <p:spPr>
              <a:xfrm>
                <a:off x="1392555" y="6009640"/>
                <a:ext cx="41084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2" p14:bwMode="auto">
            <p14:nvContentPartPr>
              <p14:cNvPr id="292" name="墨迹 291"/>
              <p14:cNvContentPartPr/>
              <p14:nvPr/>
            </p14:nvContentPartPr>
            <p14:xfrm>
              <a:off x="1499870" y="6107430"/>
              <a:ext cx="214630" cy="53975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83"/>
            </p:blipFill>
            <p:spPr>
              <a:xfrm>
                <a:off x="1499870" y="6107430"/>
                <a:ext cx="21463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4" p14:bwMode="auto">
            <p14:nvContentPartPr>
              <p14:cNvPr id="293" name="墨迹 292"/>
              <p14:cNvContentPartPr/>
              <p14:nvPr/>
            </p14:nvContentPartPr>
            <p14:xfrm>
              <a:off x="1660525" y="5848350"/>
              <a:ext cx="8890" cy="375285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85"/>
            </p:blipFill>
            <p:spPr>
              <a:xfrm>
                <a:off x="1660525" y="5848350"/>
                <a:ext cx="8890" cy="3752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6" p14:bwMode="auto">
            <p14:nvContentPartPr>
              <p14:cNvPr id="294" name="墨迹 293"/>
              <p14:cNvContentPartPr/>
              <p14:nvPr/>
            </p14:nvContentPartPr>
            <p14:xfrm>
              <a:off x="1437640" y="5839460"/>
              <a:ext cx="17780" cy="125095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87"/>
            </p:blipFill>
            <p:spPr>
              <a:xfrm>
                <a:off x="1437640" y="5839460"/>
                <a:ext cx="177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8" p14:bwMode="auto">
            <p14:nvContentPartPr>
              <p14:cNvPr id="295" name="墨迹 294"/>
              <p14:cNvContentPartPr/>
              <p14:nvPr/>
            </p14:nvContentPartPr>
            <p14:xfrm>
              <a:off x="1446530" y="5848350"/>
              <a:ext cx="71120" cy="36195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89"/>
            </p:blipFill>
            <p:spPr>
              <a:xfrm>
                <a:off x="1446530" y="5848350"/>
                <a:ext cx="7112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0" p14:bwMode="auto">
            <p14:nvContentPartPr>
              <p14:cNvPr id="296" name="墨迹 295"/>
              <p14:cNvContentPartPr/>
              <p14:nvPr/>
            </p14:nvContentPartPr>
            <p14:xfrm>
              <a:off x="1482090" y="5866765"/>
              <a:ext cx="53340" cy="7112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91"/>
            </p:blipFill>
            <p:spPr>
              <a:xfrm>
                <a:off x="1482090" y="5866765"/>
                <a:ext cx="5334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2" p14:bwMode="auto">
            <p14:nvContentPartPr>
              <p14:cNvPr id="297" name="墨迹 296"/>
              <p14:cNvContentPartPr/>
              <p14:nvPr/>
            </p14:nvContentPartPr>
            <p14:xfrm>
              <a:off x="1419225" y="5946775"/>
              <a:ext cx="71755" cy="107315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93"/>
            </p:blipFill>
            <p:spPr>
              <a:xfrm>
                <a:off x="1419225" y="5946775"/>
                <a:ext cx="7175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4" p14:bwMode="auto">
            <p14:nvContentPartPr>
              <p14:cNvPr id="298" name="墨迹 297"/>
              <p14:cNvContentPartPr/>
              <p14:nvPr/>
            </p14:nvContentPartPr>
            <p14:xfrm>
              <a:off x="1446530" y="6009640"/>
              <a:ext cx="44450" cy="6223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95"/>
            </p:blipFill>
            <p:spPr>
              <a:xfrm>
                <a:off x="1446530" y="6009640"/>
                <a:ext cx="4445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299" name="墨迹 298"/>
              <p14:cNvContentPartPr/>
              <p14:nvPr/>
            </p14:nvContentPartPr>
            <p14:xfrm>
              <a:off x="1428750" y="6062980"/>
              <a:ext cx="106680" cy="125095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597"/>
            </p:blipFill>
            <p:spPr>
              <a:xfrm>
                <a:off x="1428750" y="6062980"/>
                <a:ext cx="1066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00" name="墨迹 299"/>
              <p14:cNvContentPartPr/>
              <p14:nvPr/>
            </p14:nvContentPartPr>
            <p14:xfrm>
              <a:off x="1473200" y="6107430"/>
              <a:ext cx="26670" cy="45085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99"/>
            </p:blipFill>
            <p:spPr>
              <a:xfrm>
                <a:off x="1473200" y="6107430"/>
                <a:ext cx="26670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01" name="墨迹 300"/>
              <p14:cNvContentPartPr/>
              <p14:nvPr/>
            </p14:nvContentPartPr>
            <p14:xfrm>
              <a:off x="1437640" y="6170295"/>
              <a:ext cx="115570" cy="13398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601"/>
            </p:blipFill>
            <p:spPr>
              <a:xfrm>
                <a:off x="1437640" y="6170295"/>
                <a:ext cx="1155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02" name="墨迹 301"/>
              <p14:cNvContentPartPr/>
              <p14:nvPr/>
            </p14:nvContentPartPr>
            <p14:xfrm>
              <a:off x="1490980" y="6214745"/>
              <a:ext cx="80645" cy="53340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603"/>
            </p:blipFill>
            <p:spPr>
              <a:xfrm>
                <a:off x="1490980" y="6214745"/>
                <a:ext cx="806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03" name="墨迹 302"/>
              <p14:cNvContentPartPr/>
              <p14:nvPr/>
            </p14:nvContentPartPr>
            <p14:xfrm>
              <a:off x="1785620" y="5786120"/>
              <a:ext cx="107315" cy="160655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605"/>
            </p:blipFill>
            <p:spPr>
              <a:xfrm>
                <a:off x="1785620" y="5786120"/>
                <a:ext cx="10731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04" name="墨迹 303"/>
              <p14:cNvContentPartPr/>
              <p14:nvPr/>
            </p14:nvContentPartPr>
            <p14:xfrm>
              <a:off x="1785620" y="5982335"/>
              <a:ext cx="98425" cy="133985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607"/>
            </p:blipFill>
            <p:spPr>
              <a:xfrm>
                <a:off x="1785620" y="5982335"/>
                <a:ext cx="984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05" name="墨迹 304"/>
              <p14:cNvContentPartPr/>
              <p14:nvPr/>
            </p14:nvContentPartPr>
            <p14:xfrm>
              <a:off x="1812290" y="6161405"/>
              <a:ext cx="360" cy="2667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609"/>
            </p:blipFill>
            <p:spPr>
              <a:xfrm>
                <a:off x="1812290" y="6161405"/>
                <a:ext cx="3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06" name="墨迹 305"/>
              <p14:cNvContentPartPr/>
              <p14:nvPr/>
            </p14:nvContentPartPr>
            <p14:xfrm>
              <a:off x="1812290" y="6205855"/>
              <a:ext cx="360" cy="26670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609"/>
            </p:blipFill>
            <p:spPr>
              <a:xfrm>
                <a:off x="1812290" y="6205855"/>
                <a:ext cx="3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1" p14:bwMode="auto">
            <p14:nvContentPartPr>
              <p14:cNvPr id="307" name="墨迹 306"/>
              <p14:cNvContentPartPr/>
              <p14:nvPr/>
            </p14:nvContentPartPr>
            <p14:xfrm>
              <a:off x="2732405" y="5902325"/>
              <a:ext cx="222885" cy="267970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612"/>
            </p:blipFill>
            <p:spPr>
              <a:xfrm>
                <a:off x="2732405" y="5902325"/>
                <a:ext cx="22288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3" p14:bwMode="auto">
            <p14:nvContentPartPr>
              <p14:cNvPr id="308" name="墨迹 307"/>
              <p14:cNvContentPartPr/>
              <p14:nvPr/>
            </p14:nvContentPartPr>
            <p14:xfrm>
              <a:off x="2937510" y="5911215"/>
              <a:ext cx="133985" cy="142875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614"/>
            </p:blipFill>
            <p:spPr>
              <a:xfrm>
                <a:off x="2937510" y="5911215"/>
                <a:ext cx="1339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5" p14:bwMode="auto">
            <p14:nvContentPartPr>
              <p14:cNvPr id="309" name="墨迹 308"/>
              <p14:cNvContentPartPr/>
              <p14:nvPr/>
            </p14:nvContentPartPr>
            <p14:xfrm>
              <a:off x="2910840" y="5973445"/>
              <a:ext cx="44450" cy="21463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616"/>
            </p:blipFill>
            <p:spPr>
              <a:xfrm>
                <a:off x="2910840" y="5973445"/>
                <a:ext cx="4445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7" p14:bwMode="auto">
            <p14:nvContentPartPr>
              <p14:cNvPr id="310" name="墨迹 309"/>
              <p14:cNvContentPartPr/>
              <p14:nvPr/>
            </p14:nvContentPartPr>
            <p14:xfrm>
              <a:off x="2964180" y="6080760"/>
              <a:ext cx="53975" cy="4445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618"/>
            </p:blipFill>
            <p:spPr>
              <a:xfrm>
                <a:off x="2964180" y="6080760"/>
                <a:ext cx="539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9" p14:bwMode="auto">
            <p14:nvContentPartPr>
              <p14:cNvPr id="311" name="墨迹 310"/>
              <p14:cNvContentPartPr/>
              <p14:nvPr/>
            </p14:nvContentPartPr>
            <p14:xfrm>
              <a:off x="3152140" y="5884545"/>
              <a:ext cx="160655" cy="231775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620"/>
            </p:blipFill>
            <p:spPr>
              <a:xfrm>
                <a:off x="3152140" y="5884545"/>
                <a:ext cx="16065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1" p14:bwMode="auto">
            <p14:nvContentPartPr>
              <p14:cNvPr id="312" name="墨迹 311"/>
              <p14:cNvContentPartPr/>
              <p14:nvPr/>
            </p14:nvContentPartPr>
            <p14:xfrm>
              <a:off x="3429000" y="5928995"/>
              <a:ext cx="26670" cy="26670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22"/>
            </p:blipFill>
            <p:spPr>
              <a:xfrm>
                <a:off x="3429000" y="5928995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3" p14:bwMode="auto">
            <p14:nvContentPartPr>
              <p14:cNvPr id="313" name="墨迹 312"/>
              <p14:cNvContentPartPr/>
              <p14:nvPr/>
            </p14:nvContentPartPr>
            <p14:xfrm>
              <a:off x="3401695" y="6054090"/>
              <a:ext cx="89535" cy="8890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24"/>
            </p:blipFill>
            <p:spPr>
              <a:xfrm>
                <a:off x="3401695" y="6054090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5" p14:bwMode="auto">
            <p14:nvContentPartPr>
              <p14:cNvPr id="314" name="墨迹 313"/>
              <p14:cNvContentPartPr/>
              <p14:nvPr/>
            </p14:nvContentPartPr>
            <p14:xfrm>
              <a:off x="3750310" y="5955665"/>
              <a:ext cx="151765" cy="142875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626"/>
            </p:blipFill>
            <p:spPr>
              <a:xfrm>
                <a:off x="3750310" y="5955665"/>
                <a:ext cx="15176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7" p14:bwMode="auto">
            <p14:nvContentPartPr>
              <p14:cNvPr id="315" name="墨迹 314"/>
              <p14:cNvContentPartPr/>
              <p14:nvPr/>
            </p14:nvContentPartPr>
            <p14:xfrm>
              <a:off x="3714750" y="5937885"/>
              <a:ext cx="196215" cy="20574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28"/>
            </p:blipFill>
            <p:spPr>
              <a:xfrm>
                <a:off x="3714750" y="5937885"/>
                <a:ext cx="19621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9" p14:bwMode="auto">
            <p14:nvContentPartPr>
              <p14:cNvPr id="316" name="墨迹 315"/>
              <p14:cNvContentPartPr/>
              <p14:nvPr/>
            </p14:nvContentPartPr>
            <p14:xfrm>
              <a:off x="4071620" y="6000750"/>
              <a:ext cx="80645" cy="360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630"/>
            </p:blipFill>
            <p:spPr>
              <a:xfrm>
                <a:off x="4071620" y="6000750"/>
                <a:ext cx="806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1" p14:bwMode="auto">
            <p14:nvContentPartPr>
              <p14:cNvPr id="317" name="墨迹 316"/>
              <p14:cNvContentPartPr/>
              <p14:nvPr/>
            </p14:nvContentPartPr>
            <p14:xfrm>
              <a:off x="4089400" y="6054090"/>
              <a:ext cx="80645" cy="8890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632"/>
            </p:blipFill>
            <p:spPr>
              <a:xfrm>
                <a:off x="4089400" y="6054090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3" p14:bwMode="auto">
            <p14:nvContentPartPr>
              <p14:cNvPr id="318" name="墨迹 317"/>
              <p14:cNvContentPartPr/>
              <p14:nvPr/>
            </p14:nvContentPartPr>
            <p14:xfrm>
              <a:off x="4124960" y="5928995"/>
              <a:ext cx="133985" cy="21463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34"/>
            </p:blipFill>
            <p:spPr>
              <a:xfrm>
                <a:off x="4124960" y="5928995"/>
                <a:ext cx="13398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5" p14:bwMode="auto">
            <p14:nvContentPartPr>
              <p14:cNvPr id="319" name="墨迹 318"/>
              <p14:cNvContentPartPr/>
              <p14:nvPr/>
            </p14:nvContentPartPr>
            <p14:xfrm>
              <a:off x="4357370" y="5830570"/>
              <a:ext cx="71755" cy="571500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36"/>
            </p:blipFill>
            <p:spPr>
              <a:xfrm>
                <a:off x="4357370" y="5830570"/>
                <a:ext cx="7175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7" p14:bwMode="auto">
            <p14:nvContentPartPr>
              <p14:cNvPr id="320" name="墨迹 319"/>
              <p14:cNvContentPartPr/>
              <p14:nvPr/>
            </p14:nvContentPartPr>
            <p14:xfrm>
              <a:off x="4455795" y="5839460"/>
              <a:ext cx="231775" cy="66103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38"/>
            </p:blipFill>
            <p:spPr>
              <a:xfrm>
                <a:off x="4455795" y="5839460"/>
                <a:ext cx="231775" cy="661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9" p14:bwMode="auto">
            <p14:nvContentPartPr>
              <p14:cNvPr id="321" name="墨迹 320"/>
              <p14:cNvContentPartPr/>
              <p14:nvPr/>
            </p14:nvContentPartPr>
            <p14:xfrm>
              <a:off x="4348480" y="6438265"/>
              <a:ext cx="232410" cy="5334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40"/>
            </p:blipFill>
            <p:spPr>
              <a:xfrm>
                <a:off x="4348480" y="6438265"/>
                <a:ext cx="23241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1" p14:bwMode="auto">
            <p14:nvContentPartPr>
              <p14:cNvPr id="322" name="墨迹 321"/>
              <p14:cNvContentPartPr/>
              <p14:nvPr/>
            </p14:nvContentPartPr>
            <p14:xfrm>
              <a:off x="4857750" y="5937885"/>
              <a:ext cx="133350" cy="160655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42"/>
            </p:blipFill>
            <p:spPr>
              <a:xfrm>
                <a:off x="4857750" y="5937885"/>
                <a:ext cx="13335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3" p14:bwMode="auto">
            <p14:nvContentPartPr>
              <p14:cNvPr id="323" name="墨迹 322"/>
              <p14:cNvContentPartPr/>
              <p14:nvPr/>
            </p14:nvContentPartPr>
            <p14:xfrm>
              <a:off x="4777105" y="6027420"/>
              <a:ext cx="241300" cy="71120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44"/>
            </p:blipFill>
            <p:spPr>
              <a:xfrm>
                <a:off x="4777105" y="6027420"/>
                <a:ext cx="24130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5" p14:bwMode="auto">
            <p14:nvContentPartPr>
              <p14:cNvPr id="324" name="墨迹 323"/>
              <p14:cNvContentPartPr/>
              <p14:nvPr/>
            </p14:nvContentPartPr>
            <p14:xfrm>
              <a:off x="4839335" y="6089650"/>
              <a:ext cx="18415" cy="116205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46"/>
            </p:blipFill>
            <p:spPr>
              <a:xfrm>
                <a:off x="4839335" y="6089650"/>
                <a:ext cx="184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7" p14:bwMode="auto">
            <p14:nvContentPartPr>
              <p14:cNvPr id="325" name="墨迹 324"/>
              <p14:cNvContentPartPr/>
              <p14:nvPr/>
            </p14:nvContentPartPr>
            <p14:xfrm>
              <a:off x="4857750" y="6080760"/>
              <a:ext cx="62230" cy="21463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48"/>
            </p:blipFill>
            <p:spPr>
              <a:xfrm>
                <a:off x="4857750" y="6080760"/>
                <a:ext cx="6223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9" p14:bwMode="auto">
            <p14:nvContentPartPr>
              <p14:cNvPr id="326" name="墨迹 325"/>
              <p14:cNvContentPartPr/>
              <p14:nvPr/>
            </p14:nvContentPartPr>
            <p14:xfrm>
              <a:off x="4794885" y="6107430"/>
              <a:ext cx="259080" cy="169545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50"/>
            </p:blipFill>
            <p:spPr>
              <a:xfrm>
                <a:off x="4794885" y="6107430"/>
                <a:ext cx="25908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1" p14:bwMode="auto">
            <p14:nvContentPartPr>
              <p14:cNvPr id="327" name="墨迹 326"/>
              <p14:cNvContentPartPr/>
              <p14:nvPr/>
            </p14:nvContentPartPr>
            <p14:xfrm>
              <a:off x="5053965" y="5920105"/>
              <a:ext cx="213995" cy="303530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52"/>
            </p:blipFill>
            <p:spPr>
              <a:xfrm>
                <a:off x="5053965" y="5920105"/>
                <a:ext cx="21399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3" p14:bwMode="auto">
            <p14:nvContentPartPr>
              <p14:cNvPr id="328" name="墨迹 327"/>
              <p14:cNvContentPartPr/>
              <p14:nvPr/>
            </p14:nvContentPartPr>
            <p14:xfrm>
              <a:off x="5116195" y="6116320"/>
              <a:ext cx="62865" cy="214630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54"/>
            </p:blipFill>
            <p:spPr>
              <a:xfrm>
                <a:off x="5116195" y="6116320"/>
                <a:ext cx="6286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5" p14:bwMode="auto">
            <p14:nvContentPartPr>
              <p14:cNvPr id="329" name="墨迹 328"/>
              <p14:cNvContentPartPr/>
              <p14:nvPr/>
            </p14:nvContentPartPr>
            <p14:xfrm>
              <a:off x="5000625" y="6125210"/>
              <a:ext cx="347980" cy="232410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56"/>
            </p:blipFill>
            <p:spPr>
              <a:xfrm>
                <a:off x="5000625" y="6125210"/>
                <a:ext cx="34798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7" p14:bwMode="auto">
            <p14:nvContentPartPr>
              <p14:cNvPr id="330" name="墨迹 329"/>
              <p14:cNvContentPartPr/>
              <p14:nvPr/>
            </p14:nvContentPartPr>
            <p14:xfrm>
              <a:off x="5214620" y="5991225"/>
              <a:ext cx="241300" cy="28575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58"/>
            </p:blipFill>
            <p:spPr>
              <a:xfrm>
                <a:off x="5214620" y="5991225"/>
                <a:ext cx="2413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9" p14:bwMode="auto">
            <p14:nvContentPartPr>
              <p14:cNvPr id="331" name="墨迹 330"/>
              <p14:cNvContentPartPr/>
              <p14:nvPr/>
            </p14:nvContentPartPr>
            <p14:xfrm>
              <a:off x="5527040" y="5955665"/>
              <a:ext cx="125095" cy="3556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660"/>
            </p:blipFill>
            <p:spPr>
              <a:xfrm>
                <a:off x="5527040" y="5955665"/>
                <a:ext cx="12509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1" p14:bwMode="auto">
            <p14:nvContentPartPr>
              <p14:cNvPr id="332" name="墨迹 331"/>
              <p14:cNvContentPartPr/>
              <p14:nvPr/>
            </p14:nvContentPartPr>
            <p14:xfrm>
              <a:off x="5553710" y="5991225"/>
              <a:ext cx="53975" cy="27686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662"/>
            </p:blipFill>
            <p:spPr>
              <a:xfrm>
                <a:off x="5553710" y="5991225"/>
                <a:ext cx="5397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3" p14:bwMode="auto">
            <p14:nvContentPartPr>
              <p14:cNvPr id="333" name="墨迹 332"/>
              <p14:cNvContentPartPr/>
              <p14:nvPr/>
            </p14:nvContentPartPr>
            <p14:xfrm>
              <a:off x="5527040" y="6000750"/>
              <a:ext cx="267970" cy="267335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664"/>
            </p:blipFill>
            <p:spPr>
              <a:xfrm>
                <a:off x="5527040" y="6000750"/>
                <a:ext cx="26797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5" p14:bwMode="auto">
            <p14:nvContentPartPr>
              <p14:cNvPr id="334" name="墨迹 333"/>
              <p14:cNvContentPartPr/>
              <p14:nvPr/>
            </p14:nvContentPartPr>
            <p14:xfrm>
              <a:off x="5920105" y="6179185"/>
              <a:ext cx="35560" cy="36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666"/>
            </p:blipFill>
            <p:spPr>
              <a:xfrm>
                <a:off x="5920105" y="6179185"/>
                <a:ext cx="355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7" p14:bwMode="auto">
            <p14:nvContentPartPr>
              <p14:cNvPr id="335" name="墨迹 334"/>
              <p14:cNvContentPartPr/>
              <p14:nvPr/>
            </p14:nvContentPartPr>
            <p14:xfrm>
              <a:off x="4429125" y="6000750"/>
              <a:ext cx="160655" cy="17780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68"/>
            </p:blipFill>
            <p:spPr>
              <a:xfrm>
                <a:off x="4429125" y="6000750"/>
                <a:ext cx="16065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9" p14:bwMode="auto">
            <p14:nvContentPartPr>
              <p14:cNvPr id="336" name="墨迹 335"/>
              <p14:cNvContentPartPr/>
              <p14:nvPr/>
            </p14:nvContentPartPr>
            <p14:xfrm>
              <a:off x="4419600" y="6107430"/>
              <a:ext cx="125095" cy="36195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70"/>
            </p:blipFill>
            <p:spPr>
              <a:xfrm>
                <a:off x="4419600" y="6107430"/>
                <a:ext cx="12509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1" p14:bwMode="auto">
            <p14:nvContentPartPr>
              <p14:cNvPr id="337" name="墨迹 336"/>
              <p14:cNvContentPartPr/>
              <p14:nvPr/>
            </p14:nvContentPartPr>
            <p14:xfrm>
              <a:off x="4348480" y="6214745"/>
              <a:ext cx="213995" cy="62230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72"/>
            </p:blipFill>
            <p:spPr>
              <a:xfrm>
                <a:off x="4348480" y="6214745"/>
                <a:ext cx="21399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3" p14:bwMode="auto">
            <p14:nvContentPartPr>
              <p14:cNvPr id="338" name="墨迹 337"/>
              <p14:cNvContentPartPr/>
              <p14:nvPr/>
            </p14:nvContentPartPr>
            <p14:xfrm>
              <a:off x="4464685" y="5911215"/>
              <a:ext cx="80010" cy="89535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74"/>
            </p:blipFill>
            <p:spPr>
              <a:xfrm>
                <a:off x="4464685" y="5911215"/>
                <a:ext cx="8001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5" p14:bwMode="auto">
            <p14:nvContentPartPr>
              <p14:cNvPr id="339" name="墨迹 338"/>
              <p14:cNvContentPartPr/>
              <p14:nvPr/>
            </p14:nvContentPartPr>
            <p14:xfrm>
              <a:off x="4607560" y="5928995"/>
              <a:ext cx="8890" cy="6223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76"/>
            </p:blipFill>
            <p:spPr>
              <a:xfrm>
                <a:off x="4607560" y="5928995"/>
                <a:ext cx="889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7" p14:bwMode="auto">
            <p14:nvContentPartPr>
              <p14:cNvPr id="340" name="墨迹 339"/>
              <p14:cNvContentPartPr/>
              <p14:nvPr/>
            </p14:nvContentPartPr>
            <p14:xfrm>
              <a:off x="4419600" y="6286500"/>
              <a:ext cx="98425" cy="13335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78"/>
            </p:blipFill>
            <p:spPr>
              <a:xfrm>
                <a:off x="4419600" y="6286500"/>
                <a:ext cx="984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9" p14:bwMode="auto">
            <p14:nvContentPartPr>
              <p14:cNvPr id="341" name="墨迹 340"/>
              <p14:cNvContentPartPr/>
              <p14:nvPr/>
            </p14:nvContentPartPr>
            <p14:xfrm>
              <a:off x="4535805" y="6313170"/>
              <a:ext cx="53975" cy="133985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80"/>
            </p:blipFill>
            <p:spPr>
              <a:xfrm>
                <a:off x="4535805" y="6313170"/>
                <a:ext cx="5397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1" p14:bwMode="auto">
            <p14:nvContentPartPr>
              <p14:cNvPr id="342" name="墨迹 341"/>
              <p14:cNvContentPartPr/>
              <p14:nvPr/>
            </p14:nvContentPartPr>
            <p14:xfrm>
              <a:off x="6366510" y="5991225"/>
              <a:ext cx="133985" cy="142875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82"/>
            </p:blipFill>
            <p:spPr>
              <a:xfrm>
                <a:off x="6366510" y="5991225"/>
                <a:ext cx="1339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3" p14:bwMode="auto">
            <p14:nvContentPartPr>
              <p14:cNvPr id="343" name="墨迹 342"/>
              <p14:cNvContentPartPr/>
              <p14:nvPr/>
            </p14:nvContentPartPr>
            <p14:xfrm>
              <a:off x="6339840" y="5982335"/>
              <a:ext cx="169545" cy="17907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84"/>
            </p:blipFill>
            <p:spPr>
              <a:xfrm>
                <a:off x="6339840" y="5982335"/>
                <a:ext cx="16954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5" p14:bwMode="auto">
            <p14:nvContentPartPr>
              <p14:cNvPr id="344" name="墨迹 343"/>
              <p14:cNvContentPartPr/>
              <p14:nvPr/>
            </p14:nvContentPartPr>
            <p14:xfrm>
              <a:off x="6590030" y="5982335"/>
              <a:ext cx="142875" cy="170180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86"/>
            </p:blipFill>
            <p:spPr>
              <a:xfrm>
                <a:off x="6590030" y="5982335"/>
                <a:ext cx="14287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7" p14:bwMode="auto">
            <p14:nvContentPartPr>
              <p14:cNvPr id="345" name="墨迹 344"/>
              <p14:cNvContentPartPr/>
              <p14:nvPr/>
            </p14:nvContentPartPr>
            <p14:xfrm>
              <a:off x="6678930" y="6054090"/>
              <a:ext cx="133985" cy="889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88"/>
            </p:blipFill>
            <p:spPr>
              <a:xfrm>
                <a:off x="6678930" y="605409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9" p14:bwMode="auto">
            <p14:nvContentPartPr>
              <p14:cNvPr id="346" name="墨迹 345"/>
              <p14:cNvContentPartPr/>
              <p14:nvPr/>
            </p14:nvContentPartPr>
            <p14:xfrm>
              <a:off x="6839585" y="5893435"/>
              <a:ext cx="133985" cy="125095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90"/>
            </p:blipFill>
            <p:spPr>
              <a:xfrm>
                <a:off x="6839585" y="5893435"/>
                <a:ext cx="13398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1" p14:bwMode="auto">
            <p14:nvContentPartPr>
              <p14:cNvPr id="347" name="墨迹 346"/>
              <p14:cNvContentPartPr/>
              <p14:nvPr/>
            </p14:nvContentPartPr>
            <p14:xfrm>
              <a:off x="6848475" y="6036310"/>
              <a:ext cx="89535" cy="231775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92"/>
            </p:blipFill>
            <p:spPr>
              <a:xfrm>
                <a:off x="6848475" y="6036310"/>
                <a:ext cx="8953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3" p14:bwMode="auto">
            <p14:nvContentPartPr>
              <p14:cNvPr id="348" name="墨迹 347"/>
              <p14:cNvContentPartPr/>
              <p14:nvPr/>
            </p14:nvContentPartPr>
            <p14:xfrm>
              <a:off x="6973570" y="5991225"/>
              <a:ext cx="160655" cy="179070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94"/>
            </p:blipFill>
            <p:spPr>
              <a:xfrm>
                <a:off x="6973570" y="5991225"/>
                <a:ext cx="16065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5" p14:bwMode="auto">
            <p14:nvContentPartPr>
              <p14:cNvPr id="349" name="墨迹 348"/>
              <p14:cNvContentPartPr/>
              <p14:nvPr/>
            </p14:nvContentPartPr>
            <p14:xfrm>
              <a:off x="7205980" y="6116320"/>
              <a:ext cx="17780" cy="53975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96"/>
            </p:blipFill>
            <p:spPr>
              <a:xfrm>
                <a:off x="7205980" y="6116320"/>
                <a:ext cx="1778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7" p14:bwMode="auto">
            <p14:nvContentPartPr>
              <p14:cNvPr id="350" name="墨迹 349"/>
              <p14:cNvContentPartPr/>
              <p14:nvPr/>
            </p14:nvContentPartPr>
            <p14:xfrm>
              <a:off x="7366635" y="6116320"/>
              <a:ext cx="360" cy="36195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98"/>
            </p:blipFill>
            <p:spPr>
              <a:xfrm>
                <a:off x="7366635" y="6116320"/>
                <a:ext cx="36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9" p14:bwMode="auto">
            <p14:nvContentPartPr>
              <p14:cNvPr id="351" name="墨迹 350"/>
              <p14:cNvContentPartPr/>
              <p14:nvPr/>
            </p14:nvContentPartPr>
            <p14:xfrm>
              <a:off x="7509510" y="6071870"/>
              <a:ext cx="26670" cy="889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700"/>
            </p:blipFill>
            <p:spPr>
              <a:xfrm>
                <a:off x="7509510" y="607187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1" p14:bwMode="auto">
            <p14:nvContentPartPr>
              <p14:cNvPr id="352" name="墨迹 351"/>
              <p14:cNvContentPartPr/>
              <p14:nvPr/>
            </p14:nvContentPartPr>
            <p14:xfrm>
              <a:off x="7572375" y="6089650"/>
              <a:ext cx="35560" cy="889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702"/>
            </p:blipFill>
            <p:spPr>
              <a:xfrm>
                <a:off x="7572375" y="6089650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3" p14:bwMode="auto">
            <p14:nvContentPartPr>
              <p14:cNvPr id="353" name="墨迹 352"/>
              <p14:cNvContentPartPr/>
              <p14:nvPr/>
            </p14:nvContentPartPr>
            <p14:xfrm>
              <a:off x="7715250" y="6125210"/>
              <a:ext cx="88900" cy="71755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704"/>
            </p:blipFill>
            <p:spPr>
              <a:xfrm>
                <a:off x="7715250" y="6125210"/>
                <a:ext cx="8890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5" p14:bwMode="auto">
            <p14:nvContentPartPr>
              <p14:cNvPr id="354" name="墨迹 353"/>
              <p14:cNvContentPartPr/>
              <p14:nvPr/>
            </p14:nvContentPartPr>
            <p14:xfrm>
              <a:off x="7858125" y="6009640"/>
              <a:ext cx="124460" cy="160655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706"/>
            </p:blipFill>
            <p:spPr>
              <a:xfrm>
                <a:off x="7858125" y="6009640"/>
                <a:ext cx="1244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7" p14:bwMode="auto">
            <p14:nvContentPartPr>
              <p14:cNvPr id="355" name="墨迹 354"/>
              <p14:cNvContentPartPr/>
              <p14:nvPr/>
            </p14:nvContentPartPr>
            <p14:xfrm>
              <a:off x="8063230" y="6089650"/>
              <a:ext cx="151765" cy="160655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708"/>
            </p:blipFill>
            <p:spPr>
              <a:xfrm>
                <a:off x="8063230" y="6089650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9" p14:bwMode="auto">
            <p14:nvContentPartPr>
              <p14:cNvPr id="356" name="墨迹 355"/>
              <p14:cNvContentPartPr/>
              <p14:nvPr/>
            </p14:nvContentPartPr>
            <p14:xfrm>
              <a:off x="8304530" y="5973445"/>
              <a:ext cx="151765" cy="294640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710"/>
            </p:blipFill>
            <p:spPr>
              <a:xfrm>
                <a:off x="8304530" y="5973445"/>
                <a:ext cx="15176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1" p14:bwMode="auto">
            <p14:nvContentPartPr>
              <p14:cNvPr id="357" name="墨迹 356"/>
              <p14:cNvContentPartPr/>
              <p14:nvPr/>
            </p14:nvContentPartPr>
            <p14:xfrm>
              <a:off x="8214995" y="5991225"/>
              <a:ext cx="250190" cy="393065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712"/>
            </p:blipFill>
            <p:spPr>
              <a:xfrm>
                <a:off x="8214995" y="5991225"/>
                <a:ext cx="25019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3" p14:bwMode="auto">
            <p14:nvContentPartPr>
              <p14:cNvPr id="358" name="墨迹 357"/>
              <p14:cNvContentPartPr/>
              <p14:nvPr/>
            </p14:nvContentPartPr>
            <p14:xfrm>
              <a:off x="3714750" y="6170295"/>
              <a:ext cx="285750" cy="35560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714"/>
            </p:blipFill>
            <p:spPr>
              <a:xfrm>
                <a:off x="3714750" y="6170295"/>
                <a:ext cx="28575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5" p14:bwMode="auto">
            <p14:nvContentPartPr>
              <p14:cNvPr id="359" name="墨迹 358"/>
              <p14:cNvContentPartPr/>
              <p14:nvPr/>
            </p14:nvContentPartPr>
            <p14:xfrm>
              <a:off x="3249930" y="6214745"/>
              <a:ext cx="98425" cy="330200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716"/>
            </p:blipFill>
            <p:spPr>
              <a:xfrm>
                <a:off x="3249930" y="6214745"/>
                <a:ext cx="984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7" p14:bwMode="auto">
            <p14:nvContentPartPr>
              <p14:cNvPr id="360" name="墨迹 359"/>
              <p14:cNvContentPartPr/>
              <p14:nvPr/>
            </p14:nvContentPartPr>
            <p14:xfrm>
              <a:off x="3375025" y="6330950"/>
              <a:ext cx="80645" cy="160655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718"/>
            </p:blipFill>
            <p:spPr>
              <a:xfrm>
                <a:off x="3375025" y="6330950"/>
                <a:ext cx="806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9" p14:bwMode="auto">
            <p14:nvContentPartPr>
              <p14:cNvPr id="361" name="墨迹 360"/>
              <p14:cNvContentPartPr/>
              <p14:nvPr/>
            </p14:nvContentPartPr>
            <p14:xfrm>
              <a:off x="3482340" y="6330950"/>
              <a:ext cx="80010" cy="98425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720"/>
            </p:blipFill>
            <p:spPr>
              <a:xfrm>
                <a:off x="3482340" y="6330950"/>
                <a:ext cx="8001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1" p14:bwMode="auto">
            <p14:nvContentPartPr>
              <p14:cNvPr id="362" name="墨迹 361"/>
              <p14:cNvContentPartPr/>
              <p14:nvPr/>
            </p14:nvContentPartPr>
            <p14:xfrm>
              <a:off x="3482340" y="6348730"/>
              <a:ext cx="89535" cy="80645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722"/>
            </p:blipFill>
            <p:spPr>
              <a:xfrm>
                <a:off x="3482340" y="6348730"/>
                <a:ext cx="8953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3" p14:bwMode="auto">
            <p14:nvContentPartPr>
              <p14:cNvPr id="363" name="墨迹 362"/>
              <p14:cNvContentPartPr/>
              <p14:nvPr/>
            </p14:nvContentPartPr>
            <p14:xfrm>
              <a:off x="3607435" y="6322060"/>
              <a:ext cx="44450" cy="160655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724"/>
            </p:blipFill>
            <p:spPr>
              <a:xfrm>
                <a:off x="3607435" y="6322060"/>
                <a:ext cx="4445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5" p14:bwMode="auto">
            <p14:nvContentPartPr>
              <p14:cNvPr id="364" name="墨迹 363"/>
              <p14:cNvContentPartPr/>
              <p14:nvPr/>
            </p14:nvContentPartPr>
            <p14:xfrm>
              <a:off x="3687445" y="6393180"/>
              <a:ext cx="62865" cy="98425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726"/>
            </p:blipFill>
            <p:spPr>
              <a:xfrm>
                <a:off x="3687445" y="6393180"/>
                <a:ext cx="6286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7" p14:bwMode="auto">
            <p14:nvContentPartPr>
              <p14:cNvPr id="365" name="墨迹 364"/>
              <p14:cNvContentPartPr/>
              <p14:nvPr/>
            </p14:nvContentPartPr>
            <p14:xfrm>
              <a:off x="3857625" y="6259195"/>
              <a:ext cx="80010" cy="196850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728"/>
            </p:blipFill>
            <p:spPr>
              <a:xfrm>
                <a:off x="3857625" y="6259195"/>
                <a:ext cx="8001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9" p14:bwMode="auto">
            <p14:nvContentPartPr>
              <p14:cNvPr id="366" name="墨迹 365"/>
              <p14:cNvContentPartPr/>
              <p14:nvPr/>
            </p14:nvContentPartPr>
            <p14:xfrm>
              <a:off x="3964305" y="6339840"/>
              <a:ext cx="71755" cy="133985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730"/>
            </p:blipFill>
            <p:spPr>
              <a:xfrm>
                <a:off x="3964305" y="6339840"/>
                <a:ext cx="7175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1" p14:bwMode="auto">
            <p14:nvContentPartPr>
              <p14:cNvPr id="367" name="墨迹 366"/>
              <p14:cNvContentPartPr/>
              <p14:nvPr/>
            </p14:nvContentPartPr>
            <p14:xfrm>
              <a:off x="4018280" y="6366510"/>
              <a:ext cx="115570" cy="116205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732"/>
            </p:blipFill>
            <p:spPr>
              <a:xfrm>
                <a:off x="4018280" y="6366510"/>
                <a:ext cx="11557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3" p14:bwMode="auto">
            <p14:nvContentPartPr>
              <p14:cNvPr id="368" name="墨迹 367"/>
              <p14:cNvContentPartPr/>
              <p14:nvPr/>
            </p14:nvContentPartPr>
            <p14:xfrm>
              <a:off x="4080510" y="6286500"/>
              <a:ext cx="133985" cy="240665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734"/>
            </p:blipFill>
            <p:spPr>
              <a:xfrm>
                <a:off x="4080510" y="6286500"/>
                <a:ext cx="133985" cy="24066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770" name="图片 327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600200"/>
            <a:ext cx="8339138" cy="3013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图片 51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26030" y="1495425"/>
            <a:ext cx="8509000" cy="4983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409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5260" y="129540"/>
            <a:ext cx="5158740" cy="27508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657715" y="5715000"/>
            <a:ext cx="120586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/>
              <a:t>例</a:t>
            </a:r>
            <a:r>
              <a:rPr lang="en-US" altLang="zh-CN"/>
              <a:t>1</a:t>
            </a:r>
            <a:r>
              <a:rPr lang="zh-CN" altLang="en-US">
                <a:ea typeface="宋体" panose="02010600030101010101" pitchFamily="2" charset="-122"/>
              </a:rPr>
              <a:t>：页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endParaRPr lang="en-US" altLang="zh-CN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5032375" y="4162425"/>
              <a:ext cx="2489200" cy="3841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5032375" y="4162425"/>
                <a:ext cx="24892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1314450" y="3089275"/>
              <a:ext cx="3895725" cy="11334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1314450" y="3089275"/>
                <a:ext cx="3895725" cy="1133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1355725" y="3359150"/>
              <a:ext cx="209550" cy="825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1355725" y="3359150"/>
                <a:ext cx="209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" name="墨迹 5"/>
              <p14:cNvContentPartPr/>
              <p14:nvPr/>
            </p14:nvContentPartPr>
            <p14:xfrm>
              <a:off x="1482725" y="3314700"/>
              <a:ext cx="47625" cy="3016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1482725" y="3314700"/>
                <a:ext cx="476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7" name="墨迹 6"/>
              <p14:cNvContentPartPr/>
              <p14:nvPr/>
            </p14:nvContentPartPr>
            <p14:xfrm>
              <a:off x="1441450" y="3429000"/>
              <a:ext cx="50800" cy="1682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4"/>
            </p:blipFill>
            <p:spPr>
              <a:xfrm>
                <a:off x="1441450" y="3429000"/>
                <a:ext cx="508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8" name="墨迹 7"/>
              <p14:cNvContentPartPr/>
              <p14:nvPr/>
            </p14:nvContentPartPr>
            <p14:xfrm>
              <a:off x="1454150" y="3575050"/>
              <a:ext cx="635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6"/>
            </p:blipFill>
            <p:spPr>
              <a:xfrm>
                <a:off x="1454150" y="3575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9" name="墨迹 8"/>
              <p14:cNvContentPartPr/>
              <p14:nvPr/>
            </p14:nvContentPartPr>
            <p14:xfrm>
              <a:off x="1457325" y="3476625"/>
              <a:ext cx="127000" cy="984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8"/>
            </p:blipFill>
            <p:spPr>
              <a:xfrm>
                <a:off x="1457325" y="3476625"/>
                <a:ext cx="1270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0" name="墨迹 9"/>
              <p14:cNvContentPartPr/>
              <p14:nvPr/>
            </p14:nvContentPartPr>
            <p14:xfrm>
              <a:off x="1612900" y="3365500"/>
              <a:ext cx="193675" cy="1841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0"/>
            </p:blipFill>
            <p:spPr>
              <a:xfrm>
                <a:off x="1612900" y="3365500"/>
                <a:ext cx="1936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1" name="墨迹 10"/>
              <p14:cNvContentPartPr/>
              <p14:nvPr/>
            </p14:nvContentPartPr>
            <p14:xfrm>
              <a:off x="1809750" y="3216275"/>
              <a:ext cx="263525" cy="323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2"/>
            </p:blipFill>
            <p:spPr>
              <a:xfrm>
                <a:off x="1809750" y="3216275"/>
                <a:ext cx="2635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2" name="墨迹 11"/>
              <p14:cNvContentPartPr/>
              <p14:nvPr/>
            </p14:nvContentPartPr>
            <p14:xfrm>
              <a:off x="1898650" y="3495675"/>
              <a:ext cx="279400" cy="1555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4"/>
            </p:blipFill>
            <p:spPr>
              <a:xfrm>
                <a:off x="1898650" y="3495675"/>
                <a:ext cx="2794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3" name="墨迹 12"/>
              <p14:cNvContentPartPr/>
              <p14:nvPr/>
            </p14:nvContentPartPr>
            <p14:xfrm>
              <a:off x="1809750" y="3225800"/>
              <a:ext cx="76200" cy="1492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6"/>
            </p:blipFill>
            <p:spPr>
              <a:xfrm>
                <a:off x="1809750" y="3225800"/>
                <a:ext cx="762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" name="墨迹 13"/>
              <p14:cNvContentPartPr/>
              <p14:nvPr/>
            </p14:nvContentPartPr>
            <p14:xfrm>
              <a:off x="2276475" y="3327400"/>
              <a:ext cx="38100" cy="2984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8"/>
            </p:blipFill>
            <p:spPr>
              <a:xfrm>
                <a:off x="2276475" y="3327400"/>
                <a:ext cx="381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5" name="墨迹 14"/>
              <p14:cNvContentPartPr/>
              <p14:nvPr/>
            </p14:nvContentPartPr>
            <p14:xfrm>
              <a:off x="2349500" y="3378200"/>
              <a:ext cx="168275" cy="1492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0"/>
            </p:blipFill>
            <p:spPr>
              <a:xfrm>
                <a:off x="2349500" y="3378200"/>
                <a:ext cx="1682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6" name="墨迹 15"/>
              <p14:cNvContentPartPr/>
              <p14:nvPr/>
            </p14:nvContentPartPr>
            <p14:xfrm>
              <a:off x="2508250" y="3257550"/>
              <a:ext cx="111125" cy="4000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2"/>
            </p:blipFill>
            <p:spPr>
              <a:xfrm>
                <a:off x="2508250" y="3257550"/>
                <a:ext cx="1111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7" name="墨迹 16"/>
              <p14:cNvContentPartPr/>
              <p14:nvPr/>
            </p14:nvContentPartPr>
            <p14:xfrm>
              <a:off x="2339975" y="3378200"/>
              <a:ext cx="635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6"/>
            </p:blipFill>
            <p:spPr>
              <a:xfrm>
                <a:off x="2339975" y="3378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2343150" y="3333750"/>
              <a:ext cx="184150" cy="44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2343150" y="3333750"/>
                <a:ext cx="1841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2651125" y="3155950"/>
              <a:ext cx="155575" cy="434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2651125" y="3155950"/>
                <a:ext cx="15557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2708275" y="3381375"/>
              <a:ext cx="250825" cy="152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2708275" y="3381375"/>
                <a:ext cx="2508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2720975" y="3441700"/>
              <a:ext cx="158750" cy="2000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2720975" y="3441700"/>
                <a:ext cx="1587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1844675" y="3736975"/>
              <a:ext cx="285750" cy="4222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1844675" y="3736975"/>
                <a:ext cx="28575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2203450" y="3902075"/>
              <a:ext cx="209550" cy="63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2203450" y="3902075"/>
                <a:ext cx="2095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2235200" y="4016375"/>
              <a:ext cx="152400" cy="95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2235200" y="4016375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2638425" y="3848100"/>
              <a:ext cx="225425" cy="2159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2638425" y="3848100"/>
                <a:ext cx="2254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3019425" y="3886200"/>
              <a:ext cx="180975" cy="571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3019425" y="3886200"/>
                <a:ext cx="1809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3114675" y="3832225"/>
              <a:ext cx="19050" cy="2000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3114675" y="3832225"/>
                <a:ext cx="190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3286125" y="3867150"/>
              <a:ext cx="187325" cy="3016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3286125" y="3867150"/>
                <a:ext cx="1873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3381375" y="3724275"/>
              <a:ext cx="19050" cy="1111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3381375" y="3724275"/>
                <a:ext cx="190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3371850" y="3889375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16"/>
            </p:blipFill>
            <p:spPr>
              <a:xfrm>
                <a:off x="3371850" y="3889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1" name="墨迹 30"/>
              <p14:cNvContentPartPr/>
              <p14:nvPr/>
            </p14:nvContentPartPr>
            <p14:xfrm>
              <a:off x="3559175" y="3838575"/>
              <a:ext cx="142875" cy="1873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0"/>
            </p:blipFill>
            <p:spPr>
              <a:xfrm>
                <a:off x="3559175" y="3838575"/>
                <a:ext cx="142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2" name="墨迹 31"/>
              <p14:cNvContentPartPr/>
              <p14:nvPr/>
            </p14:nvContentPartPr>
            <p14:xfrm>
              <a:off x="3562350" y="3835400"/>
              <a:ext cx="107950" cy="1841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2"/>
            </p:blipFill>
            <p:spPr>
              <a:xfrm>
                <a:off x="3562350" y="3835400"/>
                <a:ext cx="107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3" name="墨迹 32"/>
              <p14:cNvContentPartPr/>
              <p14:nvPr/>
            </p14:nvContentPartPr>
            <p14:xfrm>
              <a:off x="3524250" y="3895725"/>
              <a:ext cx="228600" cy="222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4"/>
            </p:blipFill>
            <p:spPr>
              <a:xfrm>
                <a:off x="3524250" y="3895725"/>
                <a:ext cx="2286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" name="墨迹 33"/>
              <p14:cNvContentPartPr/>
              <p14:nvPr/>
            </p14:nvContentPartPr>
            <p14:xfrm>
              <a:off x="3775075" y="3676650"/>
              <a:ext cx="266700" cy="3873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6"/>
            </p:blipFill>
            <p:spPr>
              <a:xfrm>
                <a:off x="3775075" y="3676650"/>
                <a:ext cx="2667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5" name="墨迹 34"/>
              <p14:cNvContentPartPr/>
              <p14:nvPr/>
            </p14:nvContentPartPr>
            <p14:xfrm>
              <a:off x="4051300" y="3517900"/>
              <a:ext cx="234950" cy="6350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8"/>
            </p:blipFill>
            <p:spPr>
              <a:xfrm>
                <a:off x="4051300" y="3517900"/>
                <a:ext cx="23495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6" name="墨迹 35"/>
              <p14:cNvContentPartPr/>
              <p14:nvPr/>
            </p14:nvContentPartPr>
            <p14:xfrm>
              <a:off x="4117975" y="3746500"/>
              <a:ext cx="238125" cy="1111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0"/>
            </p:blipFill>
            <p:spPr>
              <a:xfrm>
                <a:off x="4117975" y="3746500"/>
                <a:ext cx="2381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7" name="墨迹 36"/>
              <p14:cNvContentPartPr/>
              <p14:nvPr/>
            </p14:nvContentPartPr>
            <p14:xfrm>
              <a:off x="4184650" y="3689350"/>
              <a:ext cx="285750" cy="4095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2"/>
            </p:blipFill>
            <p:spPr>
              <a:xfrm>
                <a:off x="4184650" y="3689350"/>
                <a:ext cx="2857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8" name="墨迹 37"/>
              <p14:cNvContentPartPr/>
              <p14:nvPr/>
            </p14:nvContentPartPr>
            <p14:xfrm>
              <a:off x="1279525" y="4451350"/>
              <a:ext cx="203200" cy="2635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4"/>
            </p:blipFill>
            <p:spPr>
              <a:xfrm>
                <a:off x="1279525" y="4451350"/>
                <a:ext cx="2032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9" name="墨迹 38"/>
              <p14:cNvContentPartPr/>
              <p14:nvPr/>
            </p14:nvContentPartPr>
            <p14:xfrm>
              <a:off x="1609725" y="4495800"/>
              <a:ext cx="38100" cy="5175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6"/>
            </p:blipFill>
            <p:spPr>
              <a:xfrm>
                <a:off x="1609725" y="4495800"/>
                <a:ext cx="38100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0" name="墨迹 39"/>
              <p14:cNvContentPartPr/>
              <p14:nvPr/>
            </p14:nvContentPartPr>
            <p14:xfrm>
              <a:off x="1654175" y="4352925"/>
              <a:ext cx="2765425" cy="6064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8"/>
            </p:blipFill>
            <p:spPr>
              <a:xfrm>
                <a:off x="1654175" y="4352925"/>
                <a:ext cx="2765425" cy="606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1" name="墨迹 40"/>
              <p14:cNvContentPartPr/>
              <p14:nvPr/>
            </p14:nvContentPartPr>
            <p14:xfrm>
              <a:off x="1752600" y="4813300"/>
              <a:ext cx="2660650" cy="857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0"/>
            </p:blipFill>
            <p:spPr>
              <a:xfrm>
                <a:off x="1752600" y="4813300"/>
                <a:ext cx="26606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2" name="墨迹 41"/>
              <p14:cNvContentPartPr/>
              <p14:nvPr/>
            </p14:nvContentPartPr>
            <p14:xfrm>
              <a:off x="2444750" y="4359275"/>
              <a:ext cx="66675" cy="4699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2"/>
            </p:blipFill>
            <p:spPr>
              <a:xfrm>
                <a:off x="2444750" y="4359275"/>
                <a:ext cx="666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3" name="墨迹 42"/>
              <p14:cNvContentPartPr/>
              <p14:nvPr/>
            </p14:nvContentPartPr>
            <p14:xfrm>
              <a:off x="3260725" y="4365625"/>
              <a:ext cx="95250" cy="5429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4"/>
            </p:blipFill>
            <p:spPr>
              <a:xfrm>
                <a:off x="3260725" y="4365625"/>
                <a:ext cx="95250" cy="542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4" name="墨迹 43"/>
              <p14:cNvContentPartPr/>
              <p14:nvPr/>
            </p14:nvContentPartPr>
            <p14:xfrm>
              <a:off x="1984375" y="4956175"/>
              <a:ext cx="139700" cy="2444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6"/>
            </p:blipFill>
            <p:spPr>
              <a:xfrm>
                <a:off x="1984375" y="4956175"/>
                <a:ext cx="139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5" name="墨迹 44"/>
              <p14:cNvContentPartPr/>
              <p14:nvPr/>
            </p14:nvContentPartPr>
            <p14:xfrm>
              <a:off x="1679575" y="4248150"/>
              <a:ext cx="152400" cy="222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8"/>
            </p:blipFill>
            <p:spPr>
              <a:xfrm>
                <a:off x="1679575" y="4248150"/>
                <a:ext cx="1524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6" name="墨迹 45"/>
              <p14:cNvContentPartPr/>
              <p14:nvPr/>
            </p14:nvContentPartPr>
            <p14:xfrm>
              <a:off x="1762125" y="4149725"/>
              <a:ext cx="28575" cy="2413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0"/>
            </p:blipFill>
            <p:spPr>
              <a:xfrm>
                <a:off x="1762125" y="4149725"/>
                <a:ext cx="285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7" name="墨迹 46"/>
              <p14:cNvContentPartPr/>
              <p14:nvPr/>
            </p14:nvContentPartPr>
            <p14:xfrm>
              <a:off x="1835150" y="4197350"/>
              <a:ext cx="184150" cy="146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2"/>
            </p:blipFill>
            <p:spPr>
              <a:xfrm>
                <a:off x="1835150" y="4197350"/>
                <a:ext cx="184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8" name="墨迹 47"/>
              <p14:cNvContentPartPr/>
              <p14:nvPr/>
            </p14:nvContentPartPr>
            <p14:xfrm>
              <a:off x="2032000" y="4146550"/>
              <a:ext cx="120650" cy="2095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4"/>
            </p:blipFill>
            <p:spPr>
              <a:xfrm>
                <a:off x="2032000" y="4146550"/>
                <a:ext cx="1206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9" name="墨迹 48"/>
              <p14:cNvContentPartPr/>
              <p14:nvPr/>
            </p14:nvContentPartPr>
            <p14:xfrm>
              <a:off x="2654300" y="4216400"/>
              <a:ext cx="139700" cy="222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6"/>
            </p:blipFill>
            <p:spPr>
              <a:xfrm>
                <a:off x="2654300" y="4216400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0" name="墨迹 49"/>
              <p14:cNvContentPartPr/>
              <p14:nvPr/>
            </p14:nvContentPartPr>
            <p14:xfrm>
              <a:off x="2711450" y="4171950"/>
              <a:ext cx="22225" cy="1873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8"/>
            </p:blipFill>
            <p:spPr>
              <a:xfrm>
                <a:off x="2711450" y="4171950"/>
                <a:ext cx="22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1" name="墨迹 50"/>
              <p14:cNvContentPartPr/>
              <p14:nvPr/>
            </p14:nvContentPartPr>
            <p14:xfrm>
              <a:off x="2809875" y="4095750"/>
              <a:ext cx="28575" cy="2317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0"/>
            </p:blipFill>
            <p:spPr>
              <a:xfrm>
                <a:off x="2809875" y="4095750"/>
                <a:ext cx="285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2" name="墨迹 51"/>
              <p14:cNvContentPartPr/>
              <p14:nvPr/>
            </p14:nvContentPartPr>
            <p14:xfrm>
              <a:off x="2854325" y="4067175"/>
              <a:ext cx="292100" cy="2952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2"/>
            </p:blipFill>
            <p:spPr>
              <a:xfrm>
                <a:off x="2854325" y="4067175"/>
                <a:ext cx="2921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3" name="墨迹 52"/>
              <p14:cNvContentPartPr/>
              <p14:nvPr/>
            </p14:nvContentPartPr>
            <p14:xfrm>
              <a:off x="2755900" y="4591050"/>
              <a:ext cx="63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4"/>
            </p:blipFill>
            <p:spPr>
              <a:xfrm>
                <a:off x="2755900" y="4591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2759075" y="4578350"/>
              <a:ext cx="187325" cy="412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2759075" y="4578350"/>
                <a:ext cx="1873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2974975" y="4610100"/>
              <a:ext cx="180975" cy="28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2974975" y="4610100"/>
                <a:ext cx="1809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6" name="墨迹 55"/>
              <p14:cNvContentPartPr/>
              <p14:nvPr/>
            </p14:nvContentPartPr>
            <p14:xfrm>
              <a:off x="3654425" y="5000625"/>
              <a:ext cx="111125" cy="2063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0"/>
            </p:blipFill>
            <p:spPr>
              <a:xfrm>
                <a:off x="3654425" y="5000625"/>
                <a:ext cx="1111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7" name="墨迹 56"/>
              <p14:cNvContentPartPr/>
              <p14:nvPr/>
            </p14:nvContentPartPr>
            <p14:xfrm>
              <a:off x="3905250" y="5013325"/>
              <a:ext cx="635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3905250" y="5013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8" name="墨迹 57"/>
              <p14:cNvContentPartPr/>
              <p14:nvPr/>
            </p14:nvContentPartPr>
            <p14:xfrm>
              <a:off x="3816350" y="4994275"/>
              <a:ext cx="114300" cy="2508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3"/>
            </p:blipFill>
            <p:spPr>
              <a:xfrm>
                <a:off x="3816350" y="4994275"/>
                <a:ext cx="1143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9" name="墨迹 58"/>
              <p14:cNvContentPartPr/>
              <p14:nvPr/>
            </p14:nvContentPartPr>
            <p14:xfrm>
              <a:off x="2397125" y="5102225"/>
              <a:ext cx="1108075" cy="571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5"/>
            </p:blipFill>
            <p:spPr>
              <a:xfrm>
                <a:off x="2397125" y="5102225"/>
                <a:ext cx="11080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0" name="墨迹 59"/>
              <p14:cNvContentPartPr/>
              <p14:nvPr/>
            </p14:nvContentPartPr>
            <p14:xfrm>
              <a:off x="3762375" y="3505200"/>
              <a:ext cx="727075" cy="7588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7"/>
            </p:blipFill>
            <p:spPr>
              <a:xfrm>
                <a:off x="3762375" y="3505200"/>
                <a:ext cx="727075" cy="758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1" name="墨迹 60"/>
              <p14:cNvContentPartPr/>
              <p14:nvPr/>
            </p14:nvContentPartPr>
            <p14:xfrm>
              <a:off x="3902075" y="4200525"/>
              <a:ext cx="107950" cy="3714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9"/>
            </p:blipFill>
            <p:spPr>
              <a:xfrm>
                <a:off x="3902075" y="4200525"/>
                <a:ext cx="1079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2" name="墨迹 61"/>
              <p14:cNvContentPartPr/>
              <p14:nvPr/>
            </p14:nvContentPartPr>
            <p14:xfrm>
              <a:off x="4432300" y="4222750"/>
              <a:ext cx="6350" cy="36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4"/>
            </p:blipFill>
            <p:spPr>
              <a:xfrm>
                <a:off x="4432300" y="4222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4479925" y="4156075"/>
              <a:ext cx="38100" cy="3365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4479925" y="4156075"/>
                <a:ext cx="381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4597400" y="4130675"/>
              <a:ext cx="307975" cy="2857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4597400" y="4130675"/>
                <a:ext cx="3079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4425950" y="4229100"/>
              <a:ext cx="139700" cy="444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4425950" y="4229100"/>
                <a:ext cx="139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4511675" y="4441825"/>
              <a:ext cx="206375" cy="3333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4511675" y="4441825"/>
                <a:ext cx="2063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4657725" y="4438650"/>
              <a:ext cx="180975" cy="4445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4657725" y="4438650"/>
                <a:ext cx="1809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4714875" y="4600575"/>
              <a:ext cx="171450" cy="793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4714875" y="4600575"/>
                <a:ext cx="1714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4752975" y="4584700"/>
              <a:ext cx="15875" cy="1397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4752975" y="4584700"/>
                <a:ext cx="158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4727575" y="4524375"/>
              <a:ext cx="238125" cy="3778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4727575" y="4524375"/>
                <a:ext cx="2381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1323975" y="3816350"/>
              <a:ext cx="311150" cy="3365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1323975" y="3816350"/>
                <a:ext cx="3111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1466850" y="3863975"/>
              <a:ext cx="31750" cy="2222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0"/>
            </p:blipFill>
            <p:spPr>
              <a:xfrm>
                <a:off x="1466850" y="3863975"/>
                <a:ext cx="31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3" name="墨迹 72"/>
              <p14:cNvContentPartPr/>
              <p14:nvPr/>
            </p14:nvContentPartPr>
            <p14:xfrm>
              <a:off x="1228725" y="5556250"/>
              <a:ext cx="282575" cy="3238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2"/>
            </p:blipFill>
            <p:spPr>
              <a:xfrm>
                <a:off x="1228725" y="5556250"/>
                <a:ext cx="2825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4" name="墨迹 73"/>
              <p14:cNvContentPartPr/>
              <p14:nvPr/>
            </p14:nvContentPartPr>
            <p14:xfrm>
              <a:off x="1720850" y="5461000"/>
              <a:ext cx="247650" cy="4318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4"/>
            </p:blipFill>
            <p:spPr>
              <a:xfrm>
                <a:off x="1720850" y="5461000"/>
                <a:ext cx="2476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5" name="墨迹 74"/>
              <p14:cNvContentPartPr/>
              <p14:nvPr/>
            </p14:nvContentPartPr>
            <p14:xfrm>
              <a:off x="1901825" y="5775325"/>
              <a:ext cx="193675" cy="2286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6"/>
            </p:blipFill>
            <p:spPr>
              <a:xfrm>
                <a:off x="1901825" y="5775325"/>
                <a:ext cx="1936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6" name="墨迹 75"/>
              <p14:cNvContentPartPr/>
              <p14:nvPr/>
            </p14:nvContentPartPr>
            <p14:xfrm>
              <a:off x="1968500" y="5768975"/>
              <a:ext cx="6350" cy="36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04"/>
            </p:blipFill>
            <p:spPr>
              <a:xfrm>
                <a:off x="1968500" y="5768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墨迹 76"/>
              <p14:cNvContentPartPr/>
              <p14:nvPr/>
            </p14:nvContentPartPr>
            <p14:xfrm>
              <a:off x="1965325" y="5702300"/>
              <a:ext cx="155575" cy="1555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9"/>
            </p:blipFill>
            <p:spPr>
              <a:xfrm>
                <a:off x="1965325" y="5702300"/>
                <a:ext cx="1555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墨迹 77"/>
              <p14:cNvContentPartPr/>
              <p14:nvPr/>
            </p14:nvContentPartPr>
            <p14:xfrm>
              <a:off x="2279650" y="5740400"/>
              <a:ext cx="161925" cy="158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1"/>
            </p:blipFill>
            <p:spPr>
              <a:xfrm>
                <a:off x="2279650" y="5740400"/>
                <a:ext cx="1619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墨迹 78"/>
              <p14:cNvContentPartPr/>
              <p14:nvPr/>
            </p14:nvContentPartPr>
            <p14:xfrm>
              <a:off x="2263775" y="5816600"/>
              <a:ext cx="193675" cy="412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3"/>
            </p:blipFill>
            <p:spPr>
              <a:xfrm>
                <a:off x="2263775" y="5816600"/>
                <a:ext cx="1936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墨迹 79"/>
              <p14:cNvContentPartPr/>
              <p14:nvPr/>
            </p14:nvContentPartPr>
            <p14:xfrm>
              <a:off x="2603500" y="5607050"/>
              <a:ext cx="171450" cy="279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5"/>
            </p:blipFill>
            <p:spPr>
              <a:xfrm>
                <a:off x="2603500" y="5607050"/>
                <a:ext cx="1714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墨迹 80"/>
              <p14:cNvContentPartPr/>
              <p14:nvPr/>
            </p14:nvContentPartPr>
            <p14:xfrm>
              <a:off x="2625725" y="5584825"/>
              <a:ext cx="73025" cy="4000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7"/>
            </p:blipFill>
            <p:spPr>
              <a:xfrm>
                <a:off x="2625725" y="5584825"/>
                <a:ext cx="730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墨迹 81"/>
              <p14:cNvContentPartPr/>
              <p14:nvPr/>
            </p14:nvContentPartPr>
            <p14:xfrm>
              <a:off x="2593975" y="5705475"/>
              <a:ext cx="238125" cy="2444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9"/>
            </p:blipFill>
            <p:spPr>
              <a:xfrm>
                <a:off x="2593975" y="5705475"/>
                <a:ext cx="2381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墨迹 82"/>
              <p14:cNvContentPartPr/>
              <p14:nvPr/>
            </p14:nvContentPartPr>
            <p14:xfrm>
              <a:off x="2847975" y="5657850"/>
              <a:ext cx="307975" cy="2381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1"/>
            </p:blipFill>
            <p:spPr>
              <a:xfrm>
                <a:off x="2847975" y="5657850"/>
                <a:ext cx="3079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墨迹 83"/>
              <p14:cNvContentPartPr/>
              <p14:nvPr/>
            </p14:nvContentPartPr>
            <p14:xfrm>
              <a:off x="2847975" y="5851525"/>
              <a:ext cx="6350" cy="36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04"/>
            </p:blipFill>
            <p:spPr>
              <a:xfrm>
                <a:off x="2847975" y="5851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墨迹 84"/>
              <p14:cNvContentPartPr/>
              <p14:nvPr/>
            </p14:nvContentPartPr>
            <p14:xfrm>
              <a:off x="3203575" y="5635625"/>
              <a:ext cx="142875" cy="2413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4"/>
            </p:blipFill>
            <p:spPr>
              <a:xfrm>
                <a:off x="3203575" y="5635625"/>
                <a:ext cx="142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墨迹 85"/>
              <p14:cNvContentPartPr/>
              <p14:nvPr/>
            </p14:nvContentPartPr>
            <p14:xfrm>
              <a:off x="3365500" y="5588000"/>
              <a:ext cx="155575" cy="3111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6"/>
            </p:blipFill>
            <p:spPr>
              <a:xfrm>
                <a:off x="3365500" y="5588000"/>
                <a:ext cx="1555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墨迹 86"/>
              <p14:cNvContentPartPr/>
              <p14:nvPr/>
            </p14:nvContentPartPr>
            <p14:xfrm>
              <a:off x="3632200" y="5553075"/>
              <a:ext cx="146050" cy="3397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8"/>
            </p:blipFill>
            <p:spPr>
              <a:xfrm>
                <a:off x="3632200" y="5553075"/>
                <a:ext cx="1460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墨迹 87"/>
              <p14:cNvContentPartPr/>
              <p14:nvPr/>
            </p14:nvContentPartPr>
            <p14:xfrm>
              <a:off x="3613150" y="5549900"/>
              <a:ext cx="6350" cy="36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04"/>
            </p:blipFill>
            <p:spPr>
              <a:xfrm>
                <a:off x="3613150" y="5549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3851275" y="5762625"/>
              <a:ext cx="161925" cy="1365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3851275" y="5762625"/>
                <a:ext cx="1619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4064000" y="5584825"/>
              <a:ext cx="139700" cy="2540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4064000" y="5584825"/>
                <a:ext cx="1397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3946525" y="5756275"/>
              <a:ext cx="228600" cy="1301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3946525" y="5756275"/>
                <a:ext cx="2286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4292600" y="5943600"/>
              <a:ext cx="590550" cy="222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4292600" y="5943600"/>
                <a:ext cx="5905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4445000" y="5584825"/>
              <a:ext cx="187325" cy="3302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4445000" y="5584825"/>
                <a:ext cx="1873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7508875" y="4022725"/>
              <a:ext cx="469900" cy="2190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7508875" y="4022725"/>
                <a:ext cx="4699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8016875" y="3832225"/>
              <a:ext cx="219075" cy="1651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8016875" y="3832225"/>
                <a:ext cx="2190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8004175" y="4016375"/>
              <a:ext cx="187325" cy="3333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8004175" y="4016375"/>
                <a:ext cx="1873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8216900" y="3981450"/>
              <a:ext cx="69850" cy="3460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8216900" y="3981450"/>
                <a:ext cx="698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8258175" y="4079875"/>
              <a:ext cx="130175" cy="2698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8258175" y="4079875"/>
                <a:ext cx="1301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8280400" y="4010025"/>
              <a:ext cx="6350" cy="36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04"/>
            </p:blipFill>
            <p:spPr>
              <a:xfrm>
                <a:off x="8280400" y="4010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墨迹 99"/>
              <p14:cNvContentPartPr/>
              <p14:nvPr/>
            </p14:nvContentPartPr>
            <p14:xfrm>
              <a:off x="8286750" y="4000500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04"/>
            </p:blipFill>
            <p:spPr>
              <a:xfrm>
                <a:off x="8286750" y="4000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8258175" y="3908425"/>
              <a:ext cx="168275" cy="1270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8258175" y="3908425"/>
                <a:ext cx="1682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7518400" y="4314825"/>
              <a:ext cx="225425" cy="3270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7518400" y="4314825"/>
                <a:ext cx="2254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7715250" y="4543425"/>
              <a:ext cx="171450" cy="4572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7715250" y="4543425"/>
                <a:ext cx="1714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7823200" y="4730750"/>
              <a:ext cx="180975" cy="3016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7823200" y="4730750"/>
                <a:ext cx="1809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8093075" y="4727575"/>
              <a:ext cx="47625" cy="3302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8093075" y="4727575"/>
                <a:ext cx="476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8137525" y="4854575"/>
              <a:ext cx="161925" cy="2222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3"/>
            </p:blipFill>
            <p:spPr>
              <a:xfrm>
                <a:off x="8137525" y="4854575"/>
                <a:ext cx="1619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墨迹 106"/>
              <p14:cNvContentPartPr/>
              <p14:nvPr/>
            </p14:nvContentPartPr>
            <p14:xfrm>
              <a:off x="8162925" y="4702175"/>
              <a:ext cx="127000" cy="1397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5"/>
            </p:blipFill>
            <p:spPr>
              <a:xfrm>
                <a:off x="8162925" y="4702175"/>
                <a:ext cx="1270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墨迹 107"/>
              <p14:cNvContentPartPr/>
              <p14:nvPr/>
            </p14:nvContentPartPr>
            <p14:xfrm>
              <a:off x="7629525" y="5172075"/>
              <a:ext cx="82550" cy="2889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7"/>
            </p:blipFill>
            <p:spPr>
              <a:xfrm>
                <a:off x="7629525" y="5172075"/>
                <a:ext cx="825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7762875" y="5213350"/>
              <a:ext cx="361950" cy="1968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7762875" y="5213350"/>
                <a:ext cx="361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7673975" y="5543550"/>
              <a:ext cx="387350" cy="3397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7673975" y="5543550"/>
                <a:ext cx="3873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8045450" y="5451475"/>
              <a:ext cx="146050" cy="4413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3"/>
            </p:blipFill>
            <p:spPr>
              <a:xfrm>
                <a:off x="8045450" y="5451475"/>
                <a:ext cx="146050" cy="4413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4" name="图片 337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685800"/>
            <a:ext cx="8510588" cy="5184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818" name="图片 348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28600"/>
            <a:ext cx="7620000" cy="6213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图片 358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0"/>
            <a:ext cx="6229350" cy="6769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6" name="图片 368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1119188"/>
            <a:ext cx="7732713" cy="4619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90" name="图片 378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0"/>
            <a:ext cx="7016750" cy="669766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6232525" y="776605"/>
              <a:ext cx="35560" cy="1428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6232525" y="776605"/>
                <a:ext cx="3556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6071870" y="838835"/>
              <a:ext cx="321310" cy="1879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6071870" y="838835"/>
                <a:ext cx="32131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5991225" y="1071245"/>
              <a:ext cx="259080" cy="7175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5991225" y="1071245"/>
                <a:ext cx="25908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6107430" y="1035685"/>
              <a:ext cx="45085" cy="19621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6107430" y="1035685"/>
                <a:ext cx="4508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6214745" y="1044575"/>
              <a:ext cx="26670" cy="19621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6214745" y="1044575"/>
                <a:ext cx="2667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6143625" y="1124585"/>
              <a:ext cx="97790" cy="13398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6143625" y="1124585"/>
                <a:ext cx="9779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6259195" y="1000125"/>
              <a:ext cx="107315" cy="2317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6259195" y="1000125"/>
                <a:ext cx="10731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6214745" y="1124585"/>
              <a:ext cx="71755" cy="15176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6214745" y="1124585"/>
                <a:ext cx="7175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6259195" y="1240790"/>
              <a:ext cx="89535" cy="889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6259195" y="1240790"/>
                <a:ext cx="8953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6456045" y="910590"/>
              <a:ext cx="187325" cy="2667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6456045" y="910590"/>
                <a:ext cx="18732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6491605" y="838835"/>
              <a:ext cx="62230" cy="2413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6491605" y="838835"/>
                <a:ext cx="6223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6562725" y="981710"/>
              <a:ext cx="62865" cy="2730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6562725" y="981710"/>
                <a:ext cx="6286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6553835" y="1053465"/>
              <a:ext cx="36195" cy="16954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6553835" y="1053465"/>
                <a:ext cx="361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6562725" y="1089025"/>
              <a:ext cx="53975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6562725" y="1089025"/>
                <a:ext cx="539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6553835" y="1133475"/>
              <a:ext cx="62865" cy="1841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6553835" y="1133475"/>
                <a:ext cx="6286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6482715" y="1187450"/>
              <a:ext cx="196215" cy="13398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6482715" y="1187450"/>
                <a:ext cx="19621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6687820" y="946150"/>
              <a:ext cx="170180" cy="12509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6687820" y="946150"/>
                <a:ext cx="1701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6777355" y="990600"/>
              <a:ext cx="35560" cy="53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6777355" y="990600"/>
                <a:ext cx="3556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6884670" y="847725"/>
              <a:ext cx="80010" cy="152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6884670" y="847725"/>
                <a:ext cx="8001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6715125" y="1071245"/>
              <a:ext cx="115570" cy="1873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6715125" y="1071245"/>
                <a:ext cx="11557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6786245" y="1133475"/>
              <a:ext cx="17780" cy="1428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6786245" y="1133475"/>
                <a:ext cx="177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6839585" y="1062355"/>
              <a:ext cx="161290" cy="7112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6839585" y="1062355"/>
                <a:ext cx="16129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6858000" y="1035685"/>
              <a:ext cx="115570" cy="25019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6858000" y="1035685"/>
                <a:ext cx="11557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7027545" y="937260"/>
              <a:ext cx="44450" cy="13398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7027545" y="937260"/>
                <a:ext cx="4445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7000875" y="946150"/>
              <a:ext cx="160655" cy="3397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7000875" y="946150"/>
                <a:ext cx="16065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7170420" y="946150"/>
              <a:ext cx="133985" cy="889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7170420" y="94615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7259320" y="847725"/>
              <a:ext cx="17780" cy="25908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7259320" y="847725"/>
                <a:ext cx="1778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7125335" y="1017905"/>
              <a:ext cx="304165" cy="26797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7125335" y="1017905"/>
                <a:ext cx="30416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7188200" y="1446530"/>
              <a:ext cx="35560" cy="21399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7188200" y="1446530"/>
                <a:ext cx="3556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7250430" y="1401445"/>
              <a:ext cx="89535" cy="23241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7250430" y="1401445"/>
                <a:ext cx="8953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7071995" y="1535430"/>
              <a:ext cx="321310" cy="21463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7071995" y="1535430"/>
                <a:ext cx="32131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7089775" y="2000250"/>
              <a:ext cx="196850" cy="26733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7089775" y="2000250"/>
                <a:ext cx="19685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7259320" y="2169795"/>
              <a:ext cx="17780" cy="17843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7259320" y="2169795"/>
                <a:ext cx="1778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7331075" y="1990725"/>
              <a:ext cx="250190" cy="8953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7331075" y="1990725"/>
                <a:ext cx="25019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7447280" y="2080260"/>
              <a:ext cx="26670" cy="31242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7447280" y="2080260"/>
                <a:ext cx="2667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7491730" y="2152015"/>
              <a:ext cx="142875" cy="1244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7491730" y="2152015"/>
                <a:ext cx="14287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7705725" y="2098040"/>
              <a:ext cx="36195" cy="25908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7705725" y="2098040"/>
                <a:ext cx="3619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7696835" y="2053590"/>
              <a:ext cx="205740" cy="32131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7696835" y="2053590"/>
                <a:ext cx="20574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7750810" y="2187575"/>
              <a:ext cx="116205" cy="889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7750810" y="2187575"/>
                <a:ext cx="11620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7795260" y="2160905"/>
              <a:ext cx="53340" cy="21399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7795260" y="2160905"/>
                <a:ext cx="5334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7964805" y="2115820"/>
              <a:ext cx="125095" cy="6286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7964805" y="2115820"/>
                <a:ext cx="125095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7991475" y="2089150"/>
              <a:ext cx="152400" cy="2413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7991475" y="2089150"/>
                <a:ext cx="152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8152765" y="2071370"/>
              <a:ext cx="160655" cy="444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8152765" y="2071370"/>
                <a:ext cx="16065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8089900" y="2115820"/>
              <a:ext cx="178435" cy="2413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8089900" y="2115820"/>
                <a:ext cx="17843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8197215" y="1964055"/>
              <a:ext cx="178435" cy="43751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8197215" y="1964055"/>
                <a:ext cx="17843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8188325" y="2160905"/>
              <a:ext cx="205105" cy="24066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8188325" y="2160905"/>
                <a:ext cx="20510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8286750" y="1981835"/>
              <a:ext cx="71120" cy="16129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8286750" y="1981835"/>
                <a:ext cx="7112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8527415" y="2249805"/>
              <a:ext cx="35560" cy="1778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8527415" y="2249805"/>
                <a:ext cx="355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6955790" y="1875155"/>
              <a:ext cx="1920240" cy="69659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6955790" y="1875155"/>
                <a:ext cx="1920240" cy="69659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4" name="图片 389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0"/>
            <a:ext cx="6754813" cy="6705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938" name="图片 399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6713" y="0"/>
            <a:ext cx="5710237" cy="662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图片 409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838200"/>
            <a:ext cx="8229600" cy="45291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1986" name="图片 419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762000"/>
            <a:ext cx="8688388" cy="46656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10" name="图片 430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685800"/>
            <a:ext cx="6011863" cy="454342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6821805" y="1223010"/>
              <a:ext cx="45085" cy="16954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6821805" y="1223010"/>
                <a:ext cx="450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6858000" y="1089025"/>
              <a:ext cx="8890" cy="8953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6858000" y="1089025"/>
                <a:ext cx="889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938010" y="1205230"/>
              <a:ext cx="205740" cy="266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938010" y="1205230"/>
                <a:ext cx="20574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7000875" y="1089025"/>
              <a:ext cx="124460" cy="4286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7000875" y="1089025"/>
                <a:ext cx="12446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7223760" y="1143000"/>
              <a:ext cx="116205" cy="2762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7223760" y="1143000"/>
                <a:ext cx="11620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7366635" y="1196340"/>
              <a:ext cx="187325" cy="19621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7366635" y="1196340"/>
                <a:ext cx="1873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7696835" y="1169670"/>
              <a:ext cx="107315" cy="1873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7696835" y="1169670"/>
                <a:ext cx="1073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7884795" y="1044575"/>
              <a:ext cx="97790" cy="30353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7884795" y="1044575"/>
                <a:ext cx="9779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7982585" y="1089025"/>
              <a:ext cx="89535" cy="29464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7982585" y="1089025"/>
                <a:ext cx="8953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8250555" y="1160780"/>
              <a:ext cx="142875" cy="24955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8250555" y="1160780"/>
                <a:ext cx="14287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8491855" y="1187450"/>
              <a:ext cx="5334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8491855" y="1187450"/>
                <a:ext cx="5334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8500745" y="1267460"/>
              <a:ext cx="53340" cy="2730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8500745" y="1267460"/>
                <a:ext cx="5334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8562975" y="1097915"/>
              <a:ext cx="214630" cy="31242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8562975" y="1097915"/>
                <a:ext cx="21463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6839585" y="1714500"/>
              <a:ext cx="133985" cy="22288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6839585" y="1714500"/>
                <a:ext cx="13398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7027545" y="1624965"/>
              <a:ext cx="62230" cy="2768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7027545" y="1624965"/>
                <a:ext cx="6223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7107555" y="1687195"/>
              <a:ext cx="89535" cy="2413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7107555" y="1687195"/>
                <a:ext cx="8953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7223760" y="1723390"/>
              <a:ext cx="178435" cy="19621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7223760" y="1723390"/>
                <a:ext cx="17843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7687945" y="1767840"/>
              <a:ext cx="142875" cy="22288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7687945" y="1767840"/>
                <a:ext cx="14287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7920355" y="1812290"/>
              <a:ext cx="116205" cy="1778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7920355" y="1812290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7947025" y="1892935"/>
              <a:ext cx="169545" cy="355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7947025" y="1892935"/>
                <a:ext cx="1695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8143875" y="1741170"/>
              <a:ext cx="231775" cy="22288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8143875" y="1741170"/>
                <a:ext cx="23177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8295640" y="1803400"/>
              <a:ext cx="44450" cy="2413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8295640" y="1803400"/>
                <a:ext cx="444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8509635" y="2044700"/>
              <a:ext cx="35560" cy="6223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8509635" y="2044700"/>
                <a:ext cx="3556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8545195" y="1910715"/>
              <a:ext cx="27305" cy="889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8545195" y="1910715"/>
                <a:ext cx="273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8813165" y="1419225"/>
              <a:ext cx="26670" cy="984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8813165" y="1419225"/>
                <a:ext cx="2667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8876030" y="1294765"/>
              <a:ext cx="8890" cy="5334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8876030" y="1294765"/>
                <a:ext cx="889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535305" y="892810"/>
              <a:ext cx="8890" cy="12509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535305" y="892810"/>
                <a:ext cx="889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553085" y="803275"/>
              <a:ext cx="53975" cy="44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553085" y="803275"/>
                <a:ext cx="539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678180" y="829945"/>
              <a:ext cx="125095" cy="2730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678180" y="829945"/>
                <a:ext cx="12509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589280" y="732155"/>
              <a:ext cx="196215" cy="43751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589280" y="732155"/>
                <a:ext cx="19621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821055" y="821055"/>
              <a:ext cx="71755" cy="2413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821055" y="821055"/>
                <a:ext cx="7175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919480" y="857250"/>
              <a:ext cx="133985" cy="15176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919480" y="857250"/>
                <a:ext cx="13398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1124585" y="838835"/>
              <a:ext cx="125095" cy="15176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1124585" y="838835"/>
                <a:ext cx="1250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1321435" y="723265"/>
              <a:ext cx="107315" cy="24066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1321435" y="723265"/>
                <a:ext cx="10731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1365885" y="776605"/>
              <a:ext cx="151765" cy="31242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1365885" y="776605"/>
                <a:ext cx="15176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1714500" y="767715"/>
              <a:ext cx="115570" cy="30353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1714500" y="767715"/>
                <a:ext cx="11557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1937385" y="812165"/>
              <a:ext cx="241300" cy="10731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1937385" y="812165"/>
                <a:ext cx="24130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2080260" y="758825"/>
              <a:ext cx="44450" cy="17843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2080260" y="758825"/>
                <a:ext cx="4445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2115820" y="785495"/>
              <a:ext cx="223520" cy="12509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2115820" y="785495"/>
                <a:ext cx="22352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97790" y="776605"/>
              <a:ext cx="151765" cy="30353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97790" y="776605"/>
                <a:ext cx="15176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222885" y="946150"/>
              <a:ext cx="26670" cy="1968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222885" y="946150"/>
                <a:ext cx="2667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303530" y="919480"/>
              <a:ext cx="35560" cy="355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303530" y="919480"/>
                <a:ext cx="3556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285750" y="1053465"/>
              <a:ext cx="26670" cy="3556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285750" y="1053465"/>
                <a:ext cx="2667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115570" y="1410335"/>
              <a:ext cx="125095" cy="22352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115570" y="1410335"/>
                <a:ext cx="12509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249555" y="1508760"/>
              <a:ext cx="116205" cy="16954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249555" y="1508760"/>
                <a:ext cx="11620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455295" y="1490980"/>
              <a:ext cx="26670" cy="355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455295" y="1490980"/>
                <a:ext cx="2667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446405" y="1589405"/>
              <a:ext cx="26670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446405" y="1589405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607060" y="1401445"/>
              <a:ext cx="187325" cy="33083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607060" y="1401445"/>
                <a:ext cx="18732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875030" y="1437640"/>
              <a:ext cx="213995" cy="11557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875030" y="1437640"/>
                <a:ext cx="21399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1026795" y="1356995"/>
              <a:ext cx="8890" cy="21463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1026795" y="1356995"/>
                <a:ext cx="889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1106805" y="1410335"/>
              <a:ext cx="116205" cy="12509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1106805" y="1410335"/>
                <a:ext cx="11620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133350" y="1990725"/>
              <a:ext cx="116205" cy="196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133350" y="1990725"/>
                <a:ext cx="11620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267335" y="2035810"/>
              <a:ext cx="71755" cy="25019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267335" y="2035810"/>
                <a:ext cx="7175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437515" y="2053590"/>
              <a:ext cx="26670" cy="355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437515" y="2053590"/>
                <a:ext cx="2667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410210" y="2169795"/>
              <a:ext cx="53975" cy="1778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410210" y="2169795"/>
                <a:ext cx="539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732155" y="2062480"/>
              <a:ext cx="125095" cy="19621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732155" y="2062480"/>
                <a:ext cx="1250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892810" y="2071370"/>
              <a:ext cx="71120" cy="2667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892810" y="2071370"/>
                <a:ext cx="711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901700" y="2152015"/>
              <a:ext cx="107315" cy="36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901700" y="2152015"/>
                <a:ext cx="1073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883920" y="2000250"/>
              <a:ext cx="312420" cy="38354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883920" y="2000250"/>
                <a:ext cx="312420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106680" y="2669540"/>
              <a:ext cx="160655" cy="30353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106680" y="2669540"/>
                <a:ext cx="16065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240665" y="2732405"/>
              <a:ext cx="133985" cy="1873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240665" y="2732405"/>
                <a:ext cx="13398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312420" y="2767965"/>
              <a:ext cx="26670" cy="23241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312420" y="2767965"/>
                <a:ext cx="2667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473075" y="2750185"/>
              <a:ext cx="8890" cy="2667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473075" y="2750185"/>
                <a:ext cx="88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446405" y="2866390"/>
              <a:ext cx="26670" cy="889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446405" y="286639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124460" y="3276600"/>
              <a:ext cx="142875" cy="26797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124460" y="3276600"/>
                <a:ext cx="14287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249555" y="3330575"/>
              <a:ext cx="98425" cy="26797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249555" y="3330575"/>
                <a:ext cx="9842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267335" y="3357245"/>
              <a:ext cx="116205" cy="6223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267335" y="3357245"/>
                <a:ext cx="11620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437515" y="3401695"/>
              <a:ext cx="360" cy="6286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437515" y="3401695"/>
                <a:ext cx="36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410210" y="3509010"/>
              <a:ext cx="45085" cy="36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410210" y="3509010"/>
                <a:ext cx="450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803275" y="2741295"/>
              <a:ext cx="178435" cy="17843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803275" y="2741295"/>
                <a:ext cx="1784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1044575" y="2741295"/>
              <a:ext cx="71120" cy="1778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1044575" y="2741295"/>
                <a:ext cx="7112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1026795" y="2821305"/>
              <a:ext cx="133985" cy="2667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1026795" y="2821305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1240790" y="2651760"/>
              <a:ext cx="178435" cy="16065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1240790" y="2651760"/>
                <a:ext cx="1784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1321435" y="2687320"/>
              <a:ext cx="53340" cy="29464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1321435" y="2687320"/>
                <a:ext cx="5334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857250" y="2633980"/>
              <a:ext cx="410210" cy="27686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857250" y="2633980"/>
                <a:ext cx="41021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883920" y="2589530"/>
              <a:ext cx="401955" cy="48196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883920" y="2589530"/>
                <a:ext cx="401955" cy="4819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1544320" y="2625090"/>
              <a:ext cx="205740" cy="35687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1544320" y="2625090"/>
                <a:ext cx="205740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1830070" y="2651760"/>
              <a:ext cx="259080" cy="1428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1830070" y="2651760"/>
                <a:ext cx="2590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2000250" y="2598420"/>
              <a:ext cx="53340" cy="20510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2000250" y="2598420"/>
                <a:ext cx="5334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2062480" y="2625090"/>
              <a:ext cx="196215" cy="12509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2062480" y="2625090"/>
                <a:ext cx="1962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741045" y="3286125"/>
              <a:ext cx="151765" cy="2762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741045" y="3286125"/>
                <a:ext cx="15176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946150" y="3348355"/>
              <a:ext cx="71755" cy="889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946150" y="3348355"/>
                <a:ext cx="717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955040" y="3437890"/>
              <a:ext cx="107315" cy="1778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955040" y="3437890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1133475" y="3286125"/>
              <a:ext cx="161290" cy="15176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1133475" y="3286125"/>
                <a:ext cx="16129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1160780" y="3303905"/>
              <a:ext cx="106680" cy="25844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1160780" y="3303905"/>
                <a:ext cx="10668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196215" y="3946525"/>
              <a:ext cx="160655" cy="22352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196215" y="3946525"/>
                <a:ext cx="16065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330200" y="3946525"/>
              <a:ext cx="116205" cy="27686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330200" y="3946525"/>
                <a:ext cx="11620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499745" y="3990975"/>
              <a:ext cx="44450" cy="539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499745" y="3990975"/>
                <a:ext cx="444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526415" y="4152265"/>
              <a:ext cx="17780" cy="2667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526415" y="4152265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571500" y="1115695"/>
              <a:ext cx="1053465" cy="984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571500" y="1115695"/>
                <a:ext cx="105346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8179435" y="1535430"/>
              <a:ext cx="598170" cy="3619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8179435" y="1535430"/>
                <a:ext cx="59817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2455545" y="695960"/>
              <a:ext cx="169545" cy="29464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2455545" y="695960"/>
                <a:ext cx="16954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2383790" y="794385"/>
              <a:ext cx="401955" cy="31242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2383790" y="794385"/>
                <a:ext cx="401955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1437640" y="1374775"/>
              <a:ext cx="80010" cy="1428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1437640" y="1374775"/>
                <a:ext cx="8001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1589405" y="1303655"/>
              <a:ext cx="26670" cy="17843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1589405" y="1303655"/>
                <a:ext cx="2667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1642745" y="1330325"/>
              <a:ext cx="71755" cy="21399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1642745" y="1330325"/>
                <a:ext cx="7175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1714500" y="1383665"/>
              <a:ext cx="88900" cy="1428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1714500" y="1383665"/>
                <a:ext cx="889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1741170" y="1321435"/>
              <a:ext cx="142875" cy="24066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1741170" y="1321435"/>
                <a:ext cx="14287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1330325" y="1348105"/>
              <a:ext cx="53340" cy="2857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1330325" y="1348105"/>
                <a:ext cx="5334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2143125" y="1276350"/>
              <a:ext cx="106680" cy="2857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2143125" y="1276350"/>
                <a:ext cx="10668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2267585" y="1348105"/>
              <a:ext cx="98425" cy="2413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2267585" y="1348105"/>
                <a:ext cx="984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2357120" y="1392555"/>
              <a:ext cx="89535" cy="1778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2357120" y="1392555"/>
                <a:ext cx="895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1490980" y="3339465"/>
              <a:ext cx="8890" cy="5334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1490980" y="3339465"/>
                <a:ext cx="889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1482090" y="3446780"/>
              <a:ext cx="71120" cy="3556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1482090" y="3446780"/>
                <a:ext cx="7112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1732280" y="3295015"/>
              <a:ext cx="160655" cy="21399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1732280" y="3295015"/>
                <a:ext cx="16065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1910715" y="3232150"/>
              <a:ext cx="53340" cy="25019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1910715" y="3232150"/>
                <a:ext cx="5334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1972945" y="3312795"/>
              <a:ext cx="89535" cy="20510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1972945" y="3312795"/>
                <a:ext cx="8953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09" name="墨迹 108"/>
              <p14:cNvContentPartPr/>
              <p14:nvPr/>
            </p14:nvContentPartPr>
            <p14:xfrm>
              <a:off x="2115820" y="3339465"/>
              <a:ext cx="133985" cy="17843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7"/>
            </p:blipFill>
            <p:spPr>
              <a:xfrm>
                <a:off x="2115820" y="3339465"/>
                <a:ext cx="13398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0" name="墨迹 109"/>
              <p14:cNvContentPartPr/>
              <p14:nvPr/>
            </p14:nvContentPartPr>
            <p14:xfrm>
              <a:off x="1383665" y="2018030"/>
              <a:ext cx="285750" cy="7112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9"/>
            </p:blipFill>
            <p:spPr>
              <a:xfrm>
                <a:off x="1383665" y="2018030"/>
                <a:ext cx="28575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1" name="墨迹 110"/>
              <p14:cNvContentPartPr/>
              <p14:nvPr/>
            </p14:nvContentPartPr>
            <p14:xfrm>
              <a:off x="1741170" y="1901825"/>
              <a:ext cx="125095" cy="26797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1"/>
            </p:blipFill>
            <p:spPr>
              <a:xfrm>
                <a:off x="1741170" y="1901825"/>
                <a:ext cx="12509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2" name="墨迹 111"/>
              <p14:cNvContentPartPr/>
              <p14:nvPr/>
            </p14:nvContentPartPr>
            <p14:xfrm>
              <a:off x="1723390" y="1990725"/>
              <a:ext cx="151765" cy="1841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3"/>
            </p:blipFill>
            <p:spPr>
              <a:xfrm>
                <a:off x="1723390" y="1990725"/>
                <a:ext cx="15176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3" name="墨迹 112"/>
              <p14:cNvContentPartPr/>
              <p14:nvPr/>
            </p14:nvContentPartPr>
            <p14:xfrm>
              <a:off x="1838960" y="1892935"/>
              <a:ext cx="232410" cy="2317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5"/>
            </p:blipFill>
            <p:spPr>
              <a:xfrm>
                <a:off x="1838960" y="1892935"/>
                <a:ext cx="23241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4" name="墨迹 113"/>
              <p14:cNvContentPartPr/>
              <p14:nvPr/>
            </p14:nvContentPartPr>
            <p14:xfrm>
              <a:off x="2053590" y="1981835"/>
              <a:ext cx="259080" cy="25908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7"/>
            </p:blipFill>
            <p:spPr>
              <a:xfrm>
                <a:off x="2053590" y="1981835"/>
                <a:ext cx="25908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5" name="墨迹 114"/>
              <p14:cNvContentPartPr/>
              <p14:nvPr/>
            </p14:nvContentPartPr>
            <p14:xfrm>
              <a:off x="6795135" y="2571750"/>
              <a:ext cx="205740" cy="26733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9"/>
            </p:blipFill>
            <p:spPr>
              <a:xfrm>
                <a:off x="6795135" y="2571750"/>
                <a:ext cx="20574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6" name="墨迹 115"/>
              <p14:cNvContentPartPr/>
              <p14:nvPr/>
            </p14:nvContentPartPr>
            <p14:xfrm>
              <a:off x="7080885" y="2625090"/>
              <a:ext cx="133985" cy="889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1"/>
            </p:blipFill>
            <p:spPr>
              <a:xfrm>
                <a:off x="7080885" y="2625090"/>
                <a:ext cx="1339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7" name="墨迹 116"/>
              <p14:cNvContentPartPr/>
              <p14:nvPr/>
            </p14:nvContentPartPr>
            <p14:xfrm>
              <a:off x="7098665" y="2723515"/>
              <a:ext cx="151765" cy="889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3"/>
            </p:blipFill>
            <p:spPr>
              <a:xfrm>
                <a:off x="7098665" y="2723515"/>
                <a:ext cx="15176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18" name="墨迹 117"/>
              <p14:cNvContentPartPr/>
              <p14:nvPr/>
            </p14:nvContentPartPr>
            <p14:xfrm>
              <a:off x="7268210" y="2491105"/>
              <a:ext cx="187960" cy="32131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5"/>
            </p:blipFill>
            <p:spPr>
              <a:xfrm>
                <a:off x="7268210" y="2491105"/>
                <a:ext cx="18796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19" name="墨迹 118"/>
              <p14:cNvContentPartPr/>
              <p14:nvPr/>
            </p14:nvContentPartPr>
            <p14:xfrm>
              <a:off x="7393305" y="2571750"/>
              <a:ext cx="151765" cy="1778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7"/>
            </p:blipFill>
            <p:spPr>
              <a:xfrm>
                <a:off x="7393305" y="257175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0" name="墨迹 119"/>
              <p14:cNvContentPartPr/>
              <p14:nvPr/>
            </p14:nvContentPartPr>
            <p14:xfrm>
              <a:off x="7553960" y="2714625"/>
              <a:ext cx="36195" cy="10668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9"/>
            </p:blipFill>
            <p:spPr>
              <a:xfrm>
                <a:off x="7553960" y="2714625"/>
                <a:ext cx="3619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1" name="墨迹 120"/>
              <p14:cNvContentPartPr/>
              <p14:nvPr/>
            </p14:nvContentPartPr>
            <p14:xfrm>
              <a:off x="7715250" y="2571750"/>
              <a:ext cx="169545" cy="3302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1"/>
            </p:blipFill>
            <p:spPr>
              <a:xfrm>
                <a:off x="7715250" y="2571750"/>
                <a:ext cx="1695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2" name="墨迹 121"/>
              <p14:cNvContentPartPr/>
              <p14:nvPr/>
            </p14:nvContentPartPr>
            <p14:xfrm>
              <a:off x="7973695" y="2705100"/>
              <a:ext cx="107315" cy="36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117"/>
            </p:blipFill>
            <p:spPr>
              <a:xfrm>
                <a:off x="7973695" y="2705100"/>
                <a:ext cx="1073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3" name="墨迹 122"/>
              <p14:cNvContentPartPr/>
              <p14:nvPr/>
            </p14:nvContentPartPr>
            <p14:xfrm>
              <a:off x="7973695" y="2785745"/>
              <a:ext cx="160655" cy="889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4"/>
            </p:blipFill>
            <p:spPr>
              <a:xfrm>
                <a:off x="7973695" y="2785745"/>
                <a:ext cx="160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4" name="墨迹 123"/>
              <p14:cNvContentPartPr/>
              <p14:nvPr/>
            </p14:nvContentPartPr>
            <p14:xfrm>
              <a:off x="8170545" y="2669540"/>
              <a:ext cx="213995" cy="16954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6"/>
            </p:blipFill>
            <p:spPr>
              <a:xfrm>
                <a:off x="8170545" y="2669540"/>
                <a:ext cx="2139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5" name="墨迹 124"/>
              <p14:cNvContentPartPr/>
              <p14:nvPr/>
            </p14:nvContentPartPr>
            <p14:xfrm>
              <a:off x="6866890" y="3312795"/>
              <a:ext cx="151765" cy="20510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8"/>
            </p:blipFill>
            <p:spPr>
              <a:xfrm>
                <a:off x="6866890" y="3312795"/>
                <a:ext cx="15176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6" name="墨迹 125"/>
              <p14:cNvContentPartPr/>
              <p14:nvPr/>
            </p14:nvContentPartPr>
            <p14:xfrm>
              <a:off x="6509385" y="3133725"/>
              <a:ext cx="1857375" cy="2730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0"/>
            </p:blipFill>
            <p:spPr>
              <a:xfrm>
                <a:off x="6509385" y="3133725"/>
                <a:ext cx="185737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7" name="墨迹 126"/>
              <p14:cNvContentPartPr/>
              <p14:nvPr/>
            </p14:nvContentPartPr>
            <p14:xfrm>
              <a:off x="7071995" y="3375025"/>
              <a:ext cx="142875" cy="15176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2"/>
            </p:blipFill>
            <p:spPr>
              <a:xfrm>
                <a:off x="7071995" y="3375025"/>
                <a:ext cx="14287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28" name="墨迹 127"/>
              <p14:cNvContentPartPr/>
              <p14:nvPr/>
            </p14:nvContentPartPr>
            <p14:xfrm>
              <a:off x="7107555" y="3429000"/>
              <a:ext cx="169545" cy="2667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4"/>
            </p:blipFill>
            <p:spPr>
              <a:xfrm>
                <a:off x="7107555" y="3429000"/>
                <a:ext cx="16954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29" name="墨迹 128"/>
              <p14:cNvContentPartPr/>
              <p14:nvPr/>
            </p14:nvContentPartPr>
            <p14:xfrm>
              <a:off x="7089775" y="3429000"/>
              <a:ext cx="232410" cy="2667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6"/>
            </p:blipFill>
            <p:spPr>
              <a:xfrm>
                <a:off x="7089775" y="3429000"/>
                <a:ext cx="23241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0" name="墨迹 129"/>
              <p14:cNvContentPartPr/>
              <p14:nvPr/>
            </p14:nvContentPartPr>
            <p14:xfrm>
              <a:off x="7071995" y="3509010"/>
              <a:ext cx="303530" cy="5334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8"/>
            </p:blipFill>
            <p:spPr>
              <a:xfrm>
                <a:off x="7071995" y="3509010"/>
                <a:ext cx="30353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1" name="墨迹 130"/>
              <p14:cNvContentPartPr/>
              <p14:nvPr/>
            </p14:nvContentPartPr>
            <p14:xfrm>
              <a:off x="7259320" y="3330575"/>
              <a:ext cx="348615" cy="35687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60"/>
            </p:blipFill>
            <p:spPr>
              <a:xfrm>
                <a:off x="7259320" y="3330575"/>
                <a:ext cx="34861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2" name="墨迹 131"/>
              <p14:cNvContentPartPr/>
              <p14:nvPr/>
            </p14:nvContentPartPr>
            <p14:xfrm>
              <a:off x="7562850" y="2143125"/>
              <a:ext cx="1018540" cy="889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2"/>
            </p:blipFill>
            <p:spPr>
              <a:xfrm>
                <a:off x="7562850" y="2143125"/>
                <a:ext cx="101854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3" name="墨迹 132"/>
              <p14:cNvContentPartPr/>
              <p14:nvPr/>
            </p14:nvContentPartPr>
            <p14:xfrm>
              <a:off x="6670040" y="4089400"/>
              <a:ext cx="205740" cy="29464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4"/>
            </p:blipFill>
            <p:spPr>
              <a:xfrm>
                <a:off x="6670040" y="4089400"/>
                <a:ext cx="20574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4" name="墨迹 133"/>
              <p14:cNvContentPartPr/>
              <p14:nvPr/>
            </p14:nvContentPartPr>
            <p14:xfrm>
              <a:off x="6884670" y="4258945"/>
              <a:ext cx="26670" cy="16065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6"/>
            </p:blipFill>
            <p:spPr>
              <a:xfrm>
                <a:off x="6884670" y="4258945"/>
                <a:ext cx="266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5" name="墨迹 134"/>
              <p14:cNvContentPartPr/>
              <p14:nvPr/>
            </p14:nvContentPartPr>
            <p14:xfrm>
              <a:off x="7009765" y="4250055"/>
              <a:ext cx="196215" cy="889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8"/>
            </p:blipFill>
            <p:spPr>
              <a:xfrm>
                <a:off x="7009765" y="4250055"/>
                <a:ext cx="1962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6" name="墨迹 135"/>
              <p14:cNvContentPartPr/>
              <p14:nvPr/>
            </p14:nvContentPartPr>
            <p14:xfrm>
              <a:off x="7116445" y="4170045"/>
              <a:ext cx="196850" cy="21399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70"/>
            </p:blipFill>
            <p:spPr>
              <a:xfrm>
                <a:off x="7116445" y="4170045"/>
                <a:ext cx="19685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7" name="墨迹 136"/>
              <p14:cNvContentPartPr/>
              <p14:nvPr/>
            </p14:nvContentPartPr>
            <p14:xfrm>
              <a:off x="7419975" y="4161155"/>
              <a:ext cx="142875" cy="24955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2"/>
            </p:blipFill>
            <p:spPr>
              <a:xfrm>
                <a:off x="7419975" y="4161155"/>
                <a:ext cx="14287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38" name="墨迹 137"/>
              <p14:cNvContentPartPr/>
              <p14:nvPr/>
            </p14:nvContentPartPr>
            <p14:xfrm>
              <a:off x="7545070" y="4286250"/>
              <a:ext cx="170180" cy="26733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4"/>
            </p:blipFill>
            <p:spPr>
              <a:xfrm>
                <a:off x="7545070" y="4286250"/>
                <a:ext cx="170180" cy="267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39" name="墨迹 138"/>
              <p14:cNvContentPartPr/>
              <p14:nvPr/>
            </p14:nvContentPartPr>
            <p14:xfrm>
              <a:off x="7259320" y="4696460"/>
              <a:ext cx="179070" cy="21463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6"/>
            </p:blipFill>
            <p:spPr>
              <a:xfrm>
                <a:off x="7259320" y="4696460"/>
                <a:ext cx="17907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0" name="墨迹 139"/>
              <p14:cNvContentPartPr/>
              <p14:nvPr/>
            </p14:nvContentPartPr>
            <p14:xfrm>
              <a:off x="7465060" y="4732655"/>
              <a:ext cx="62230" cy="2667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8"/>
            </p:blipFill>
            <p:spPr>
              <a:xfrm>
                <a:off x="7465060" y="4732655"/>
                <a:ext cx="6223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1" name="墨迹 140"/>
              <p14:cNvContentPartPr/>
              <p14:nvPr/>
            </p14:nvContentPartPr>
            <p14:xfrm>
              <a:off x="7482840" y="4812665"/>
              <a:ext cx="80010" cy="889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80"/>
            </p:blipFill>
            <p:spPr>
              <a:xfrm>
                <a:off x="7482840" y="4812665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2" name="墨迹 141"/>
              <p14:cNvContentPartPr/>
              <p14:nvPr/>
            </p14:nvContentPartPr>
            <p14:xfrm>
              <a:off x="7402195" y="4678680"/>
              <a:ext cx="330835" cy="33083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2"/>
            </p:blipFill>
            <p:spPr>
              <a:xfrm>
                <a:off x="7402195" y="4678680"/>
                <a:ext cx="33083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3" name="墨迹 142"/>
              <p14:cNvContentPartPr/>
              <p14:nvPr/>
            </p14:nvContentPartPr>
            <p14:xfrm>
              <a:off x="7848600" y="4330700"/>
              <a:ext cx="161290" cy="3556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4"/>
            </p:blipFill>
            <p:spPr>
              <a:xfrm>
                <a:off x="7848600" y="4330700"/>
                <a:ext cx="16129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4" name="墨迹 143"/>
              <p14:cNvContentPartPr/>
              <p14:nvPr/>
            </p14:nvContentPartPr>
            <p14:xfrm>
              <a:off x="7947025" y="4258945"/>
              <a:ext cx="116205" cy="20574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6"/>
            </p:blipFill>
            <p:spPr>
              <a:xfrm>
                <a:off x="7947025" y="4258945"/>
                <a:ext cx="11620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5" name="墨迹 144"/>
              <p14:cNvContentPartPr/>
              <p14:nvPr/>
            </p14:nvContentPartPr>
            <p14:xfrm>
              <a:off x="8143875" y="4232275"/>
              <a:ext cx="106680" cy="23241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8"/>
            </p:blipFill>
            <p:spPr>
              <a:xfrm>
                <a:off x="8143875" y="4232275"/>
                <a:ext cx="10668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6" name="墨迹 145"/>
              <p14:cNvContentPartPr/>
              <p14:nvPr/>
            </p14:nvContentPartPr>
            <p14:xfrm>
              <a:off x="8286750" y="4321810"/>
              <a:ext cx="133350" cy="13398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90"/>
            </p:blipFill>
            <p:spPr>
              <a:xfrm>
                <a:off x="8286750" y="4321810"/>
                <a:ext cx="13335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7" name="墨迹 146"/>
              <p14:cNvContentPartPr/>
              <p14:nvPr/>
            </p14:nvContentPartPr>
            <p14:xfrm>
              <a:off x="8357870" y="4357370"/>
              <a:ext cx="53340" cy="15176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2"/>
            </p:blipFill>
            <p:spPr>
              <a:xfrm>
                <a:off x="8357870" y="4357370"/>
                <a:ext cx="5334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48" name="墨迹 147"/>
              <p14:cNvContentPartPr/>
              <p14:nvPr/>
            </p14:nvContentPartPr>
            <p14:xfrm>
              <a:off x="8518525" y="4330700"/>
              <a:ext cx="26670" cy="5334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4"/>
            </p:blipFill>
            <p:spPr>
              <a:xfrm>
                <a:off x="8518525" y="4330700"/>
                <a:ext cx="2667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49" name="墨迹 148"/>
              <p14:cNvContentPartPr/>
              <p14:nvPr/>
            </p14:nvContentPartPr>
            <p14:xfrm>
              <a:off x="8482965" y="4429125"/>
              <a:ext cx="26670" cy="2667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6"/>
            </p:blipFill>
            <p:spPr>
              <a:xfrm>
                <a:off x="8482965" y="4429125"/>
                <a:ext cx="266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0" name="墨迹 149"/>
              <p14:cNvContentPartPr/>
              <p14:nvPr/>
            </p14:nvContentPartPr>
            <p14:xfrm>
              <a:off x="8072120" y="4589780"/>
              <a:ext cx="116205" cy="2317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8"/>
            </p:blipFill>
            <p:spPr>
              <a:xfrm>
                <a:off x="8072120" y="4589780"/>
                <a:ext cx="11620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1" name="墨迹 150"/>
              <p14:cNvContentPartPr/>
              <p14:nvPr/>
            </p14:nvContentPartPr>
            <p14:xfrm>
              <a:off x="8232775" y="4634230"/>
              <a:ext cx="205740" cy="11620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300"/>
            </p:blipFill>
            <p:spPr>
              <a:xfrm>
                <a:off x="8232775" y="4634230"/>
                <a:ext cx="20574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2" name="墨迹 151"/>
              <p14:cNvContentPartPr/>
              <p14:nvPr/>
            </p14:nvContentPartPr>
            <p14:xfrm>
              <a:off x="8366760" y="4616450"/>
              <a:ext cx="53340" cy="16065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2"/>
            </p:blipFill>
            <p:spPr>
              <a:xfrm>
                <a:off x="8366760" y="4616450"/>
                <a:ext cx="5334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3" name="墨迹 152"/>
              <p14:cNvContentPartPr/>
              <p14:nvPr/>
            </p14:nvContentPartPr>
            <p14:xfrm>
              <a:off x="8474075" y="4643120"/>
              <a:ext cx="116205" cy="11620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4"/>
            </p:blipFill>
            <p:spPr>
              <a:xfrm>
                <a:off x="8474075" y="4643120"/>
                <a:ext cx="11620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4" name="墨迹 153"/>
              <p14:cNvContentPartPr/>
              <p14:nvPr/>
            </p14:nvContentPartPr>
            <p14:xfrm>
              <a:off x="8223885" y="4902200"/>
              <a:ext cx="116205" cy="35687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6"/>
            </p:blipFill>
            <p:spPr>
              <a:xfrm>
                <a:off x="8223885" y="4902200"/>
                <a:ext cx="11620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5" name="墨迹 154"/>
              <p14:cNvContentPartPr/>
              <p14:nvPr/>
            </p14:nvContentPartPr>
            <p14:xfrm>
              <a:off x="8214995" y="5187950"/>
              <a:ext cx="107315" cy="15176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8"/>
            </p:blipFill>
            <p:spPr>
              <a:xfrm>
                <a:off x="8214995" y="5187950"/>
                <a:ext cx="10731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6" name="墨迹 155"/>
              <p14:cNvContentPartPr/>
              <p14:nvPr/>
            </p14:nvContentPartPr>
            <p14:xfrm>
              <a:off x="7839710" y="5419725"/>
              <a:ext cx="133985" cy="25908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10"/>
            </p:blipFill>
            <p:spPr>
              <a:xfrm>
                <a:off x="7839710" y="5419725"/>
                <a:ext cx="13398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7" name="墨迹 156"/>
              <p14:cNvContentPartPr/>
              <p14:nvPr/>
            </p14:nvContentPartPr>
            <p14:xfrm>
              <a:off x="8001000" y="5535930"/>
              <a:ext cx="115570" cy="18796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2"/>
            </p:blipFill>
            <p:spPr>
              <a:xfrm>
                <a:off x="8001000" y="5535930"/>
                <a:ext cx="11557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58" name="墨迹 157"/>
              <p14:cNvContentPartPr/>
              <p14:nvPr/>
            </p14:nvContentPartPr>
            <p14:xfrm>
              <a:off x="1365885" y="2973070"/>
              <a:ext cx="892810" cy="11620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4"/>
            </p:blipFill>
            <p:spPr>
              <a:xfrm>
                <a:off x="1365885" y="2973070"/>
                <a:ext cx="89281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59" name="墨迹 158"/>
              <p14:cNvContentPartPr/>
              <p14:nvPr/>
            </p14:nvContentPartPr>
            <p14:xfrm>
              <a:off x="7705725" y="3625215"/>
              <a:ext cx="27305" cy="984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6"/>
            </p:blipFill>
            <p:spPr>
              <a:xfrm>
                <a:off x="7705725" y="3625215"/>
                <a:ext cx="2730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0" name="墨迹 159"/>
              <p14:cNvContentPartPr/>
              <p14:nvPr/>
            </p14:nvContentPartPr>
            <p14:xfrm>
              <a:off x="7893685" y="3491230"/>
              <a:ext cx="169545" cy="20510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8"/>
            </p:blipFill>
            <p:spPr>
              <a:xfrm>
                <a:off x="7893685" y="3491230"/>
                <a:ext cx="16954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1" name="墨迹 160"/>
              <p14:cNvContentPartPr/>
              <p14:nvPr/>
            </p14:nvContentPartPr>
            <p14:xfrm>
              <a:off x="8161655" y="3535680"/>
              <a:ext cx="88900" cy="3619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20"/>
            </p:blipFill>
            <p:spPr>
              <a:xfrm>
                <a:off x="8161655" y="3535680"/>
                <a:ext cx="8890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2" name="墨迹 161"/>
              <p14:cNvContentPartPr/>
              <p14:nvPr/>
            </p14:nvContentPartPr>
            <p14:xfrm>
              <a:off x="8188325" y="3616325"/>
              <a:ext cx="116205" cy="889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2"/>
            </p:blipFill>
            <p:spPr>
              <a:xfrm>
                <a:off x="8188325" y="3616325"/>
                <a:ext cx="11620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3" name="墨迹 162"/>
              <p14:cNvContentPartPr/>
              <p14:nvPr/>
            </p14:nvContentPartPr>
            <p14:xfrm>
              <a:off x="8340090" y="3500120"/>
              <a:ext cx="213995" cy="1873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4"/>
            </p:blipFill>
            <p:spPr>
              <a:xfrm>
                <a:off x="8340090" y="3500120"/>
                <a:ext cx="21399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4" name="墨迹 163"/>
              <p14:cNvContentPartPr/>
              <p14:nvPr/>
            </p14:nvContentPartPr>
            <p14:xfrm>
              <a:off x="8447405" y="3553460"/>
              <a:ext cx="88900" cy="25908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6"/>
            </p:blipFill>
            <p:spPr>
              <a:xfrm>
                <a:off x="8447405" y="3553460"/>
                <a:ext cx="8890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5" name="墨迹 164"/>
              <p14:cNvContentPartPr/>
              <p14:nvPr/>
            </p14:nvContentPartPr>
            <p14:xfrm>
              <a:off x="7786370" y="3866515"/>
              <a:ext cx="848360" cy="1778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8"/>
            </p:blipFill>
            <p:spPr>
              <a:xfrm>
                <a:off x="7786370" y="3866515"/>
                <a:ext cx="84836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6" name="墨迹 165"/>
              <p14:cNvContentPartPr/>
              <p14:nvPr/>
            </p14:nvContentPartPr>
            <p14:xfrm>
              <a:off x="8688070" y="3509010"/>
              <a:ext cx="142875" cy="33909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30"/>
            </p:blipFill>
            <p:spPr>
              <a:xfrm>
                <a:off x="8688070" y="3509010"/>
                <a:ext cx="14287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7" name="墨迹 166"/>
              <p14:cNvContentPartPr/>
              <p14:nvPr/>
            </p14:nvContentPartPr>
            <p14:xfrm>
              <a:off x="8259445" y="3571875"/>
              <a:ext cx="643255" cy="38354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2"/>
            </p:blipFill>
            <p:spPr>
              <a:xfrm>
                <a:off x="8259445" y="3571875"/>
                <a:ext cx="643255" cy="383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68" name="墨迹 167"/>
              <p14:cNvContentPartPr/>
              <p14:nvPr/>
            </p14:nvContentPartPr>
            <p14:xfrm>
              <a:off x="2473325" y="2482215"/>
              <a:ext cx="187325" cy="32131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4"/>
            </p:blipFill>
            <p:spPr>
              <a:xfrm>
                <a:off x="2473325" y="2482215"/>
                <a:ext cx="18732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69" name="墨迹 168"/>
              <p14:cNvContentPartPr/>
              <p14:nvPr/>
            </p14:nvContentPartPr>
            <p14:xfrm>
              <a:off x="2642870" y="2598420"/>
              <a:ext cx="151765" cy="27686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6"/>
            </p:blipFill>
            <p:spPr>
              <a:xfrm>
                <a:off x="2642870" y="2598420"/>
                <a:ext cx="151765" cy="2768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图片 51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26030" y="1495425"/>
            <a:ext cx="8509000" cy="4983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409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5260" y="129540"/>
            <a:ext cx="5158740" cy="27508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657715" y="5715000"/>
            <a:ext cx="120586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/>
              <a:t>例</a:t>
            </a:r>
            <a:r>
              <a:rPr lang="en-US" altLang="zh-CN"/>
              <a:t>1</a:t>
            </a:r>
            <a:r>
              <a:rPr lang="zh-CN" altLang="en-US">
                <a:ea typeface="宋体" panose="02010600030101010101" pitchFamily="2" charset="-122"/>
              </a:rPr>
              <a:t>：页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endParaRPr lang="en-US" altLang="zh-CN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622300" y="3111500"/>
              <a:ext cx="346075" cy="3714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622300" y="3111500"/>
                <a:ext cx="3460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1193800" y="3022600"/>
              <a:ext cx="60325" cy="1492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1193800" y="3022600"/>
                <a:ext cx="603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1095375" y="3209925"/>
              <a:ext cx="209550" cy="1746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1095375" y="3209925"/>
                <a:ext cx="2095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" name="墨迹 5"/>
              <p14:cNvContentPartPr/>
              <p14:nvPr/>
            </p14:nvContentPartPr>
            <p14:xfrm>
              <a:off x="1320800" y="3016250"/>
              <a:ext cx="196850" cy="406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1320800" y="3016250"/>
                <a:ext cx="1968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7" name="墨迹 6"/>
              <p14:cNvContentPartPr/>
              <p14:nvPr/>
            </p14:nvContentPartPr>
            <p14:xfrm>
              <a:off x="1609725" y="2876550"/>
              <a:ext cx="171450" cy="6000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4"/>
            </p:blipFill>
            <p:spPr>
              <a:xfrm>
                <a:off x="1609725" y="2876550"/>
                <a:ext cx="171450" cy="600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8" name="墨迹 7"/>
              <p14:cNvContentPartPr/>
              <p14:nvPr/>
            </p14:nvContentPartPr>
            <p14:xfrm>
              <a:off x="1987550" y="3340100"/>
              <a:ext cx="9525" cy="168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6"/>
            </p:blipFill>
            <p:spPr>
              <a:xfrm>
                <a:off x="1987550" y="3340100"/>
                <a:ext cx="9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9" name="墨迹 8"/>
              <p14:cNvContentPartPr/>
              <p14:nvPr/>
            </p14:nvContentPartPr>
            <p14:xfrm>
              <a:off x="2232025" y="2994025"/>
              <a:ext cx="698500" cy="3778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8"/>
            </p:blipFill>
            <p:spPr>
              <a:xfrm>
                <a:off x="2232025" y="2994025"/>
                <a:ext cx="6985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0" name="墨迹 9"/>
              <p14:cNvContentPartPr/>
              <p14:nvPr/>
            </p14:nvContentPartPr>
            <p14:xfrm>
              <a:off x="2876550" y="2898775"/>
              <a:ext cx="339725" cy="4000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0"/>
            </p:blipFill>
            <p:spPr>
              <a:xfrm>
                <a:off x="2876550" y="2898775"/>
                <a:ext cx="3397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1" name="墨迹 10"/>
              <p14:cNvContentPartPr/>
              <p14:nvPr/>
            </p14:nvContentPartPr>
            <p14:xfrm>
              <a:off x="3260725" y="2927350"/>
              <a:ext cx="152400" cy="730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2"/>
            </p:blipFill>
            <p:spPr>
              <a:xfrm>
                <a:off x="3260725" y="2927350"/>
                <a:ext cx="1524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2" name="墨迹 11"/>
              <p14:cNvContentPartPr/>
              <p14:nvPr/>
            </p14:nvContentPartPr>
            <p14:xfrm>
              <a:off x="3317875" y="2860675"/>
              <a:ext cx="136525" cy="3397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4"/>
            </p:blipFill>
            <p:spPr>
              <a:xfrm>
                <a:off x="3317875" y="2860675"/>
                <a:ext cx="1365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3" name="墨迹 12"/>
              <p14:cNvContentPartPr/>
              <p14:nvPr/>
            </p14:nvContentPartPr>
            <p14:xfrm>
              <a:off x="3302000" y="3155950"/>
              <a:ext cx="371475" cy="1968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6"/>
            </p:blipFill>
            <p:spPr>
              <a:xfrm>
                <a:off x="3302000" y="3155950"/>
                <a:ext cx="3714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" name="墨迹 13"/>
              <p14:cNvContentPartPr/>
              <p14:nvPr/>
            </p14:nvContentPartPr>
            <p14:xfrm>
              <a:off x="3489325" y="2959100"/>
              <a:ext cx="234950" cy="3175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8"/>
            </p:blipFill>
            <p:spPr>
              <a:xfrm>
                <a:off x="3489325" y="2959100"/>
                <a:ext cx="2349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5" name="墨迹 14"/>
              <p14:cNvContentPartPr/>
              <p14:nvPr/>
            </p14:nvContentPartPr>
            <p14:xfrm>
              <a:off x="3578225" y="3028950"/>
              <a:ext cx="146050" cy="2159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0"/>
            </p:blipFill>
            <p:spPr>
              <a:xfrm>
                <a:off x="3578225" y="3028950"/>
                <a:ext cx="1460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6" name="墨迹 15"/>
              <p14:cNvContentPartPr/>
              <p14:nvPr/>
            </p14:nvContentPartPr>
            <p14:xfrm>
              <a:off x="3622675" y="2867025"/>
              <a:ext cx="104775" cy="1301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2"/>
            </p:blipFill>
            <p:spPr>
              <a:xfrm>
                <a:off x="3622675" y="2867025"/>
                <a:ext cx="1047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7" name="墨迹 16"/>
              <p14:cNvContentPartPr/>
              <p14:nvPr/>
            </p14:nvContentPartPr>
            <p14:xfrm>
              <a:off x="3749675" y="2949575"/>
              <a:ext cx="288925" cy="3873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4"/>
            </p:blipFill>
            <p:spPr>
              <a:xfrm>
                <a:off x="3749675" y="2949575"/>
                <a:ext cx="2889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8" name="墨迹 17"/>
              <p14:cNvContentPartPr/>
              <p14:nvPr/>
            </p14:nvContentPartPr>
            <p14:xfrm>
              <a:off x="3930650" y="3155950"/>
              <a:ext cx="85725" cy="2000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6"/>
            </p:blipFill>
            <p:spPr>
              <a:xfrm>
                <a:off x="3930650" y="3155950"/>
                <a:ext cx="857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9" name="墨迹 18"/>
              <p14:cNvContentPartPr/>
              <p14:nvPr/>
            </p14:nvContentPartPr>
            <p14:xfrm>
              <a:off x="1377950" y="3876675"/>
              <a:ext cx="260350" cy="571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8"/>
            </p:blipFill>
            <p:spPr>
              <a:xfrm>
                <a:off x="1377950" y="3876675"/>
                <a:ext cx="260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0" name="墨迹 19"/>
              <p14:cNvContentPartPr/>
              <p14:nvPr/>
            </p14:nvContentPartPr>
            <p14:xfrm>
              <a:off x="1428750" y="3695700"/>
              <a:ext cx="180975" cy="4730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0"/>
            </p:blipFill>
            <p:spPr>
              <a:xfrm>
                <a:off x="1428750" y="3695700"/>
                <a:ext cx="18097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1" name="墨迹 20"/>
              <p14:cNvContentPartPr/>
              <p14:nvPr/>
            </p14:nvContentPartPr>
            <p14:xfrm>
              <a:off x="1654175" y="3844925"/>
              <a:ext cx="323850" cy="203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2"/>
            </p:blipFill>
            <p:spPr>
              <a:xfrm>
                <a:off x="1654175" y="3844925"/>
                <a:ext cx="323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2" name="墨迹 21"/>
              <p14:cNvContentPartPr/>
              <p14:nvPr/>
            </p14:nvContentPartPr>
            <p14:xfrm>
              <a:off x="2044700" y="3810000"/>
              <a:ext cx="79375" cy="2635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4"/>
            </p:blipFill>
            <p:spPr>
              <a:xfrm>
                <a:off x="2044700" y="3810000"/>
                <a:ext cx="793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3" name="墨迹 22"/>
              <p14:cNvContentPartPr/>
              <p14:nvPr/>
            </p14:nvContentPartPr>
            <p14:xfrm>
              <a:off x="2282825" y="3844925"/>
              <a:ext cx="933450" cy="857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6"/>
            </p:blipFill>
            <p:spPr>
              <a:xfrm>
                <a:off x="2282825" y="3844925"/>
                <a:ext cx="9334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4" name="墨迹 23"/>
              <p14:cNvContentPartPr/>
              <p14:nvPr/>
            </p14:nvContentPartPr>
            <p14:xfrm>
              <a:off x="3336925" y="3711575"/>
              <a:ext cx="85725" cy="3333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8"/>
            </p:blipFill>
            <p:spPr>
              <a:xfrm>
                <a:off x="3336925" y="3711575"/>
                <a:ext cx="857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5" name="墨迹 24"/>
              <p14:cNvContentPartPr/>
              <p14:nvPr/>
            </p14:nvContentPartPr>
            <p14:xfrm>
              <a:off x="1851025" y="4273550"/>
              <a:ext cx="212725" cy="2286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50"/>
            </p:blipFill>
            <p:spPr>
              <a:xfrm>
                <a:off x="1851025" y="4273550"/>
                <a:ext cx="2127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6" name="墨迹 25"/>
              <p14:cNvContentPartPr/>
              <p14:nvPr/>
            </p14:nvContentPartPr>
            <p14:xfrm>
              <a:off x="2133600" y="4260850"/>
              <a:ext cx="219075" cy="2254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2"/>
            </p:blipFill>
            <p:spPr>
              <a:xfrm>
                <a:off x="2133600" y="4260850"/>
                <a:ext cx="2190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7" name="墨迹 26"/>
              <p14:cNvContentPartPr/>
              <p14:nvPr/>
            </p14:nvContentPartPr>
            <p14:xfrm>
              <a:off x="2457450" y="4352925"/>
              <a:ext cx="184150" cy="139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4"/>
            </p:blipFill>
            <p:spPr>
              <a:xfrm>
                <a:off x="2457450" y="4352925"/>
                <a:ext cx="1841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8" name="墨迹 27"/>
              <p14:cNvContentPartPr/>
              <p14:nvPr/>
            </p14:nvContentPartPr>
            <p14:xfrm>
              <a:off x="2552700" y="4194175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6"/>
            </p:blipFill>
            <p:spPr>
              <a:xfrm>
                <a:off x="2552700" y="4194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9" name="墨迹 28"/>
              <p14:cNvContentPartPr/>
              <p14:nvPr/>
            </p14:nvContentPartPr>
            <p14:xfrm>
              <a:off x="2689225" y="4194175"/>
              <a:ext cx="241300" cy="3937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8"/>
            </p:blipFill>
            <p:spPr>
              <a:xfrm>
                <a:off x="2689225" y="4194175"/>
                <a:ext cx="2413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0" name="墨迹 29"/>
              <p14:cNvContentPartPr/>
              <p14:nvPr/>
            </p14:nvContentPartPr>
            <p14:xfrm>
              <a:off x="2444750" y="4200525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2444750" y="4200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3009900" y="4356100"/>
              <a:ext cx="215900" cy="95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3009900" y="4356100"/>
                <a:ext cx="2159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3035300" y="4441825"/>
              <a:ext cx="196850" cy="285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3035300" y="4441825"/>
                <a:ext cx="1968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3387725" y="4178300"/>
              <a:ext cx="155575" cy="3810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3387725" y="4178300"/>
                <a:ext cx="1555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3413125" y="4235450"/>
              <a:ext cx="171450" cy="22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3413125" y="4235450"/>
                <a:ext cx="171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3775075" y="4521200"/>
              <a:ext cx="53975" cy="1587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3775075" y="4521200"/>
                <a:ext cx="539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3781425" y="4387850"/>
              <a:ext cx="6350" cy="36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3781425" y="4387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7" name="墨迹 36"/>
              <p14:cNvContentPartPr/>
              <p14:nvPr/>
            </p14:nvContentPartPr>
            <p14:xfrm>
              <a:off x="2181225" y="3771900"/>
              <a:ext cx="158750" cy="1968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2"/>
            </p:blipFill>
            <p:spPr>
              <a:xfrm>
                <a:off x="2181225" y="3771900"/>
                <a:ext cx="158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8" name="墨迹 37"/>
              <p14:cNvContentPartPr/>
              <p14:nvPr/>
            </p14:nvContentPartPr>
            <p14:xfrm>
              <a:off x="2225675" y="3638550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6"/>
            </p:blipFill>
            <p:spPr>
              <a:xfrm>
                <a:off x="2225675" y="3638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2362200" y="4194175"/>
              <a:ext cx="127000" cy="1143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2362200" y="4194175"/>
                <a:ext cx="1270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2127250" y="4616450"/>
              <a:ext cx="415925" cy="260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2127250" y="4616450"/>
                <a:ext cx="4159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2771775" y="4775200"/>
              <a:ext cx="34925" cy="2825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2771775" y="4775200"/>
                <a:ext cx="349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2851150" y="4816475"/>
              <a:ext cx="196850" cy="1873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2851150" y="4816475"/>
                <a:ext cx="1968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3089275" y="4724400"/>
              <a:ext cx="158750" cy="3429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3089275" y="4724400"/>
                <a:ext cx="1587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3368675" y="4743450"/>
              <a:ext cx="193675" cy="3111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3368675" y="4743450"/>
                <a:ext cx="1936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3517900" y="4632325"/>
              <a:ext cx="247650" cy="5207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3517900" y="4632325"/>
                <a:ext cx="24765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3679825" y="3883025"/>
              <a:ext cx="409575" cy="2222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3679825" y="3883025"/>
                <a:ext cx="4095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4159250" y="3835400"/>
              <a:ext cx="193675" cy="2413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4159250" y="3835400"/>
                <a:ext cx="1936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4213225" y="3670300"/>
              <a:ext cx="136525" cy="1587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4213225" y="3670300"/>
                <a:ext cx="136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4352925" y="3848100"/>
              <a:ext cx="152400" cy="25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4352925" y="3848100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4406900" y="3889375"/>
              <a:ext cx="149225" cy="508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4406900" y="3889375"/>
                <a:ext cx="1492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4530725" y="3736975"/>
              <a:ext cx="384175" cy="2857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9"/>
            </p:blipFill>
            <p:spPr>
              <a:xfrm>
                <a:off x="4530725" y="3736975"/>
                <a:ext cx="3841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2" name="墨迹 51"/>
              <p14:cNvContentPartPr/>
              <p14:nvPr/>
            </p14:nvContentPartPr>
            <p14:xfrm>
              <a:off x="4102100" y="3549650"/>
              <a:ext cx="923925" cy="6921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1"/>
            </p:blipFill>
            <p:spPr>
              <a:xfrm>
                <a:off x="4102100" y="3549650"/>
                <a:ext cx="923925" cy="692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3" name="墨迹 52"/>
              <p14:cNvContentPartPr/>
              <p14:nvPr/>
            </p14:nvContentPartPr>
            <p14:xfrm>
              <a:off x="4162425" y="4286250"/>
              <a:ext cx="339725" cy="4032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3"/>
            </p:blipFill>
            <p:spPr>
              <a:xfrm>
                <a:off x="4162425" y="4286250"/>
                <a:ext cx="3397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4" name="墨迹 53"/>
              <p14:cNvContentPartPr/>
              <p14:nvPr/>
            </p14:nvContentPartPr>
            <p14:xfrm>
              <a:off x="4330700" y="4368800"/>
              <a:ext cx="203200" cy="3048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5"/>
            </p:blipFill>
            <p:spPr>
              <a:xfrm>
                <a:off x="4330700" y="4368800"/>
                <a:ext cx="2032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5" name="墨迹 54"/>
              <p14:cNvContentPartPr/>
              <p14:nvPr/>
            </p14:nvContentPartPr>
            <p14:xfrm>
              <a:off x="4406900" y="4416425"/>
              <a:ext cx="101600" cy="2476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7"/>
            </p:blipFill>
            <p:spPr>
              <a:xfrm>
                <a:off x="4406900" y="4416425"/>
                <a:ext cx="1016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6" name="墨迹 55"/>
              <p14:cNvContentPartPr/>
              <p14:nvPr/>
            </p14:nvContentPartPr>
            <p14:xfrm>
              <a:off x="4460875" y="4330700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56"/>
            </p:blipFill>
            <p:spPr>
              <a:xfrm>
                <a:off x="4460875" y="4330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4562475" y="4321175"/>
              <a:ext cx="247650" cy="4286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4562475" y="4321175"/>
                <a:ext cx="2476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5695950" y="4146550"/>
              <a:ext cx="1743075" cy="730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5695950" y="4146550"/>
                <a:ext cx="17430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6788150" y="3879850"/>
              <a:ext cx="320675" cy="3270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6788150" y="3879850"/>
                <a:ext cx="3206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7105650" y="3816350"/>
              <a:ext cx="358775" cy="825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7105650" y="3816350"/>
                <a:ext cx="3587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7458075" y="3702050"/>
              <a:ext cx="269875" cy="2825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7458075" y="3702050"/>
                <a:ext cx="2698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7664450" y="3803650"/>
              <a:ext cx="6350" cy="36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56"/>
            </p:blipFill>
            <p:spPr>
              <a:xfrm>
                <a:off x="7664450" y="3803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墨迹 62"/>
              <p14:cNvContentPartPr/>
              <p14:nvPr/>
            </p14:nvContentPartPr>
            <p14:xfrm>
              <a:off x="7747000" y="3686175"/>
              <a:ext cx="209550" cy="2540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1"/>
            </p:blipFill>
            <p:spPr>
              <a:xfrm>
                <a:off x="7747000" y="3686175"/>
                <a:ext cx="2095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墨迹 63"/>
              <p14:cNvContentPartPr/>
              <p14:nvPr/>
            </p14:nvContentPartPr>
            <p14:xfrm>
              <a:off x="7905750" y="3698875"/>
              <a:ext cx="200025" cy="2857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3"/>
            </p:blipFill>
            <p:spPr>
              <a:xfrm>
                <a:off x="7905750" y="3698875"/>
                <a:ext cx="2000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墨迹 64"/>
              <p14:cNvContentPartPr/>
              <p14:nvPr/>
            </p14:nvContentPartPr>
            <p14:xfrm>
              <a:off x="7683500" y="3832225"/>
              <a:ext cx="6350" cy="36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56"/>
            </p:blipFill>
            <p:spPr>
              <a:xfrm>
                <a:off x="7683500" y="3832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7645400" y="3819525"/>
              <a:ext cx="6350" cy="36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56"/>
            </p:blipFill>
            <p:spPr>
              <a:xfrm>
                <a:off x="7645400" y="3819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7613650" y="3838575"/>
              <a:ext cx="6350" cy="36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56"/>
            </p:blipFill>
            <p:spPr>
              <a:xfrm>
                <a:off x="7613650" y="3838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7219950" y="3841750"/>
              <a:ext cx="358775" cy="3270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7219950" y="3841750"/>
                <a:ext cx="3587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7594600" y="4222750"/>
              <a:ext cx="209550" cy="2508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7594600" y="4222750"/>
                <a:ext cx="2095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7635875" y="3819525"/>
              <a:ext cx="63500" cy="1524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7635875" y="3819525"/>
                <a:ext cx="635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7635875" y="4508500"/>
              <a:ext cx="228600" cy="2413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7635875" y="4508500"/>
                <a:ext cx="2286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7683500" y="4857750"/>
              <a:ext cx="212725" cy="2444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7683500" y="4857750"/>
                <a:ext cx="2127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7664450" y="5200650"/>
              <a:ext cx="190500" cy="53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7664450" y="5200650"/>
                <a:ext cx="1905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7785100" y="5153025"/>
              <a:ext cx="15875" cy="2476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7785100" y="5153025"/>
                <a:ext cx="158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7708900" y="5270500"/>
              <a:ext cx="231775" cy="3429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7708900" y="5270500"/>
                <a:ext cx="231775" cy="3429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4" name="图片 440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990600"/>
            <a:ext cx="8408988" cy="4064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5058" name="图片 450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1066800"/>
            <a:ext cx="8766175" cy="3648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082" name="图片 460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06375"/>
            <a:ext cx="7315200" cy="6499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6" name="图片 471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0"/>
            <a:ext cx="7543800" cy="658495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7375525" y="794385"/>
              <a:ext cx="26670" cy="10731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7375525" y="794385"/>
                <a:ext cx="2667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7419975" y="678180"/>
              <a:ext cx="27305" cy="266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7419975" y="678180"/>
                <a:ext cx="273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7304405" y="794385"/>
              <a:ext cx="133985" cy="13398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7304405" y="794385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7277100" y="589280"/>
              <a:ext cx="360" cy="6223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7277100" y="589280"/>
                <a:ext cx="36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7473950" y="580390"/>
              <a:ext cx="17780" cy="8001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7473950" y="580390"/>
                <a:ext cx="1778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7518400" y="776605"/>
              <a:ext cx="116205" cy="1778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7518400" y="77660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7536180" y="829945"/>
              <a:ext cx="80645" cy="889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7536180" y="829945"/>
                <a:ext cx="806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7607935" y="714375"/>
              <a:ext cx="160655" cy="16954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7607935" y="714375"/>
                <a:ext cx="1606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7839710" y="481965"/>
              <a:ext cx="125095" cy="23241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7839710" y="481965"/>
                <a:ext cx="12509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7839710" y="821055"/>
              <a:ext cx="53975" cy="4197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7839710" y="821055"/>
                <a:ext cx="5397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8089900" y="526415"/>
              <a:ext cx="17780" cy="539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8089900" y="526415"/>
                <a:ext cx="1778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8143875" y="374650"/>
              <a:ext cx="35560" cy="539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8143875" y="374650"/>
                <a:ext cx="3556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8188325" y="490855"/>
              <a:ext cx="169545" cy="889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8188325" y="490855"/>
                <a:ext cx="1695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8170545" y="339090"/>
              <a:ext cx="169545" cy="4286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8170545" y="339090"/>
                <a:ext cx="16954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8098790" y="937260"/>
              <a:ext cx="8890" cy="8064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8098790" y="937260"/>
                <a:ext cx="889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8134350" y="847725"/>
              <a:ext cx="9525" cy="8064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8134350" y="847725"/>
                <a:ext cx="952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8197215" y="919480"/>
              <a:ext cx="80010" cy="10731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8197215" y="919480"/>
                <a:ext cx="8001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8340090" y="919480"/>
              <a:ext cx="62230" cy="984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8340090" y="919480"/>
                <a:ext cx="6223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8465185" y="776605"/>
              <a:ext cx="35560" cy="23241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8465185" y="776605"/>
                <a:ext cx="3556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8545195" y="883920"/>
              <a:ext cx="116205" cy="10668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8545195" y="883920"/>
                <a:ext cx="11620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8679180" y="785495"/>
              <a:ext cx="133985" cy="22352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8679180" y="785495"/>
                <a:ext cx="13398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8876030" y="847725"/>
              <a:ext cx="97790" cy="17907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8876030" y="847725"/>
                <a:ext cx="9779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7830820" y="1133475"/>
              <a:ext cx="45085" cy="64325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7830820" y="1133475"/>
                <a:ext cx="45085" cy="643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8036560" y="1285875"/>
              <a:ext cx="107315" cy="9779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8036560" y="1285875"/>
                <a:ext cx="10731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8107680" y="1169670"/>
              <a:ext cx="2667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8107680" y="1169670"/>
                <a:ext cx="266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8018780" y="1285875"/>
              <a:ext cx="80010" cy="5334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8018780" y="1285875"/>
                <a:ext cx="8001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8277225" y="1214120"/>
              <a:ext cx="107315" cy="2667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8277225" y="1214120"/>
                <a:ext cx="1073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8322310" y="1169670"/>
              <a:ext cx="26670" cy="25908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8322310" y="1169670"/>
                <a:ext cx="26670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8250555" y="1276350"/>
              <a:ext cx="133985" cy="806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8250555" y="1276350"/>
                <a:ext cx="13398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8411210" y="1187450"/>
              <a:ext cx="80645" cy="1778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8411210" y="1187450"/>
                <a:ext cx="806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8348980" y="1276350"/>
              <a:ext cx="142875" cy="152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8348980" y="1276350"/>
                <a:ext cx="1428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8482965" y="1312545"/>
              <a:ext cx="53340" cy="2667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8482965" y="1312545"/>
                <a:ext cx="5334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8581390" y="1205230"/>
              <a:ext cx="35560" cy="5334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8581390" y="1205230"/>
                <a:ext cx="355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8545195" y="1294765"/>
              <a:ext cx="71755" cy="10668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8545195" y="1294765"/>
                <a:ext cx="7175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8679180" y="1187450"/>
              <a:ext cx="360" cy="10731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8679180" y="1187450"/>
                <a:ext cx="36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8625840" y="1240790"/>
              <a:ext cx="107315" cy="17843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8625840" y="1240790"/>
                <a:ext cx="1073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8679180" y="1356995"/>
              <a:ext cx="80645" cy="444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8679180" y="1356995"/>
                <a:ext cx="8064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8742045" y="1151890"/>
              <a:ext cx="106680" cy="10668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8742045" y="1151890"/>
                <a:ext cx="10668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8813165" y="1231900"/>
              <a:ext cx="8890" cy="2667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8813165" y="1231900"/>
                <a:ext cx="88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8902700" y="1133475"/>
              <a:ext cx="71120" cy="10731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8902700" y="1133475"/>
                <a:ext cx="7112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8759825" y="1294765"/>
              <a:ext cx="80010" cy="13398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8759825" y="1294765"/>
                <a:ext cx="8001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8795385" y="1374775"/>
              <a:ext cx="8890" cy="8064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8795385" y="1374775"/>
                <a:ext cx="889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8804275" y="1285875"/>
              <a:ext cx="178435" cy="24955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8804275" y="1285875"/>
                <a:ext cx="17843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7991475" y="1704975"/>
              <a:ext cx="62865" cy="984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7991475" y="1704975"/>
                <a:ext cx="6286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8036560" y="1589405"/>
              <a:ext cx="35560" cy="8001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8036560" y="1589405"/>
                <a:ext cx="3556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8107680" y="1660525"/>
              <a:ext cx="98425" cy="13398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8107680" y="1660525"/>
                <a:ext cx="984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8250555" y="1589405"/>
              <a:ext cx="160655" cy="1873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8250555" y="1589405"/>
                <a:ext cx="16065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7830820" y="1669415"/>
              <a:ext cx="142875" cy="41084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7830820" y="1669415"/>
                <a:ext cx="142875" cy="410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508635" y="857250"/>
              <a:ext cx="116205" cy="1428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508635" y="857250"/>
                <a:ext cx="11620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669290" y="946150"/>
              <a:ext cx="17780" cy="539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23"/>
            </p:blipFill>
            <p:spPr>
              <a:xfrm>
                <a:off x="669290" y="946150"/>
                <a:ext cx="1778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2" name="墨迹 51"/>
              <p14:cNvContentPartPr/>
              <p14:nvPr/>
            </p14:nvContentPartPr>
            <p14:xfrm>
              <a:off x="732155" y="1000125"/>
              <a:ext cx="35560" cy="5334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2"/>
            </p:blipFill>
            <p:spPr>
              <a:xfrm>
                <a:off x="732155" y="1000125"/>
                <a:ext cx="355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3" name="墨迹 52"/>
              <p14:cNvContentPartPr/>
              <p14:nvPr/>
            </p14:nvContentPartPr>
            <p14:xfrm>
              <a:off x="857250" y="857250"/>
              <a:ext cx="88900" cy="1244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4"/>
            </p:blipFill>
            <p:spPr>
              <a:xfrm>
                <a:off x="857250" y="857250"/>
                <a:ext cx="88900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990600" y="919480"/>
              <a:ext cx="116205" cy="10731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990600" y="919480"/>
                <a:ext cx="11620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1151890" y="990600"/>
              <a:ext cx="26670" cy="539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1151890" y="990600"/>
                <a:ext cx="2667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6" name="墨迹 55"/>
              <p14:cNvContentPartPr/>
              <p14:nvPr/>
            </p14:nvContentPartPr>
            <p14:xfrm>
              <a:off x="1267460" y="866140"/>
              <a:ext cx="125095" cy="1428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0"/>
            </p:blipFill>
            <p:spPr>
              <a:xfrm>
                <a:off x="1267460" y="866140"/>
                <a:ext cx="1250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7" name="墨迹 56"/>
              <p14:cNvContentPartPr/>
              <p14:nvPr/>
            </p14:nvContentPartPr>
            <p14:xfrm>
              <a:off x="1410335" y="928370"/>
              <a:ext cx="45085" cy="16954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2"/>
            </p:blipFill>
            <p:spPr>
              <a:xfrm>
                <a:off x="1410335" y="928370"/>
                <a:ext cx="4508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8" name="墨迹 57"/>
              <p14:cNvContentPartPr/>
              <p14:nvPr/>
            </p14:nvContentPartPr>
            <p14:xfrm>
              <a:off x="1517650" y="1009015"/>
              <a:ext cx="17780" cy="5334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4"/>
            </p:blipFill>
            <p:spPr>
              <a:xfrm>
                <a:off x="1517650" y="1009015"/>
                <a:ext cx="1778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9" name="墨迹 58"/>
              <p14:cNvContentPartPr/>
              <p14:nvPr/>
            </p14:nvContentPartPr>
            <p14:xfrm>
              <a:off x="1598295" y="946150"/>
              <a:ext cx="80010" cy="889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6"/>
            </p:blipFill>
            <p:spPr>
              <a:xfrm>
                <a:off x="1598295" y="946150"/>
                <a:ext cx="800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0" name="墨迹 59"/>
              <p14:cNvContentPartPr/>
              <p14:nvPr/>
            </p14:nvContentPartPr>
            <p14:xfrm>
              <a:off x="1741170" y="928370"/>
              <a:ext cx="26670" cy="889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8"/>
            </p:blipFill>
            <p:spPr>
              <a:xfrm>
                <a:off x="1741170" y="928370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1" name="墨迹 60"/>
              <p14:cNvContentPartPr/>
              <p14:nvPr/>
            </p14:nvContentPartPr>
            <p14:xfrm>
              <a:off x="1812290" y="928370"/>
              <a:ext cx="17780" cy="36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0"/>
            </p:blipFill>
            <p:spPr>
              <a:xfrm>
                <a:off x="1812290" y="92837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2" name="墨迹 61"/>
              <p14:cNvContentPartPr/>
              <p14:nvPr/>
            </p14:nvContentPartPr>
            <p14:xfrm>
              <a:off x="213995" y="651510"/>
              <a:ext cx="955675" cy="58928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2"/>
            </p:blipFill>
            <p:spPr>
              <a:xfrm>
                <a:off x="213995" y="651510"/>
                <a:ext cx="955675" cy="589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3" name="墨迹 62"/>
              <p14:cNvContentPartPr/>
              <p14:nvPr/>
            </p14:nvContentPartPr>
            <p14:xfrm>
              <a:off x="607060" y="1115695"/>
              <a:ext cx="53340" cy="25019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4"/>
            </p:blipFill>
            <p:spPr>
              <a:xfrm>
                <a:off x="607060" y="1115695"/>
                <a:ext cx="5334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4" name="墨迹 63"/>
              <p14:cNvContentPartPr/>
              <p14:nvPr/>
            </p14:nvContentPartPr>
            <p14:xfrm>
              <a:off x="356870" y="1544320"/>
              <a:ext cx="8890" cy="13398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6"/>
            </p:blipFill>
            <p:spPr>
              <a:xfrm>
                <a:off x="356870" y="1544320"/>
                <a:ext cx="889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5" name="墨迹 64"/>
              <p14:cNvContentPartPr/>
              <p14:nvPr/>
            </p14:nvContentPartPr>
            <p14:xfrm>
              <a:off x="356870" y="1446530"/>
              <a:ext cx="62230" cy="6223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8"/>
            </p:blipFill>
            <p:spPr>
              <a:xfrm>
                <a:off x="356870" y="1446530"/>
                <a:ext cx="6223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6" name="墨迹 65"/>
              <p14:cNvContentPartPr/>
              <p14:nvPr/>
            </p14:nvContentPartPr>
            <p14:xfrm>
              <a:off x="437515" y="1437640"/>
              <a:ext cx="169545" cy="24955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0"/>
            </p:blipFill>
            <p:spPr>
              <a:xfrm>
                <a:off x="437515" y="1437640"/>
                <a:ext cx="16954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7" name="墨迹 66"/>
              <p14:cNvContentPartPr/>
              <p14:nvPr/>
            </p14:nvContentPartPr>
            <p14:xfrm>
              <a:off x="1205230" y="1071245"/>
              <a:ext cx="116205" cy="34798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2"/>
            </p:blipFill>
            <p:spPr>
              <a:xfrm>
                <a:off x="1205230" y="1071245"/>
                <a:ext cx="116205" cy="3479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8" name="墨迹 67"/>
              <p14:cNvContentPartPr/>
              <p14:nvPr/>
            </p14:nvContentPartPr>
            <p14:xfrm>
              <a:off x="1035685" y="1482090"/>
              <a:ext cx="142875" cy="16065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4"/>
            </p:blipFill>
            <p:spPr>
              <a:xfrm>
                <a:off x="1035685" y="1482090"/>
                <a:ext cx="14287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9" name="墨迹 68"/>
              <p14:cNvContentPartPr/>
              <p14:nvPr/>
            </p14:nvContentPartPr>
            <p14:xfrm>
              <a:off x="1580515" y="749935"/>
              <a:ext cx="124460" cy="20510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6"/>
            </p:blipFill>
            <p:spPr>
              <a:xfrm>
                <a:off x="1580515" y="749935"/>
                <a:ext cx="12446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0" name="墨迹 69"/>
              <p14:cNvContentPartPr/>
              <p14:nvPr/>
            </p14:nvContentPartPr>
            <p14:xfrm>
              <a:off x="1714500" y="829945"/>
              <a:ext cx="106680" cy="13398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8"/>
            </p:blipFill>
            <p:spPr>
              <a:xfrm>
                <a:off x="1714500" y="829945"/>
                <a:ext cx="1066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1" name="墨迹 70"/>
              <p14:cNvContentPartPr/>
              <p14:nvPr/>
            </p14:nvContentPartPr>
            <p14:xfrm>
              <a:off x="1794510" y="847725"/>
              <a:ext cx="8890" cy="984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0"/>
            </p:blipFill>
            <p:spPr>
              <a:xfrm>
                <a:off x="1794510" y="847725"/>
                <a:ext cx="889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2" name="墨迹 71"/>
              <p14:cNvContentPartPr/>
              <p14:nvPr/>
            </p14:nvContentPartPr>
            <p14:xfrm>
              <a:off x="1884045" y="660400"/>
              <a:ext cx="88900" cy="142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2"/>
            </p:blipFill>
            <p:spPr>
              <a:xfrm>
                <a:off x="1884045" y="660400"/>
                <a:ext cx="889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3" name="墨迹 72"/>
              <p14:cNvContentPartPr/>
              <p14:nvPr/>
            </p14:nvContentPartPr>
            <p14:xfrm>
              <a:off x="2018030" y="687070"/>
              <a:ext cx="97790" cy="1879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4"/>
            </p:blipFill>
            <p:spPr>
              <a:xfrm>
                <a:off x="2018030" y="687070"/>
                <a:ext cx="97790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4" name="墨迹 73"/>
              <p14:cNvContentPartPr/>
              <p14:nvPr/>
            </p14:nvContentPartPr>
            <p14:xfrm>
              <a:off x="2080260" y="732155"/>
              <a:ext cx="62865" cy="1778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6"/>
            </p:blipFill>
            <p:spPr>
              <a:xfrm>
                <a:off x="2080260" y="732155"/>
                <a:ext cx="628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5" name="墨迹 74"/>
              <p14:cNvContentPartPr/>
              <p14:nvPr/>
            </p14:nvContentPartPr>
            <p14:xfrm>
              <a:off x="1000125" y="1758950"/>
              <a:ext cx="17780" cy="8001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8"/>
            </p:blipFill>
            <p:spPr>
              <a:xfrm>
                <a:off x="1000125" y="1758950"/>
                <a:ext cx="1778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6" name="墨迹 75"/>
              <p14:cNvContentPartPr/>
              <p14:nvPr/>
            </p14:nvContentPartPr>
            <p14:xfrm>
              <a:off x="883920" y="1830070"/>
              <a:ext cx="35560" cy="13398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0"/>
            </p:blipFill>
            <p:spPr>
              <a:xfrm>
                <a:off x="883920" y="1830070"/>
                <a:ext cx="3556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7" name="墨迹 76"/>
              <p14:cNvContentPartPr/>
              <p14:nvPr/>
            </p14:nvContentPartPr>
            <p14:xfrm>
              <a:off x="928370" y="1830070"/>
              <a:ext cx="151765" cy="15176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2"/>
            </p:blipFill>
            <p:spPr>
              <a:xfrm>
                <a:off x="928370" y="1830070"/>
                <a:ext cx="15176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8" name="墨迹 77"/>
              <p14:cNvContentPartPr/>
              <p14:nvPr/>
            </p14:nvContentPartPr>
            <p14:xfrm>
              <a:off x="910590" y="1892935"/>
              <a:ext cx="53340" cy="16065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4"/>
            </p:blipFill>
            <p:spPr>
              <a:xfrm>
                <a:off x="910590" y="1892935"/>
                <a:ext cx="5334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79" name="墨迹 78"/>
              <p14:cNvContentPartPr/>
              <p14:nvPr/>
            </p14:nvContentPartPr>
            <p14:xfrm>
              <a:off x="946150" y="1937385"/>
              <a:ext cx="160655" cy="20574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6"/>
            </p:blipFill>
            <p:spPr>
              <a:xfrm>
                <a:off x="946150" y="1937385"/>
                <a:ext cx="16065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0" name="墨迹 79"/>
              <p14:cNvContentPartPr/>
              <p14:nvPr/>
            </p14:nvContentPartPr>
            <p14:xfrm>
              <a:off x="1473200" y="615950"/>
              <a:ext cx="776605" cy="45529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8"/>
            </p:blipFill>
            <p:spPr>
              <a:xfrm>
                <a:off x="1473200" y="615950"/>
                <a:ext cx="776605" cy="455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1" name="墨迹 80"/>
              <p14:cNvContentPartPr/>
              <p14:nvPr/>
            </p14:nvContentPartPr>
            <p14:xfrm>
              <a:off x="1607185" y="365760"/>
              <a:ext cx="17780" cy="30353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0"/>
            </p:blipFill>
            <p:spPr>
              <a:xfrm>
                <a:off x="1607185" y="365760"/>
                <a:ext cx="1778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2" name="墨迹 81"/>
              <p14:cNvContentPartPr/>
              <p14:nvPr/>
            </p14:nvContentPartPr>
            <p14:xfrm>
              <a:off x="1704975" y="169545"/>
              <a:ext cx="80645" cy="17843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2"/>
            </p:blipFill>
            <p:spPr>
              <a:xfrm>
                <a:off x="1704975" y="169545"/>
                <a:ext cx="8064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3" name="墨迹 82"/>
              <p14:cNvContentPartPr/>
              <p14:nvPr/>
            </p14:nvContentPartPr>
            <p14:xfrm>
              <a:off x="1937385" y="419100"/>
              <a:ext cx="107315" cy="1524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4"/>
            </p:blipFill>
            <p:spPr>
              <a:xfrm>
                <a:off x="1937385" y="419100"/>
                <a:ext cx="10731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4" name="墨迹 83"/>
              <p14:cNvContentPartPr/>
              <p14:nvPr/>
            </p14:nvContentPartPr>
            <p14:xfrm>
              <a:off x="2044700" y="294640"/>
              <a:ext cx="133985" cy="13398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6"/>
            </p:blipFill>
            <p:spPr>
              <a:xfrm>
                <a:off x="2044700" y="294640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5" name="墨迹 84"/>
              <p14:cNvContentPartPr/>
              <p14:nvPr/>
            </p14:nvContentPartPr>
            <p14:xfrm>
              <a:off x="5527040" y="937260"/>
              <a:ext cx="26670" cy="8064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8"/>
            </p:blipFill>
            <p:spPr>
              <a:xfrm>
                <a:off x="5527040" y="937260"/>
                <a:ext cx="2667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6" name="墨迹 85"/>
              <p14:cNvContentPartPr/>
              <p14:nvPr/>
            </p14:nvContentPartPr>
            <p14:xfrm>
              <a:off x="5544820" y="928370"/>
              <a:ext cx="125095" cy="7175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0"/>
            </p:blipFill>
            <p:spPr>
              <a:xfrm>
                <a:off x="5544820" y="928370"/>
                <a:ext cx="12509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7" name="墨迹 86"/>
              <p14:cNvContentPartPr/>
              <p14:nvPr/>
            </p14:nvContentPartPr>
            <p14:xfrm>
              <a:off x="5687695" y="883920"/>
              <a:ext cx="80645" cy="21399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2"/>
            </p:blipFill>
            <p:spPr>
              <a:xfrm>
                <a:off x="5687695" y="883920"/>
                <a:ext cx="8064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8" name="墨迹 87"/>
              <p14:cNvContentPartPr/>
              <p14:nvPr/>
            </p14:nvContentPartPr>
            <p14:xfrm>
              <a:off x="5643245" y="955040"/>
              <a:ext cx="116205" cy="8953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4"/>
            </p:blipFill>
            <p:spPr>
              <a:xfrm>
                <a:off x="5643245" y="955040"/>
                <a:ext cx="11620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89" name="墨迹 88"/>
              <p14:cNvContentPartPr/>
              <p14:nvPr/>
            </p14:nvContentPartPr>
            <p14:xfrm>
              <a:off x="5696585" y="955040"/>
              <a:ext cx="18415" cy="11620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6"/>
            </p:blipFill>
            <p:spPr>
              <a:xfrm>
                <a:off x="5696585" y="955040"/>
                <a:ext cx="184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0" name="墨迹 89"/>
              <p14:cNvContentPartPr/>
              <p14:nvPr/>
            </p14:nvContentPartPr>
            <p14:xfrm>
              <a:off x="5812790" y="892810"/>
              <a:ext cx="80645" cy="1428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8"/>
            </p:blipFill>
            <p:spPr>
              <a:xfrm>
                <a:off x="5812790" y="892810"/>
                <a:ext cx="806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1" name="墨迹 90"/>
              <p14:cNvContentPartPr/>
              <p14:nvPr/>
            </p14:nvContentPartPr>
            <p14:xfrm>
              <a:off x="5812790" y="963930"/>
              <a:ext cx="8890" cy="11620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0"/>
            </p:blipFill>
            <p:spPr>
              <a:xfrm>
                <a:off x="5812790" y="963930"/>
                <a:ext cx="889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2" name="墨迹 91"/>
              <p14:cNvContentPartPr/>
              <p14:nvPr/>
            </p14:nvContentPartPr>
            <p14:xfrm>
              <a:off x="5920105" y="919480"/>
              <a:ext cx="8890" cy="1428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2"/>
            </p:blipFill>
            <p:spPr>
              <a:xfrm>
                <a:off x="5920105" y="919480"/>
                <a:ext cx="889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3" name="墨迹 92"/>
              <p14:cNvContentPartPr/>
              <p14:nvPr/>
            </p14:nvContentPartPr>
            <p14:xfrm>
              <a:off x="5911215" y="937260"/>
              <a:ext cx="116205" cy="8064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4"/>
            </p:blipFill>
            <p:spPr>
              <a:xfrm>
                <a:off x="5911215" y="937260"/>
                <a:ext cx="11620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4" name="墨迹 93"/>
              <p14:cNvContentPartPr/>
              <p14:nvPr/>
            </p14:nvContentPartPr>
            <p14:xfrm>
              <a:off x="6054090" y="847725"/>
              <a:ext cx="107315" cy="25019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6"/>
            </p:blipFill>
            <p:spPr>
              <a:xfrm>
                <a:off x="6054090" y="847725"/>
                <a:ext cx="10731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5" name="墨迹 94"/>
              <p14:cNvContentPartPr/>
              <p14:nvPr/>
            </p14:nvContentPartPr>
            <p14:xfrm>
              <a:off x="6241415" y="847725"/>
              <a:ext cx="107315" cy="1841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8"/>
            </p:blipFill>
            <p:spPr>
              <a:xfrm>
                <a:off x="6241415" y="847725"/>
                <a:ext cx="107315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6" name="墨迹 95"/>
              <p14:cNvContentPartPr/>
              <p14:nvPr/>
            </p14:nvContentPartPr>
            <p14:xfrm>
              <a:off x="6286500" y="803275"/>
              <a:ext cx="53340" cy="2413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0"/>
            </p:blipFill>
            <p:spPr>
              <a:xfrm>
                <a:off x="6286500" y="803275"/>
                <a:ext cx="5334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7" name="墨迹 96"/>
              <p14:cNvContentPartPr/>
              <p14:nvPr/>
            </p14:nvContentPartPr>
            <p14:xfrm>
              <a:off x="6276975" y="955040"/>
              <a:ext cx="80645" cy="539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2"/>
            </p:blipFill>
            <p:spPr>
              <a:xfrm>
                <a:off x="6276975" y="955040"/>
                <a:ext cx="8064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8" name="墨迹 97"/>
              <p14:cNvContentPartPr/>
              <p14:nvPr/>
            </p14:nvContentPartPr>
            <p14:xfrm>
              <a:off x="6232525" y="963930"/>
              <a:ext cx="160655" cy="13398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4"/>
            </p:blipFill>
            <p:spPr>
              <a:xfrm>
                <a:off x="6232525" y="963930"/>
                <a:ext cx="16065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99" name="墨迹 98"/>
              <p14:cNvContentPartPr/>
              <p14:nvPr/>
            </p14:nvContentPartPr>
            <p14:xfrm>
              <a:off x="6393180" y="785495"/>
              <a:ext cx="62865" cy="29464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6"/>
            </p:blipFill>
            <p:spPr>
              <a:xfrm>
                <a:off x="6393180" y="785495"/>
                <a:ext cx="6286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0" name="墨迹 99"/>
              <p14:cNvContentPartPr/>
              <p14:nvPr/>
            </p14:nvContentPartPr>
            <p14:xfrm>
              <a:off x="6464935" y="803275"/>
              <a:ext cx="116205" cy="1778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8"/>
            </p:blipFill>
            <p:spPr>
              <a:xfrm>
                <a:off x="6464935" y="803275"/>
                <a:ext cx="11620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1" name="墨迹 100"/>
              <p14:cNvContentPartPr/>
              <p14:nvPr/>
            </p14:nvContentPartPr>
            <p14:xfrm>
              <a:off x="6500495" y="767715"/>
              <a:ext cx="107315" cy="21399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0"/>
            </p:blipFill>
            <p:spPr>
              <a:xfrm>
                <a:off x="6500495" y="767715"/>
                <a:ext cx="10731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2" name="墨迹 101"/>
              <p14:cNvContentPartPr/>
              <p14:nvPr/>
            </p14:nvContentPartPr>
            <p14:xfrm>
              <a:off x="6447155" y="919480"/>
              <a:ext cx="71120" cy="2667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2"/>
            </p:blipFill>
            <p:spPr>
              <a:xfrm>
                <a:off x="6447155" y="919480"/>
                <a:ext cx="7112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3" name="墨迹 102"/>
              <p14:cNvContentPartPr/>
              <p14:nvPr/>
            </p14:nvContentPartPr>
            <p14:xfrm>
              <a:off x="6438265" y="972820"/>
              <a:ext cx="151765" cy="16065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4"/>
            </p:blipFill>
            <p:spPr>
              <a:xfrm>
                <a:off x="6438265" y="972820"/>
                <a:ext cx="15176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4" name="墨迹 103"/>
              <p14:cNvContentPartPr/>
              <p14:nvPr/>
            </p14:nvContentPartPr>
            <p14:xfrm>
              <a:off x="6527165" y="1053465"/>
              <a:ext cx="89535" cy="5334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6"/>
            </p:blipFill>
            <p:spPr>
              <a:xfrm>
                <a:off x="6527165" y="1053465"/>
                <a:ext cx="8953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5" name="墨迹 104"/>
              <p14:cNvContentPartPr/>
              <p14:nvPr/>
            </p14:nvContentPartPr>
            <p14:xfrm>
              <a:off x="6670040" y="767715"/>
              <a:ext cx="17780" cy="8001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8"/>
            </p:blipFill>
            <p:spPr>
              <a:xfrm>
                <a:off x="6670040" y="767715"/>
                <a:ext cx="1778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6" name="墨迹 105"/>
              <p14:cNvContentPartPr/>
              <p14:nvPr/>
            </p14:nvContentPartPr>
            <p14:xfrm>
              <a:off x="6607810" y="847725"/>
              <a:ext cx="8890" cy="12509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0"/>
            </p:blipFill>
            <p:spPr>
              <a:xfrm>
                <a:off x="6607810" y="847725"/>
                <a:ext cx="889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7" name="墨迹 106"/>
              <p14:cNvContentPartPr/>
              <p14:nvPr/>
            </p14:nvContentPartPr>
            <p14:xfrm>
              <a:off x="6634480" y="857250"/>
              <a:ext cx="98425" cy="24066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2"/>
            </p:blipFill>
            <p:spPr>
              <a:xfrm>
                <a:off x="6634480" y="857250"/>
                <a:ext cx="9842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08" name="墨迹 107"/>
              <p14:cNvContentPartPr/>
              <p14:nvPr/>
            </p14:nvContentPartPr>
            <p14:xfrm>
              <a:off x="6750685" y="776605"/>
              <a:ext cx="44450" cy="15176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4"/>
            </p:blipFill>
            <p:spPr>
              <a:xfrm>
                <a:off x="6750685" y="776605"/>
                <a:ext cx="4445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09" name="墨迹 108"/>
              <p14:cNvContentPartPr/>
              <p14:nvPr/>
            </p14:nvContentPartPr>
            <p14:xfrm>
              <a:off x="6786245" y="829945"/>
              <a:ext cx="44450" cy="2730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6"/>
            </p:blipFill>
            <p:spPr>
              <a:xfrm>
                <a:off x="6786245" y="829945"/>
                <a:ext cx="4445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0" name="墨迹 109"/>
              <p14:cNvContentPartPr/>
              <p14:nvPr/>
            </p14:nvContentPartPr>
            <p14:xfrm>
              <a:off x="6804025" y="866140"/>
              <a:ext cx="26670" cy="6223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8"/>
            </p:blipFill>
            <p:spPr>
              <a:xfrm>
                <a:off x="6804025" y="866140"/>
                <a:ext cx="26670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1" name="墨迹 110"/>
              <p14:cNvContentPartPr/>
              <p14:nvPr/>
            </p14:nvContentPartPr>
            <p14:xfrm>
              <a:off x="6866890" y="776605"/>
              <a:ext cx="26670" cy="16065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20"/>
            </p:blipFill>
            <p:spPr>
              <a:xfrm>
                <a:off x="6866890" y="776605"/>
                <a:ext cx="2667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2" name="墨迹 111"/>
              <p14:cNvContentPartPr/>
              <p14:nvPr/>
            </p14:nvContentPartPr>
            <p14:xfrm>
              <a:off x="6724015" y="937260"/>
              <a:ext cx="205105" cy="20574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22"/>
            </p:blipFill>
            <p:spPr>
              <a:xfrm>
                <a:off x="6724015" y="937260"/>
                <a:ext cx="20510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3" name="墨迹 112"/>
              <p14:cNvContentPartPr/>
              <p14:nvPr/>
            </p14:nvContentPartPr>
            <p14:xfrm>
              <a:off x="6830695" y="946150"/>
              <a:ext cx="80645" cy="22352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4"/>
            </p:blipFill>
            <p:spPr>
              <a:xfrm>
                <a:off x="6830695" y="946150"/>
                <a:ext cx="8064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4" name="墨迹 113"/>
              <p14:cNvContentPartPr/>
              <p14:nvPr/>
            </p14:nvContentPartPr>
            <p14:xfrm>
              <a:off x="5661025" y="1205230"/>
              <a:ext cx="89535" cy="984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6"/>
            </p:blipFill>
            <p:spPr>
              <a:xfrm>
                <a:off x="5661025" y="1205230"/>
                <a:ext cx="8953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5" name="墨迹 114"/>
              <p14:cNvContentPartPr/>
              <p14:nvPr/>
            </p14:nvContentPartPr>
            <p14:xfrm>
              <a:off x="5616575" y="1240790"/>
              <a:ext cx="35560" cy="31242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8"/>
            </p:blipFill>
            <p:spPr>
              <a:xfrm>
                <a:off x="5616575" y="1240790"/>
                <a:ext cx="3556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6" name="墨迹 115"/>
              <p14:cNvContentPartPr/>
              <p14:nvPr/>
            </p14:nvContentPartPr>
            <p14:xfrm>
              <a:off x="5661025" y="1303655"/>
              <a:ext cx="107315" cy="3556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30"/>
            </p:blipFill>
            <p:spPr>
              <a:xfrm>
                <a:off x="5661025" y="1303655"/>
                <a:ext cx="10731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7" name="墨迹 116"/>
              <p14:cNvContentPartPr/>
              <p14:nvPr/>
            </p14:nvContentPartPr>
            <p14:xfrm>
              <a:off x="5678805" y="1356995"/>
              <a:ext cx="8890" cy="8953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2"/>
            </p:blipFill>
            <p:spPr>
              <a:xfrm>
                <a:off x="5678805" y="1356995"/>
                <a:ext cx="889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18" name="墨迹 117"/>
              <p14:cNvContentPartPr/>
              <p14:nvPr/>
            </p14:nvContentPartPr>
            <p14:xfrm>
              <a:off x="5687695" y="1348105"/>
              <a:ext cx="62865" cy="8953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4"/>
            </p:blipFill>
            <p:spPr>
              <a:xfrm>
                <a:off x="5687695" y="1348105"/>
                <a:ext cx="62865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19" name="墨迹 118"/>
              <p14:cNvContentPartPr/>
              <p14:nvPr/>
            </p14:nvContentPartPr>
            <p14:xfrm>
              <a:off x="5634355" y="1437640"/>
              <a:ext cx="8890" cy="10668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6"/>
            </p:blipFill>
            <p:spPr>
              <a:xfrm>
                <a:off x="5634355" y="1437640"/>
                <a:ext cx="889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0" name="墨迹 119"/>
              <p14:cNvContentPartPr/>
              <p14:nvPr/>
            </p14:nvContentPartPr>
            <p14:xfrm>
              <a:off x="5669915" y="1401445"/>
              <a:ext cx="169545" cy="1428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8"/>
            </p:blipFill>
            <p:spPr>
              <a:xfrm>
                <a:off x="5669915" y="1401445"/>
                <a:ext cx="1695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1" name="墨迹 120"/>
              <p14:cNvContentPartPr/>
              <p14:nvPr/>
            </p14:nvContentPartPr>
            <p14:xfrm>
              <a:off x="5705475" y="1383665"/>
              <a:ext cx="89535" cy="16065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40"/>
            </p:blipFill>
            <p:spPr>
              <a:xfrm>
                <a:off x="5705475" y="1383665"/>
                <a:ext cx="895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2" name="墨迹 121"/>
              <p14:cNvContentPartPr/>
              <p14:nvPr/>
            </p14:nvContentPartPr>
            <p14:xfrm>
              <a:off x="5866765" y="1294765"/>
              <a:ext cx="106680" cy="2857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42"/>
            </p:blipFill>
            <p:spPr>
              <a:xfrm>
                <a:off x="5866765" y="1294765"/>
                <a:ext cx="10668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3" name="墨迹 122"/>
              <p14:cNvContentPartPr/>
              <p14:nvPr/>
            </p14:nvContentPartPr>
            <p14:xfrm>
              <a:off x="6018530" y="1365885"/>
              <a:ext cx="115570" cy="2667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4"/>
            </p:blipFill>
            <p:spPr>
              <a:xfrm>
                <a:off x="6018530" y="1365885"/>
                <a:ext cx="1155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4" name="墨迹 123"/>
              <p14:cNvContentPartPr/>
              <p14:nvPr/>
            </p14:nvContentPartPr>
            <p14:xfrm>
              <a:off x="6161405" y="1267460"/>
              <a:ext cx="71120" cy="2857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6"/>
            </p:blipFill>
            <p:spPr>
              <a:xfrm>
                <a:off x="6161405" y="1267460"/>
                <a:ext cx="7112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5" name="墨迹 124"/>
              <p14:cNvContentPartPr/>
              <p14:nvPr/>
            </p14:nvContentPartPr>
            <p14:xfrm>
              <a:off x="6286500" y="1312545"/>
              <a:ext cx="17780" cy="17843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8"/>
            </p:blipFill>
            <p:spPr>
              <a:xfrm>
                <a:off x="6286500" y="1312545"/>
                <a:ext cx="1778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6" name="墨迹 125"/>
              <p14:cNvContentPartPr/>
              <p14:nvPr/>
            </p14:nvContentPartPr>
            <p14:xfrm>
              <a:off x="6268085" y="1249680"/>
              <a:ext cx="142875" cy="23241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50"/>
            </p:blipFill>
            <p:spPr>
              <a:xfrm>
                <a:off x="6268085" y="1249680"/>
                <a:ext cx="14287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7" name="墨迹 126"/>
              <p14:cNvContentPartPr/>
              <p14:nvPr/>
            </p14:nvContentPartPr>
            <p14:xfrm>
              <a:off x="6268085" y="1312545"/>
              <a:ext cx="285750" cy="20510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52"/>
            </p:blipFill>
            <p:spPr>
              <a:xfrm>
                <a:off x="6268085" y="1312545"/>
                <a:ext cx="285750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28" name="墨迹 127"/>
              <p14:cNvContentPartPr/>
              <p14:nvPr/>
            </p14:nvContentPartPr>
            <p14:xfrm>
              <a:off x="3642995" y="2178685"/>
              <a:ext cx="643255" cy="5334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4"/>
            </p:blipFill>
            <p:spPr>
              <a:xfrm>
                <a:off x="3642995" y="2178685"/>
                <a:ext cx="64325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29" name="墨迹 128"/>
              <p14:cNvContentPartPr/>
              <p14:nvPr/>
            </p14:nvContentPartPr>
            <p14:xfrm>
              <a:off x="2981960" y="374650"/>
              <a:ext cx="589915" cy="3556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6"/>
            </p:blipFill>
            <p:spPr>
              <a:xfrm>
                <a:off x="2981960" y="374650"/>
                <a:ext cx="58991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0" name="墨迹 129"/>
              <p14:cNvContentPartPr/>
              <p14:nvPr/>
            </p14:nvContentPartPr>
            <p14:xfrm>
              <a:off x="3152140" y="1767840"/>
              <a:ext cx="360" cy="1873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8"/>
            </p:blipFill>
            <p:spPr>
              <a:xfrm>
                <a:off x="3152140" y="1767840"/>
                <a:ext cx="36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1" name="墨迹 130"/>
              <p14:cNvContentPartPr/>
              <p14:nvPr/>
            </p14:nvContentPartPr>
            <p14:xfrm>
              <a:off x="3071495" y="1517650"/>
              <a:ext cx="133985" cy="12509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60"/>
            </p:blipFill>
            <p:spPr>
              <a:xfrm>
                <a:off x="3071495" y="1517650"/>
                <a:ext cx="13398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2" name="墨迹 131"/>
              <p14:cNvContentPartPr/>
              <p14:nvPr/>
            </p14:nvContentPartPr>
            <p14:xfrm>
              <a:off x="3267710" y="1624965"/>
              <a:ext cx="36195" cy="8001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62"/>
            </p:blipFill>
            <p:spPr>
              <a:xfrm>
                <a:off x="3267710" y="1624965"/>
                <a:ext cx="3619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3" name="墨迹 132"/>
              <p14:cNvContentPartPr/>
              <p14:nvPr/>
            </p14:nvContentPartPr>
            <p14:xfrm>
              <a:off x="3401695" y="1446530"/>
              <a:ext cx="89535" cy="16954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4"/>
            </p:blipFill>
            <p:spPr>
              <a:xfrm>
                <a:off x="3401695" y="1446530"/>
                <a:ext cx="895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4" name="墨迹 133"/>
              <p14:cNvContentPartPr/>
              <p14:nvPr/>
            </p14:nvContentPartPr>
            <p14:xfrm>
              <a:off x="3366135" y="1499870"/>
              <a:ext cx="133985" cy="1778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6"/>
            </p:blipFill>
            <p:spPr>
              <a:xfrm>
                <a:off x="3366135" y="149987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5" name="墨迹 134"/>
              <p14:cNvContentPartPr/>
              <p14:nvPr/>
            </p14:nvContentPartPr>
            <p14:xfrm>
              <a:off x="3509010" y="1517650"/>
              <a:ext cx="116205" cy="8064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8"/>
            </p:blipFill>
            <p:spPr>
              <a:xfrm>
                <a:off x="3509010" y="1517650"/>
                <a:ext cx="11620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6" name="墨迹 135"/>
              <p14:cNvContentPartPr/>
              <p14:nvPr/>
            </p14:nvContentPartPr>
            <p14:xfrm>
              <a:off x="3616325" y="1419225"/>
              <a:ext cx="107315" cy="20574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70"/>
            </p:blipFill>
            <p:spPr>
              <a:xfrm>
                <a:off x="3616325" y="1419225"/>
                <a:ext cx="107315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7" name="墨迹 136"/>
              <p14:cNvContentPartPr/>
              <p14:nvPr/>
            </p14:nvContentPartPr>
            <p14:xfrm>
              <a:off x="2981960" y="1704975"/>
              <a:ext cx="937895" cy="3619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72"/>
            </p:blipFill>
            <p:spPr>
              <a:xfrm>
                <a:off x="2981960" y="1704975"/>
                <a:ext cx="93789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38" name="墨迹 137"/>
              <p14:cNvContentPartPr/>
              <p14:nvPr/>
            </p14:nvContentPartPr>
            <p14:xfrm>
              <a:off x="3794760" y="1455420"/>
              <a:ext cx="107315" cy="3556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30"/>
            </p:blipFill>
            <p:spPr>
              <a:xfrm>
                <a:off x="3794760" y="1455420"/>
                <a:ext cx="10731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39" name="墨迹 138"/>
              <p14:cNvContentPartPr/>
              <p14:nvPr/>
            </p14:nvContentPartPr>
            <p14:xfrm>
              <a:off x="4000500" y="1267460"/>
              <a:ext cx="26670" cy="8064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5"/>
            </p:blipFill>
            <p:spPr>
              <a:xfrm>
                <a:off x="4000500" y="1267460"/>
                <a:ext cx="2667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0" name="墨迹 139"/>
              <p14:cNvContentPartPr/>
              <p14:nvPr/>
            </p14:nvContentPartPr>
            <p14:xfrm>
              <a:off x="3928745" y="1321435"/>
              <a:ext cx="17780" cy="13398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7"/>
            </p:blipFill>
            <p:spPr>
              <a:xfrm>
                <a:off x="3928745" y="1321435"/>
                <a:ext cx="177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1" name="墨迹 140"/>
              <p14:cNvContentPartPr/>
              <p14:nvPr/>
            </p14:nvContentPartPr>
            <p14:xfrm>
              <a:off x="3982085" y="1330325"/>
              <a:ext cx="125095" cy="10731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9"/>
            </p:blipFill>
            <p:spPr>
              <a:xfrm>
                <a:off x="3982085" y="1330325"/>
                <a:ext cx="12509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2" name="墨迹 141"/>
              <p14:cNvContentPartPr/>
              <p14:nvPr/>
            </p14:nvContentPartPr>
            <p14:xfrm>
              <a:off x="3946525" y="1383665"/>
              <a:ext cx="53975" cy="15176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81"/>
            </p:blipFill>
            <p:spPr>
              <a:xfrm>
                <a:off x="3946525" y="1383665"/>
                <a:ext cx="5397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3" name="墨迹 142"/>
              <p14:cNvContentPartPr/>
              <p14:nvPr/>
            </p14:nvContentPartPr>
            <p14:xfrm>
              <a:off x="3990975" y="1428750"/>
              <a:ext cx="62865" cy="2667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3"/>
            </p:blipFill>
            <p:spPr>
              <a:xfrm>
                <a:off x="3990975" y="1428750"/>
                <a:ext cx="6286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4" name="墨迹 143"/>
              <p14:cNvContentPartPr/>
              <p14:nvPr/>
            </p14:nvContentPartPr>
            <p14:xfrm>
              <a:off x="3990975" y="1482090"/>
              <a:ext cx="125095" cy="984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5"/>
            </p:blipFill>
            <p:spPr>
              <a:xfrm>
                <a:off x="3990975" y="1482090"/>
                <a:ext cx="12509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5" name="墨迹 144"/>
              <p14:cNvContentPartPr/>
              <p14:nvPr/>
            </p14:nvContentPartPr>
            <p14:xfrm>
              <a:off x="4107180" y="1312545"/>
              <a:ext cx="45085" cy="10668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7"/>
            </p:blipFill>
            <p:spPr>
              <a:xfrm>
                <a:off x="4107180" y="1312545"/>
                <a:ext cx="4508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6" name="墨迹 145"/>
              <p14:cNvContentPartPr/>
              <p14:nvPr/>
            </p14:nvContentPartPr>
            <p14:xfrm>
              <a:off x="4098290" y="1419225"/>
              <a:ext cx="17780" cy="16129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9"/>
            </p:blipFill>
            <p:spPr>
              <a:xfrm>
                <a:off x="4098290" y="1419225"/>
                <a:ext cx="1778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7" name="墨迹 146"/>
              <p14:cNvContentPartPr/>
              <p14:nvPr/>
            </p14:nvContentPartPr>
            <p14:xfrm>
              <a:off x="4143375" y="1401445"/>
              <a:ext cx="71120" cy="13398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91"/>
            </p:blipFill>
            <p:spPr>
              <a:xfrm>
                <a:off x="4143375" y="1401445"/>
                <a:ext cx="7112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48" name="墨迹 147"/>
              <p14:cNvContentPartPr/>
              <p14:nvPr/>
            </p14:nvContentPartPr>
            <p14:xfrm>
              <a:off x="4124960" y="1464310"/>
              <a:ext cx="89535" cy="7112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3"/>
            </p:blipFill>
            <p:spPr>
              <a:xfrm>
                <a:off x="4124960" y="1464310"/>
                <a:ext cx="8953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49" name="墨迹 148"/>
              <p14:cNvContentPartPr/>
              <p14:nvPr/>
            </p14:nvContentPartPr>
            <p14:xfrm>
              <a:off x="4267835" y="1231900"/>
              <a:ext cx="53975" cy="1428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5"/>
            </p:blipFill>
            <p:spPr>
              <a:xfrm>
                <a:off x="4267835" y="1231900"/>
                <a:ext cx="539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0" name="墨迹 149"/>
              <p14:cNvContentPartPr/>
              <p14:nvPr/>
            </p14:nvContentPartPr>
            <p14:xfrm>
              <a:off x="4241165" y="1249680"/>
              <a:ext cx="205740" cy="31242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7"/>
            </p:blipFill>
            <p:spPr>
              <a:xfrm>
                <a:off x="4241165" y="1249680"/>
                <a:ext cx="205740" cy="312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1" name="墨迹 150"/>
              <p14:cNvContentPartPr/>
              <p14:nvPr/>
            </p14:nvContentPartPr>
            <p14:xfrm>
              <a:off x="4339590" y="1383665"/>
              <a:ext cx="98425" cy="18796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9"/>
            </p:blipFill>
            <p:spPr>
              <a:xfrm>
                <a:off x="4339590" y="1383665"/>
                <a:ext cx="98425" cy="187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2" name="墨迹 151"/>
              <p14:cNvContentPartPr/>
              <p14:nvPr/>
            </p14:nvContentPartPr>
            <p14:xfrm>
              <a:off x="4669790" y="2696210"/>
              <a:ext cx="330835" cy="2730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301"/>
            </p:blipFill>
            <p:spPr>
              <a:xfrm>
                <a:off x="4669790" y="2696210"/>
                <a:ext cx="330835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3" name="墨迹 152"/>
              <p14:cNvContentPartPr/>
              <p14:nvPr/>
            </p14:nvContentPartPr>
            <p14:xfrm>
              <a:off x="4643120" y="2696210"/>
              <a:ext cx="481965" cy="29464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3"/>
            </p:blipFill>
            <p:spPr>
              <a:xfrm>
                <a:off x="4643120" y="2696210"/>
                <a:ext cx="48196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4" name="墨迹 153"/>
              <p14:cNvContentPartPr/>
              <p14:nvPr/>
            </p14:nvContentPartPr>
            <p14:xfrm>
              <a:off x="5071745" y="2616200"/>
              <a:ext cx="160655" cy="16954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5"/>
            </p:blipFill>
            <p:spPr>
              <a:xfrm>
                <a:off x="5071745" y="2616200"/>
                <a:ext cx="1606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5" name="墨迹 154"/>
              <p14:cNvContentPartPr/>
              <p14:nvPr/>
            </p14:nvContentPartPr>
            <p14:xfrm>
              <a:off x="5357495" y="2562225"/>
              <a:ext cx="44450" cy="8953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7"/>
            </p:blipFill>
            <p:spPr>
              <a:xfrm>
                <a:off x="5357495" y="2562225"/>
                <a:ext cx="4445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6" name="墨迹 155"/>
              <p14:cNvContentPartPr/>
              <p14:nvPr/>
            </p14:nvContentPartPr>
            <p14:xfrm>
              <a:off x="5295265" y="2669540"/>
              <a:ext cx="115570" cy="21463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9"/>
            </p:blipFill>
            <p:spPr>
              <a:xfrm>
                <a:off x="5295265" y="2669540"/>
                <a:ext cx="11557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7" name="墨迹 156"/>
              <p14:cNvContentPartPr/>
              <p14:nvPr/>
            </p14:nvContentPartPr>
            <p14:xfrm>
              <a:off x="5455920" y="2571750"/>
              <a:ext cx="133985" cy="2667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11"/>
            </p:blipFill>
            <p:spPr>
              <a:xfrm>
                <a:off x="5455920" y="2571750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58" name="墨迹 157"/>
              <p14:cNvContentPartPr/>
              <p14:nvPr/>
            </p14:nvContentPartPr>
            <p14:xfrm>
              <a:off x="5464810" y="2598420"/>
              <a:ext cx="62230" cy="19621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3"/>
            </p:blipFill>
            <p:spPr>
              <a:xfrm>
                <a:off x="5464810" y="2598420"/>
                <a:ext cx="6223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59" name="墨迹 158"/>
              <p14:cNvContentPartPr/>
              <p14:nvPr/>
            </p14:nvContentPartPr>
            <p14:xfrm>
              <a:off x="5410835" y="2651760"/>
              <a:ext cx="179070" cy="13398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5"/>
            </p:blipFill>
            <p:spPr>
              <a:xfrm>
                <a:off x="5410835" y="2651760"/>
                <a:ext cx="17907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0" name="墨迹 159"/>
              <p14:cNvContentPartPr/>
              <p14:nvPr/>
            </p14:nvContentPartPr>
            <p14:xfrm>
              <a:off x="5455920" y="2750185"/>
              <a:ext cx="106680" cy="1428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7"/>
            </p:blipFill>
            <p:spPr>
              <a:xfrm>
                <a:off x="5455920" y="2750185"/>
                <a:ext cx="1066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1" name="墨迹 160"/>
              <p14:cNvContentPartPr/>
              <p14:nvPr/>
            </p14:nvContentPartPr>
            <p14:xfrm>
              <a:off x="5616575" y="2633980"/>
              <a:ext cx="35560" cy="2413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9"/>
            </p:blipFill>
            <p:spPr>
              <a:xfrm>
                <a:off x="5616575" y="2633980"/>
                <a:ext cx="3556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2" name="墨迹 161"/>
              <p14:cNvContentPartPr/>
              <p14:nvPr/>
            </p14:nvContentPartPr>
            <p14:xfrm>
              <a:off x="5661025" y="2642870"/>
              <a:ext cx="133985" cy="7175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21"/>
            </p:blipFill>
            <p:spPr>
              <a:xfrm>
                <a:off x="5661025" y="2642870"/>
                <a:ext cx="13398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3" name="墨迹 162"/>
              <p14:cNvContentPartPr/>
              <p14:nvPr/>
            </p14:nvContentPartPr>
            <p14:xfrm>
              <a:off x="5678805" y="2616200"/>
              <a:ext cx="116205" cy="2413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3"/>
            </p:blipFill>
            <p:spPr>
              <a:xfrm>
                <a:off x="5678805" y="2616200"/>
                <a:ext cx="11620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4" name="墨迹 163"/>
              <p14:cNvContentPartPr/>
              <p14:nvPr/>
            </p14:nvContentPartPr>
            <p14:xfrm>
              <a:off x="5830570" y="2553335"/>
              <a:ext cx="142875" cy="33083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5"/>
            </p:blipFill>
            <p:spPr>
              <a:xfrm>
                <a:off x="5830570" y="2553335"/>
                <a:ext cx="14287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5" name="墨迹 164"/>
              <p14:cNvContentPartPr/>
              <p14:nvPr/>
            </p14:nvContentPartPr>
            <p14:xfrm>
              <a:off x="6000750" y="2687320"/>
              <a:ext cx="97790" cy="889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7"/>
            </p:blipFill>
            <p:spPr>
              <a:xfrm>
                <a:off x="6000750" y="2687320"/>
                <a:ext cx="977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6" name="墨迹 165"/>
              <p14:cNvContentPartPr/>
              <p14:nvPr/>
            </p14:nvContentPartPr>
            <p14:xfrm>
              <a:off x="5964555" y="2651760"/>
              <a:ext cx="339725" cy="25019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9"/>
            </p:blipFill>
            <p:spPr>
              <a:xfrm>
                <a:off x="5964555" y="2651760"/>
                <a:ext cx="33972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7" name="墨迹 166"/>
              <p14:cNvContentPartPr/>
              <p14:nvPr/>
            </p14:nvContentPartPr>
            <p14:xfrm>
              <a:off x="6384290" y="2669540"/>
              <a:ext cx="160655" cy="539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31"/>
            </p:blipFill>
            <p:spPr>
              <a:xfrm>
                <a:off x="6384290" y="2669540"/>
                <a:ext cx="16065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68" name="墨迹 167"/>
              <p14:cNvContentPartPr/>
              <p14:nvPr/>
            </p14:nvContentPartPr>
            <p14:xfrm>
              <a:off x="6429375" y="2625090"/>
              <a:ext cx="88900" cy="17843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3"/>
            </p:blipFill>
            <p:spPr>
              <a:xfrm>
                <a:off x="6429375" y="2625090"/>
                <a:ext cx="8890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69" name="墨迹 168"/>
              <p14:cNvContentPartPr/>
              <p14:nvPr/>
            </p14:nvContentPartPr>
            <p14:xfrm>
              <a:off x="6357620" y="2642870"/>
              <a:ext cx="116205" cy="23241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5"/>
            </p:blipFill>
            <p:spPr>
              <a:xfrm>
                <a:off x="6357620" y="2642870"/>
                <a:ext cx="11620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0" name="墨迹 169"/>
              <p14:cNvContentPartPr/>
              <p14:nvPr/>
            </p14:nvContentPartPr>
            <p14:xfrm>
              <a:off x="6598920" y="2633980"/>
              <a:ext cx="151765" cy="2413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7"/>
            </p:blipFill>
            <p:spPr>
              <a:xfrm>
                <a:off x="6598920" y="2633980"/>
                <a:ext cx="15176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1" name="墨迹 170"/>
              <p14:cNvContentPartPr/>
              <p14:nvPr/>
            </p14:nvContentPartPr>
            <p14:xfrm>
              <a:off x="6777355" y="2633980"/>
              <a:ext cx="8890" cy="8064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9"/>
            </p:blipFill>
            <p:spPr>
              <a:xfrm>
                <a:off x="6777355" y="2633980"/>
                <a:ext cx="889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2" name="墨迹 171"/>
              <p14:cNvContentPartPr/>
              <p14:nvPr/>
            </p14:nvContentPartPr>
            <p14:xfrm>
              <a:off x="6715125" y="2625090"/>
              <a:ext cx="205105" cy="2857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41"/>
            </p:blipFill>
            <p:spPr>
              <a:xfrm>
                <a:off x="6715125" y="2625090"/>
                <a:ext cx="20510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3" name="墨迹 172"/>
              <p14:cNvContentPartPr/>
              <p14:nvPr/>
            </p14:nvContentPartPr>
            <p14:xfrm>
              <a:off x="7027545" y="2437765"/>
              <a:ext cx="526415" cy="30353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3"/>
            </p:blipFill>
            <p:spPr>
              <a:xfrm>
                <a:off x="7027545" y="2437765"/>
                <a:ext cx="52641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4" name="墨迹 173"/>
              <p14:cNvContentPartPr/>
              <p14:nvPr/>
            </p14:nvContentPartPr>
            <p14:xfrm>
              <a:off x="7366635" y="2669540"/>
              <a:ext cx="71755" cy="46418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5"/>
            </p:blipFill>
            <p:spPr>
              <a:xfrm>
                <a:off x="7366635" y="2669540"/>
                <a:ext cx="71755" cy="464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5" name="墨迹 174"/>
              <p14:cNvContentPartPr/>
              <p14:nvPr/>
            </p14:nvContentPartPr>
            <p14:xfrm>
              <a:off x="7687945" y="2366010"/>
              <a:ext cx="133985" cy="1778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7"/>
            </p:blipFill>
            <p:spPr>
              <a:xfrm>
                <a:off x="7687945" y="236601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6" name="墨迹 175"/>
              <p14:cNvContentPartPr/>
              <p14:nvPr/>
            </p14:nvContentPartPr>
            <p14:xfrm>
              <a:off x="7652385" y="2339340"/>
              <a:ext cx="151765" cy="2413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9"/>
            </p:blipFill>
            <p:spPr>
              <a:xfrm>
                <a:off x="7652385" y="2339340"/>
                <a:ext cx="15176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7" name="墨迹 176"/>
              <p14:cNvContentPartPr/>
              <p14:nvPr/>
            </p14:nvContentPartPr>
            <p14:xfrm>
              <a:off x="7795260" y="2286000"/>
              <a:ext cx="125095" cy="32131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51"/>
            </p:blipFill>
            <p:spPr>
              <a:xfrm>
                <a:off x="7795260" y="2286000"/>
                <a:ext cx="12509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78" name="墨迹 177"/>
              <p14:cNvContentPartPr/>
              <p14:nvPr/>
            </p14:nvContentPartPr>
            <p14:xfrm>
              <a:off x="7911465" y="2286000"/>
              <a:ext cx="53340" cy="889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3"/>
            </p:blipFill>
            <p:spPr>
              <a:xfrm>
                <a:off x="7911465" y="2286000"/>
                <a:ext cx="5334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79" name="墨迹 178"/>
              <p14:cNvContentPartPr/>
              <p14:nvPr/>
            </p14:nvContentPartPr>
            <p14:xfrm>
              <a:off x="7858125" y="2366010"/>
              <a:ext cx="124460" cy="16065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5"/>
            </p:blipFill>
            <p:spPr>
              <a:xfrm>
                <a:off x="7858125" y="2366010"/>
                <a:ext cx="12446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0" name="墨迹 179"/>
              <p14:cNvContentPartPr/>
              <p14:nvPr/>
            </p14:nvContentPartPr>
            <p14:xfrm>
              <a:off x="7884795" y="2419350"/>
              <a:ext cx="97790" cy="17907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7"/>
            </p:blipFill>
            <p:spPr>
              <a:xfrm>
                <a:off x="7884795" y="2419350"/>
                <a:ext cx="9779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1" name="墨迹 180"/>
              <p14:cNvContentPartPr/>
              <p14:nvPr/>
            </p14:nvContentPartPr>
            <p14:xfrm>
              <a:off x="8018780" y="2330450"/>
              <a:ext cx="142875" cy="36576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9"/>
            </p:blipFill>
            <p:spPr>
              <a:xfrm>
                <a:off x="8018780" y="2330450"/>
                <a:ext cx="14287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2" name="墨迹 181"/>
              <p14:cNvContentPartPr/>
              <p14:nvPr/>
            </p14:nvContentPartPr>
            <p14:xfrm>
              <a:off x="7590155" y="2928620"/>
              <a:ext cx="17780" cy="10731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61"/>
            </p:blipFill>
            <p:spPr>
              <a:xfrm>
                <a:off x="7590155" y="2928620"/>
                <a:ext cx="1778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3" name="墨迹 182"/>
              <p14:cNvContentPartPr/>
              <p14:nvPr/>
            </p14:nvContentPartPr>
            <p14:xfrm>
              <a:off x="7616825" y="2875280"/>
              <a:ext cx="62230" cy="24066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3"/>
            </p:blipFill>
            <p:spPr>
              <a:xfrm>
                <a:off x="7616825" y="2875280"/>
                <a:ext cx="62230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4" name="墨迹 183"/>
              <p14:cNvContentPartPr/>
              <p14:nvPr/>
            </p14:nvContentPartPr>
            <p14:xfrm>
              <a:off x="7705725" y="2901950"/>
              <a:ext cx="116205" cy="20510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5"/>
            </p:blipFill>
            <p:spPr>
              <a:xfrm>
                <a:off x="7705725" y="2901950"/>
                <a:ext cx="11620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5" name="墨迹 184"/>
              <p14:cNvContentPartPr/>
              <p14:nvPr/>
            </p14:nvContentPartPr>
            <p14:xfrm>
              <a:off x="7893685" y="2830195"/>
              <a:ext cx="53340" cy="31305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7"/>
            </p:blipFill>
            <p:spPr>
              <a:xfrm>
                <a:off x="7893685" y="2830195"/>
                <a:ext cx="5334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6" name="墨迹 185"/>
              <p14:cNvContentPartPr/>
              <p14:nvPr/>
            </p14:nvContentPartPr>
            <p14:xfrm>
              <a:off x="8001000" y="2884170"/>
              <a:ext cx="115570" cy="26797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9"/>
            </p:blipFill>
            <p:spPr>
              <a:xfrm>
                <a:off x="8001000" y="2884170"/>
                <a:ext cx="11557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7" name="墨迹 186"/>
              <p14:cNvContentPartPr/>
              <p14:nvPr/>
            </p14:nvContentPartPr>
            <p14:xfrm>
              <a:off x="4107180" y="4562475"/>
              <a:ext cx="401955" cy="539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71"/>
            </p:blipFill>
            <p:spPr>
              <a:xfrm>
                <a:off x="4107180" y="4562475"/>
                <a:ext cx="40195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88" name="墨迹 187"/>
              <p14:cNvContentPartPr/>
              <p14:nvPr/>
            </p14:nvContentPartPr>
            <p14:xfrm>
              <a:off x="4205605" y="4643120"/>
              <a:ext cx="312420" cy="10731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73"/>
            </p:blipFill>
            <p:spPr>
              <a:xfrm>
                <a:off x="4205605" y="4643120"/>
                <a:ext cx="31242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89" name="墨迹 188"/>
              <p14:cNvContentPartPr/>
              <p14:nvPr/>
            </p14:nvContentPartPr>
            <p14:xfrm>
              <a:off x="4384040" y="4491355"/>
              <a:ext cx="285750" cy="38417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5"/>
            </p:blipFill>
            <p:spPr>
              <a:xfrm>
                <a:off x="4384040" y="4491355"/>
                <a:ext cx="285750" cy="3841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6" name="图片 471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0"/>
            <a:ext cx="7543800" cy="6584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1151890" y="365760"/>
              <a:ext cx="44450" cy="8064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1151890" y="365760"/>
                <a:ext cx="4445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1097915" y="499745"/>
              <a:ext cx="107315" cy="1873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1097915" y="499745"/>
                <a:ext cx="10731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1267460" y="356870"/>
              <a:ext cx="161290" cy="177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1267460" y="356870"/>
                <a:ext cx="16129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1356995" y="365760"/>
              <a:ext cx="17780" cy="16954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1356995" y="365760"/>
                <a:ext cx="1778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1267460" y="473075"/>
              <a:ext cx="170180" cy="11620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1267460" y="473075"/>
                <a:ext cx="17018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1339215" y="615950"/>
              <a:ext cx="89535" cy="10731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1339215" y="615950"/>
                <a:ext cx="895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1490980" y="446405"/>
              <a:ext cx="35560" cy="5334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1490980" y="446405"/>
                <a:ext cx="355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1499870" y="561975"/>
              <a:ext cx="26670" cy="21463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1499870" y="561975"/>
                <a:ext cx="2667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1562100" y="490855"/>
              <a:ext cx="80645" cy="177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1562100" y="490855"/>
                <a:ext cx="806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1562100" y="455295"/>
              <a:ext cx="133985" cy="29464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1562100" y="455295"/>
                <a:ext cx="133985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1758950" y="544195"/>
              <a:ext cx="1778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1758950" y="544195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1767840" y="624840"/>
              <a:ext cx="8890" cy="2667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1767840" y="624840"/>
                <a:ext cx="88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1776730" y="517525"/>
              <a:ext cx="26670" cy="330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1776730" y="517525"/>
                <a:ext cx="2667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1785620" y="508635"/>
              <a:ext cx="107315" cy="142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1785620" y="508635"/>
                <a:ext cx="1073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1892935" y="561975"/>
              <a:ext cx="276860" cy="1428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1892935" y="561975"/>
                <a:ext cx="27686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2152015" y="561975"/>
              <a:ext cx="88900" cy="16129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2152015" y="561975"/>
                <a:ext cx="8890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2232025" y="571500"/>
              <a:ext cx="259080" cy="1428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2232025" y="571500"/>
                <a:ext cx="25908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2517775" y="571500"/>
              <a:ext cx="89535" cy="16954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2517775" y="571500"/>
                <a:ext cx="8953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2705100" y="517525"/>
              <a:ext cx="161290" cy="2768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2705100" y="517525"/>
                <a:ext cx="161290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1526540" y="1035685"/>
              <a:ext cx="232410" cy="19621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1526540" y="1035685"/>
                <a:ext cx="23241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1651635" y="1017905"/>
              <a:ext cx="8890" cy="13398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1651635" y="1017905"/>
                <a:ext cx="889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1785620" y="1053465"/>
              <a:ext cx="160655" cy="30353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1785620" y="1053465"/>
                <a:ext cx="16065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4" name="墨迹 23"/>
              <p14:cNvContentPartPr/>
              <p14:nvPr/>
            </p14:nvContentPartPr>
            <p14:xfrm>
              <a:off x="1972945" y="1071245"/>
              <a:ext cx="107315" cy="12509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6"/>
            </p:blipFill>
            <p:spPr>
              <a:xfrm>
                <a:off x="1972945" y="1071245"/>
                <a:ext cx="10731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" name="墨迹 24"/>
              <p14:cNvContentPartPr/>
              <p14:nvPr/>
            </p14:nvContentPartPr>
            <p14:xfrm>
              <a:off x="2152015" y="981710"/>
              <a:ext cx="35560" cy="23241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8"/>
            </p:blipFill>
            <p:spPr>
              <a:xfrm>
                <a:off x="2152015" y="981710"/>
                <a:ext cx="3556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2071370" y="1044575"/>
              <a:ext cx="178435" cy="1778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2071370" y="1044575"/>
                <a:ext cx="17843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2258695" y="1017905"/>
              <a:ext cx="133985" cy="1428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2"/>
            </p:blipFill>
            <p:spPr>
              <a:xfrm>
                <a:off x="2258695" y="1017905"/>
                <a:ext cx="1339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8" name="墨迹 27"/>
              <p14:cNvContentPartPr/>
              <p14:nvPr/>
            </p14:nvContentPartPr>
            <p14:xfrm>
              <a:off x="2410460" y="1035685"/>
              <a:ext cx="196850" cy="11620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4"/>
            </p:blipFill>
            <p:spPr>
              <a:xfrm>
                <a:off x="2410460" y="1035685"/>
                <a:ext cx="19685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9" name="墨迹 28"/>
              <p14:cNvContentPartPr/>
              <p14:nvPr/>
            </p14:nvContentPartPr>
            <p14:xfrm>
              <a:off x="2607310" y="972820"/>
              <a:ext cx="116205" cy="21463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6"/>
            </p:blipFill>
            <p:spPr>
              <a:xfrm>
                <a:off x="2607310" y="972820"/>
                <a:ext cx="11620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0" name="墨迹 29"/>
              <p14:cNvContentPartPr/>
              <p14:nvPr/>
            </p14:nvContentPartPr>
            <p14:xfrm>
              <a:off x="2785745" y="981710"/>
              <a:ext cx="98425" cy="17018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8"/>
            </p:blipFill>
            <p:spPr>
              <a:xfrm>
                <a:off x="2785745" y="981710"/>
                <a:ext cx="9842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1" name="墨迹 30"/>
              <p14:cNvContentPartPr/>
              <p14:nvPr/>
            </p14:nvContentPartPr>
            <p14:xfrm>
              <a:off x="2928620" y="972820"/>
              <a:ext cx="71755" cy="2768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0"/>
            </p:blipFill>
            <p:spPr>
              <a:xfrm>
                <a:off x="2928620" y="972820"/>
                <a:ext cx="7175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2" name="墨迹 31"/>
              <p14:cNvContentPartPr/>
              <p14:nvPr/>
            </p14:nvContentPartPr>
            <p14:xfrm>
              <a:off x="1794510" y="1517650"/>
              <a:ext cx="205740" cy="1778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2"/>
            </p:blipFill>
            <p:spPr>
              <a:xfrm>
                <a:off x="1794510" y="1517650"/>
                <a:ext cx="20574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3" name="墨迹 32"/>
              <p14:cNvContentPartPr/>
              <p14:nvPr/>
            </p14:nvContentPartPr>
            <p14:xfrm>
              <a:off x="1946275" y="1401445"/>
              <a:ext cx="160655" cy="25908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4"/>
            </p:blipFill>
            <p:spPr>
              <a:xfrm>
                <a:off x="1946275" y="1401445"/>
                <a:ext cx="16065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" name="墨迹 33"/>
              <p14:cNvContentPartPr/>
              <p14:nvPr/>
            </p14:nvContentPartPr>
            <p14:xfrm>
              <a:off x="2187575" y="1455420"/>
              <a:ext cx="125095" cy="1428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6"/>
            </p:blipFill>
            <p:spPr>
              <a:xfrm>
                <a:off x="2187575" y="1455420"/>
                <a:ext cx="1250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5" name="墨迹 34"/>
              <p14:cNvContentPartPr/>
              <p14:nvPr/>
            </p14:nvContentPartPr>
            <p14:xfrm>
              <a:off x="2366010" y="1464310"/>
              <a:ext cx="107315" cy="11620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8"/>
            </p:blipFill>
            <p:spPr>
              <a:xfrm>
                <a:off x="2366010" y="1464310"/>
                <a:ext cx="10731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6" name="墨迹 35"/>
              <p14:cNvContentPartPr/>
              <p14:nvPr/>
            </p14:nvContentPartPr>
            <p14:xfrm>
              <a:off x="2535555" y="1437640"/>
              <a:ext cx="89535" cy="13398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0"/>
            </p:blipFill>
            <p:spPr>
              <a:xfrm>
                <a:off x="2535555" y="1437640"/>
                <a:ext cx="895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7" name="墨迹 36"/>
              <p14:cNvContentPartPr/>
              <p14:nvPr/>
            </p14:nvContentPartPr>
            <p14:xfrm>
              <a:off x="2660650" y="1428750"/>
              <a:ext cx="71755" cy="16065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2"/>
            </p:blipFill>
            <p:spPr>
              <a:xfrm>
                <a:off x="2660650" y="1428750"/>
                <a:ext cx="717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8" name="墨迹 37"/>
              <p14:cNvContentPartPr/>
              <p14:nvPr/>
            </p14:nvContentPartPr>
            <p14:xfrm>
              <a:off x="2767965" y="1419225"/>
              <a:ext cx="98425" cy="13398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4"/>
            </p:blipFill>
            <p:spPr>
              <a:xfrm>
                <a:off x="2767965" y="1419225"/>
                <a:ext cx="9842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9" name="墨迹 38"/>
              <p14:cNvContentPartPr/>
              <p14:nvPr/>
            </p14:nvContentPartPr>
            <p14:xfrm>
              <a:off x="2759075" y="1410335"/>
              <a:ext cx="116205" cy="16129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6"/>
            </p:blipFill>
            <p:spPr>
              <a:xfrm>
                <a:off x="2759075" y="1410335"/>
                <a:ext cx="11620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0" name="墨迹 39"/>
              <p14:cNvContentPartPr/>
              <p14:nvPr/>
            </p14:nvContentPartPr>
            <p14:xfrm>
              <a:off x="2893060" y="1410335"/>
              <a:ext cx="107315" cy="1428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8"/>
            </p:blipFill>
            <p:spPr>
              <a:xfrm>
                <a:off x="2893060" y="1410335"/>
                <a:ext cx="1073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1" name="墨迹 40"/>
              <p14:cNvContentPartPr/>
              <p14:nvPr/>
            </p14:nvContentPartPr>
            <p14:xfrm>
              <a:off x="3044825" y="1330325"/>
              <a:ext cx="71120" cy="19621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0"/>
            </p:blipFill>
            <p:spPr>
              <a:xfrm>
                <a:off x="3044825" y="1330325"/>
                <a:ext cx="7112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2" name="墨迹 41"/>
              <p14:cNvContentPartPr/>
              <p14:nvPr/>
            </p14:nvContentPartPr>
            <p14:xfrm>
              <a:off x="2990850" y="1339215"/>
              <a:ext cx="170180" cy="1778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2"/>
            </p:blipFill>
            <p:spPr>
              <a:xfrm>
                <a:off x="2990850" y="1339215"/>
                <a:ext cx="17018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3" name="墨迹 42"/>
              <p14:cNvContentPartPr/>
              <p14:nvPr/>
            </p14:nvContentPartPr>
            <p14:xfrm>
              <a:off x="3169920" y="1490980"/>
              <a:ext cx="97790" cy="889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4"/>
            </p:blipFill>
            <p:spPr>
              <a:xfrm>
                <a:off x="3169920" y="1490980"/>
                <a:ext cx="9779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4" name="墨迹 43"/>
              <p14:cNvContentPartPr/>
              <p14:nvPr/>
            </p14:nvContentPartPr>
            <p14:xfrm>
              <a:off x="3339465" y="1356995"/>
              <a:ext cx="133985" cy="1428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6"/>
            </p:blipFill>
            <p:spPr>
              <a:xfrm>
                <a:off x="3339465" y="1356995"/>
                <a:ext cx="1339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5" name="墨迹 44"/>
              <p14:cNvContentPartPr/>
              <p14:nvPr/>
            </p14:nvContentPartPr>
            <p14:xfrm>
              <a:off x="3500120" y="1348105"/>
              <a:ext cx="214630" cy="142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8"/>
            </p:blipFill>
            <p:spPr>
              <a:xfrm>
                <a:off x="3500120" y="1348105"/>
                <a:ext cx="21463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6" name="墨迹 45"/>
              <p14:cNvContentPartPr/>
              <p14:nvPr/>
            </p14:nvContentPartPr>
            <p14:xfrm>
              <a:off x="3705225" y="1258570"/>
              <a:ext cx="133985" cy="25908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0"/>
            </p:blipFill>
            <p:spPr>
              <a:xfrm>
                <a:off x="3705225" y="1258570"/>
                <a:ext cx="13398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7" name="墨迹 46"/>
              <p14:cNvContentPartPr/>
              <p14:nvPr/>
            </p14:nvContentPartPr>
            <p14:xfrm>
              <a:off x="1544320" y="1901825"/>
              <a:ext cx="259080" cy="2413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2"/>
            </p:blipFill>
            <p:spPr>
              <a:xfrm>
                <a:off x="1544320" y="1901825"/>
                <a:ext cx="25908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8" name="墨迹 47"/>
              <p14:cNvContentPartPr/>
              <p14:nvPr/>
            </p14:nvContentPartPr>
            <p14:xfrm>
              <a:off x="1937385" y="1910715"/>
              <a:ext cx="125095" cy="16954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4"/>
            </p:blipFill>
            <p:spPr>
              <a:xfrm>
                <a:off x="1937385" y="1910715"/>
                <a:ext cx="12509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9" name="墨迹 48"/>
              <p14:cNvContentPartPr/>
              <p14:nvPr/>
            </p14:nvContentPartPr>
            <p14:xfrm>
              <a:off x="2106930" y="1928495"/>
              <a:ext cx="142875" cy="12509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6"/>
            </p:blipFill>
            <p:spPr>
              <a:xfrm>
                <a:off x="2106930" y="1928495"/>
                <a:ext cx="1428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0" name="墨迹 49"/>
              <p14:cNvContentPartPr/>
              <p14:nvPr/>
            </p14:nvContentPartPr>
            <p14:xfrm>
              <a:off x="2312670" y="1964055"/>
              <a:ext cx="8890" cy="8064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8"/>
            </p:blipFill>
            <p:spPr>
              <a:xfrm>
                <a:off x="2312670" y="1964055"/>
                <a:ext cx="889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1" name="墨迹 50"/>
              <p14:cNvContentPartPr/>
              <p14:nvPr/>
            </p14:nvContentPartPr>
            <p14:xfrm>
              <a:off x="2339340" y="1866265"/>
              <a:ext cx="35560" cy="5334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0"/>
            </p:blipFill>
            <p:spPr>
              <a:xfrm>
                <a:off x="2339340" y="1866265"/>
                <a:ext cx="355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2" name="墨迹 51"/>
              <p14:cNvContentPartPr/>
              <p14:nvPr/>
            </p14:nvContentPartPr>
            <p14:xfrm>
              <a:off x="2437765" y="1875155"/>
              <a:ext cx="62230" cy="1873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2"/>
            </p:blipFill>
            <p:spPr>
              <a:xfrm>
                <a:off x="2437765" y="1875155"/>
                <a:ext cx="6223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3" name="墨迹 52"/>
              <p14:cNvContentPartPr/>
              <p14:nvPr/>
            </p14:nvContentPartPr>
            <p14:xfrm>
              <a:off x="2401570" y="1937385"/>
              <a:ext cx="232410" cy="10731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4"/>
            </p:blipFill>
            <p:spPr>
              <a:xfrm>
                <a:off x="2401570" y="1937385"/>
                <a:ext cx="23241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2660650" y="1821180"/>
              <a:ext cx="89535" cy="17907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2660650" y="1821180"/>
                <a:ext cx="8953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2893060" y="1901825"/>
              <a:ext cx="88900" cy="1428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2893060" y="1901825"/>
                <a:ext cx="889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6" name="墨迹 55"/>
              <p14:cNvContentPartPr/>
              <p14:nvPr/>
            </p14:nvContentPartPr>
            <p14:xfrm>
              <a:off x="3937635" y="1231900"/>
              <a:ext cx="89535" cy="2857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0"/>
            </p:blipFill>
            <p:spPr>
              <a:xfrm>
                <a:off x="3937635" y="1231900"/>
                <a:ext cx="895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7" name="墨迹 56"/>
              <p14:cNvContentPartPr/>
              <p14:nvPr/>
            </p14:nvContentPartPr>
            <p14:xfrm>
              <a:off x="4000500" y="1205230"/>
              <a:ext cx="151765" cy="32131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2"/>
            </p:blipFill>
            <p:spPr>
              <a:xfrm>
                <a:off x="4000500" y="1205230"/>
                <a:ext cx="15176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8" name="墨迹 57"/>
              <p14:cNvContentPartPr/>
              <p14:nvPr/>
            </p14:nvContentPartPr>
            <p14:xfrm>
              <a:off x="4223385" y="1312545"/>
              <a:ext cx="142875" cy="12509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4"/>
            </p:blipFill>
            <p:spPr>
              <a:xfrm>
                <a:off x="4223385" y="1312545"/>
                <a:ext cx="14287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9" name="墨迹 58"/>
              <p14:cNvContentPartPr/>
              <p14:nvPr/>
            </p14:nvContentPartPr>
            <p14:xfrm>
              <a:off x="4401820" y="1294765"/>
              <a:ext cx="151765" cy="11557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6"/>
            </p:blipFill>
            <p:spPr>
              <a:xfrm>
                <a:off x="4401820" y="1294765"/>
                <a:ext cx="15176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0" name="墨迹 59"/>
              <p14:cNvContentPartPr/>
              <p14:nvPr/>
            </p14:nvContentPartPr>
            <p14:xfrm>
              <a:off x="4652010" y="1160780"/>
              <a:ext cx="44450" cy="16954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8"/>
            </p:blipFill>
            <p:spPr>
              <a:xfrm>
                <a:off x="4652010" y="1160780"/>
                <a:ext cx="4445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1" name="墨迹 60"/>
              <p14:cNvContentPartPr/>
              <p14:nvPr/>
            </p14:nvContentPartPr>
            <p14:xfrm>
              <a:off x="4696460" y="1223010"/>
              <a:ext cx="62865" cy="1778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0"/>
            </p:blipFill>
            <p:spPr>
              <a:xfrm>
                <a:off x="4696460" y="1223010"/>
                <a:ext cx="628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2" name="墨迹 61"/>
              <p14:cNvContentPartPr/>
              <p14:nvPr/>
            </p14:nvContentPartPr>
            <p14:xfrm>
              <a:off x="4723765" y="1249680"/>
              <a:ext cx="8890" cy="2667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4"/>
            </p:blipFill>
            <p:spPr>
              <a:xfrm>
                <a:off x="4723765" y="1249680"/>
                <a:ext cx="88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3" name="墨迹 62"/>
              <p14:cNvContentPartPr/>
              <p14:nvPr/>
            </p14:nvContentPartPr>
            <p14:xfrm>
              <a:off x="4794885" y="1151890"/>
              <a:ext cx="89535" cy="12446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3"/>
            </p:blipFill>
            <p:spPr>
              <a:xfrm>
                <a:off x="4794885" y="1151890"/>
                <a:ext cx="89535" cy="1244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4" name="墨迹 63"/>
              <p14:cNvContentPartPr/>
              <p14:nvPr/>
            </p14:nvContentPartPr>
            <p14:xfrm>
              <a:off x="4660900" y="1348105"/>
              <a:ext cx="80645" cy="984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5"/>
            </p:blipFill>
            <p:spPr>
              <a:xfrm>
                <a:off x="4660900" y="1348105"/>
                <a:ext cx="8064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5" name="墨迹 64"/>
              <p14:cNvContentPartPr/>
              <p14:nvPr/>
            </p14:nvContentPartPr>
            <p14:xfrm>
              <a:off x="4678680" y="1312545"/>
              <a:ext cx="53975" cy="1778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7"/>
            </p:blipFill>
            <p:spPr>
              <a:xfrm>
                <a:off x="4678680" y="1312545"/>
                <a:ext cx="539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6" name="墨迹 65"/>
              <p14:cNvContentPartPr/>
              <p14:nvPr/>
            </p14:nvContentPartPr>
            <p14:xfrm>
              <a:off x="4687570" y="1410335"/>
              <a:ext cx="17780" cy="16129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9"/>
            </p:blipFill>
            <p:spPr>
              <a:xfrm>
                <a:off x="4687570" y="1410335"/>
                <a:ext cx="1778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7" name="墨迹 66"/>
              <p14:cNvContentPartPr/>
              <p14:nvPr/>
            </p14:nvContentPartPr>
            <p14:xfrm>
              <a:off x="4777105" y="1312545"/>
              <a:ext cx="116205" cy="26797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1"/>
            </p:blipFill>
            <p:spPr>
              <a:xfrm>
                <a:off x="4777105" y="1312545"/>
                <a:ext cx="116205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8" name="墨迹 67"/>
              <p14:cNvContentPartPr/>
              <p14:nvPr/>
            </p14:nvContentPartPr>
            <p14:xfrm>
              <a:off x="4732655" y="1374775"/>
              <a:ext cx="17780" cy="13398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3"/>
            </p:blipFill>
            <p:spPr>
              <a:xfrm>
                <a:off x="4732655" y="1374775"/>
                <a:ext cx="1778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9" name="墨迹 68"/>
              <p14:cNvContentPartPr/>
              <p14:nvPr/>
            </p14:nvContentPartPr>
            <p14:xfrm>
              <a:off x="4777105" y="1365885"/>
              <a:ext cx="53340" cy="13398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5"/>
            </p:blipFill>
            <p:spPr>
              <a:xfrm>
                <a:off x="4777105" y="1365885"/>
                <a:ext cx="53340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0" name="墨迹 69"/>
              <p14:cNvContentPartPr/>
              <p14:nvPr/>
            </p14:nvContentPartPr>
            <p14:xfrm>
              <a:off x="4982210" y="1196340"/>
              <a:ext cx="18415" cy="15176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7"/>
            </p:blipFill>
            <p:spPr>
              <a:xfrm>
                <a:off x="4982210" y="1196340"/>
                <a:ext cx="1841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1" name="墨迹 70"/>
              <p14:cNvContentPartPr/>
              <p14:nvPr/>
            </p14:nvContentPartPr>
            <p14:xfrm>
              <a:off x="5018405" y="1223010"/>
              <a:ext cx="133985" cy="1428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9"/>
            </p:blipFill>
            <p:spPr>
              <a:xfrm>
                <a:off x="5018405" y="1223010"/>
                <a:ext cx="1339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2" name="墨迹 71"/>
              <p14:cNvContentPartPr/>
              <p14:nvPr/>
            </p14:nvContentPartPr>
            <p14:xfrm>
              <a:off x="4973320" y="1285875"/>
              <a:ext cx="151765" cy="25844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1"/>
            </p:blipFill>
            <p:spPr>
              <a:xfrm>
                <a:off x="4973320" y="1285875"/>
                <a:ext cx="15176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3" name="墨迹 72"/>
              <p14:cNvContentPartPr/>
              <p14:nvPr/>
            </p14:nvContentPartPr>
            <p14:xfrm>
              <a:off x="5116195" y="1231900"/>
              <a:ext cx="142875" cy="36639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3"/>
            </p:blipFill>
            <p:spPr>
              <a:xfrm>
                <a:off x="5116195" y="1231900"/>
                <a:ext cx="14287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4" name="墨迹 73"/>
              <p14:cNvContentPartPr/>
              <p14:nvPr/>
            </p14:nvContentPartPr>
            <p14:xfrm>
              <a:off x="3080385" y="1901825"/>
              <a:ext cx="116205" cy="889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5"/>
            </p:blipFill>
            <p:spPr>
              <a:xfrm>
                <a:off x="3080385" y="1901825"/>
                <a:ext cx="11620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5" name="墨迹 74"/>
              <p14:cNvContentPartPr/>
              <p14:nvPr/>
            </p14:nvContentPartPr>
            <p14:xfrm>
              <a:off x="3241040" y="1884045"/>
              <a:ext cx="107315" cy="10668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7"/>
            </p:blipFill>
            <p:spPr>
              <a:xfrm>
                <a:off x="3241040" y="1884045"/>
                <a:ext cx="10731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6" name="墨迹 75"/>
              <p14:cNvContentPartPr/>
              <p14:nvPr/>
            </p14:nvContentPartPr>
            <p14:xfrm>
              <a:off x="3401695" y="1803400"/>
              <a:ext cx="107315" cy="27686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9"/>
            </p:blipFill>
            <p:spPr>
              <a:xfrm>
                <a:off x="3401695" y="1803400"/>
                <a:ext cx="10731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7" name="墨迹 76"/>
              <p14:cNvContentPartPr/>
              <p14:nvPr/>
            </p14:nvContentPartPr>
            <p14:xfrm>
              <a:off x="2133600" y="2321560"/>
              <a:ext cx="116205" cy="15176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1"/>
            </p:blipFill>
            <p:spPr>
              <a:xfrm>
                <a:off x="2133600" y="2321560"/>
                <a:ext cx="11620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8" name="墨迹 77"/>
              <p14:cNvContentPartPr/>
              <p14:nvPr/>
            </p14:nvContentPartPr>
            <p14:xfrm>
              <a:off x="2276475" y="2348230"/>
              <a:ext cx="98425" cy="10731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3"/>
            </p:blipFill>
            <p:spPr>
              <a:xfrm>
                <a:off x="2276475" y="2348230"/>
                <a:ext cx="9842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9" name="墨迹 78"/>
              <p14:cNvContentPartPr/>
              <p14:nvPr/>
            </p14:nvContentPartPr>
            <p14:xfrm>
              <a:off x="2437765" y="2312670"/>
              <a:ext cx="62230" cy="15176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5"/>
            </p:blipFill>
            <p:spPr>
              <a:xfrm>
                <a:off x="2437765" y="2312670"/>
                <a:ext cx="62230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0" name="墨迹 79"/>
              <p14:cNvContentPartPr/>
              <p14:nvPr/>
            </p14:nvContentPartPr>
            <p14:xfrm>
              <a:off x="2544445" y="2303780"/>
              <a:ext cx="89535" cy="16065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7"/>
            </p:blipFill>
            <p:spPr>
              <a:xfrm>
                <a:off x="2544445" y="2303780"/>
                <a:ext cx="8953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1" name="墨迹 80"/>
              <p14:cNvContentPartPr/>
              <p14:nvPr/>
            </p14:nvContentPartPr>
            <p14:xfrm>
              <a:off x="2750185" y="2330450"/>
              <a:ext cx="17780" cy="36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22"/>
            </p:blipFill>
            <p:spPr>
              <a:xfrm>
                <a:off x="2750185" y="2330450"/>
                <a:ext cx="177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2" name="墨迹 81"/>
              <p14:cNvContentPartPr/>
              <p14:nvPr/>
            </p14:nvContentPartPr>
            <p14:xfrm>
              <a:off x="2759075" y="2428875"/>
              <a:ext cx="26670" cy="889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0"/>
            </p:blipFill>
            <p:spPr>
              <a:xfrm>
                <a:off x="2759075" y="2428875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3" name="墨迹 82"/>
              <p14:cNvContentPartPr/>
              <p14:nvPr/>
            </p14:nvContentPartPr>
            <p14:xfrm>
              <a:off x="3143250" y="2348230"/>
              <a:ext cx="8890" cy="10731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2"/>
            </p:blipFill>
            <p:spPr>
              <a:xfrm>
                <a:off x="3143250" y="2348230"/>
                <a:ext cx="889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4" name="墨迹 83"/>
              <p14:cNvContentPartPr/>
              <p14:nvPr/>
            </p14:nvContentPartPr>
            <p14:xfrm>
              <a:off x="3152140" y="2258695"/>
              <a:ext cx="17780" cy="539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4"/>
            </p:blipFill>
            <p:spPr>
              <a:xfrm>
                <a:off x="3152140" y="2258695"/>
                <a:ext cx="1778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5" name="墨迹 84"/>
              <p14:cNvContentPartPr/>
              <p14:nvPr/>
            </p14:nvContentPartPr>
            <p14:xfrm>
              <a:off x="3241040" y="2312670"/>
              <a:ext cx="80645" cy="11620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6"/>
            </p:blipFill>
            <p:spPr>
              <a:xfrm>
                <a:off x="3241040" y="2312670"/>
                <a:ext cx="8064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6" name="墨迹 85"/>
              <p14:cNvContentPartPr/>
              <p14:nvPr/>
            </p14:nvContentPartPr>
            <p14:xfrm>
              <a:off x="3437890" y="2214245"/>
              <a:ext cx="106680" cy="21463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8"/>
            </p:blipFill>
            <p:spPr>
              <a:xfrm>
                <a:off x="3437890" y="2214245"/>
                <a:ext cx="10668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7" name="墨迹 86"/>
              <p14:cNvContentPartPr/>
              <p14:nvPr/>
            </p14:nvContentPartPr>
            <p14:xfrm>
              <a:off x="3357245" y="2276475"/>
              <a:ext cx="205105" cy="95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0"/>
            </p:blipFill>
            <p:spPr>
              <a:xfrm>
                <a:off x="3357245" y="2276475"/>
                <a:ext cx="20510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8" name="墨迹 87"/>
              <p14:cNvContentPartPr/>
              <p14:nvPr/>
            </p14:nvContentPartPr>
            <p14:xfrm>
              <a:off x="2759075" y="2303780"/>
              <a:ext cx="26670" cy="5334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2"/>
            </p:blipFill>
            <p:spPr>
              <a:xfrm>
                <a:off x="2759075" y="2303780"/>
                <a:ext cx="2667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9" name="墨迹 88"/>
              <p14:cNvContentPartPr/>
              <p14:nvPr/>
            </p14:nvContentPartPr>
            <p14:xfrm>
              <a:off x="2169795" y="2884170"/>
              <a:ext cx="88900" cy="21399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4"/>
            </p:blipFill>
            <p:spPr>
              <a:xfrm>
                <a:off x="2169795" y="2884170"/>
                <a:ext cx="88900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0" name="墨迹 89"/>
              <p14:cNvContentPartPr/>
              <p14:nvPr/>
            </p14:nvContentPartPr>
            <p14:xfrm>
              <a:off x="2276475" y="2919730"/>
              <a:ext cx="187960" cy="1428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6"/>
            </p:blipFill>
            <p:spPr>
              <a:xfrm>
                <a:off x="2276475" y="2919730"/>
                <a:ext cx="18796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1" name="墨迹 90"/>
              <p14:cNvContentPartPr/>
              <p14:nvPr/>
            </p14:nvContentPartPr>
            <p14:xfrm>
              <a:off x="2464435" y="2884170"/>
              <a:ext cx="71120" cy="22288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8"/>
            </p:blipFill>
            <p:spPr>
              <a:xfrm>
                <a:off x="2464435" y="2884170"/>
                <a:ext cx="7112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2" name="墨迹 91"/>
              <p14:cNvContentPartPr/>
              <p14:nvPr/>
            </p14:nvContentPartPr>
            <p14:xfrm>
              <a:off x="2562225" y="2919730"/>
              <a:ext cx="116205" cy="17843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0"/>
            </p:blipFill>
            <p:spPr>
              <a:xfrm>
                <a:off x="2562225" y="2919730"/>
                <a:ext cx="11620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3" name="墨迹 92"/>
              <p14:cNvContentPartPr/>
              <p14:nvPr/>
            </p14:nvContentPartPr>
            <p14:xfrm>
              <a:off x="2803525" y="2937510"/>
              <a:ext cx="17780" cy="2667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2"/>
            </p:blipFill>
            <p:spPr>
              <a:xfrm>
                <a:off x="2803525" y="2937510"/>
                <a:ext cx="177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4" name="墨迹 93"/>
              <p14:cNvContentPartPr/>
              <p14:nvPr/>
            </p14:nvContentPartPr>
            <p14:xfrm>
              <a:off x="2803525" y="3053715"/>
              <a:ext cx="26670" cy="889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0"/>
            </p:blipFill>
            <p:spPr>
              <a:xfrm>
                <a:off x="2803525" y="3053715"/>
                <a:ext cx="2667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5" name="墨迹 94"/>
              <p14:cNvContentPartPr/>
              <p14:nvPr/>
            </p14:nvContentPartPr>
            <p14:xfrm>
              <a:off x="3018155" y="2964180"/>
              <a:ext cx="17780" cy="984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5"/>
            </p:blipFill>
            <p:spPr>
              <a:xfrm>
                <a:off x="3018155" y="2964180"/>
                <a:ext cx="1778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6" name="墨迹 95"/>
              <p14:cNvContentPartPr/>
              <p14:nvPr/>
            </p14:nvContentPartPr>
            <p14:xfrm>
              <a:off x="3035935" y="2875280"/>
              <a:ext cx="62230" cy="5334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7"/>
            </p:blipFill>
            <p:spPr>
              <a:xfrm>
                <a:off x="3035935" y="2875280"/>
                <a:ext cx="6223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7" name="墨迹 96"/>
              <p14:cNvContentPartPr/>
              <p14:nvPr/>
            </p14:nvContentPartPr>
            <p14:xfrm>
              <a:off x="3133725" y="2919730"/>
              <a:ext cx="133985" cy="1778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9"/>
            </p:blipFill>
            <p:spPr>
              <a:xfrm>
                <a:off x="3133725" y="2919730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8" name="墨迹 97"/>
              <p14:cNvContentPartPr/>
              <p14:nvPr/>
            </p14:nvContentPartPr>
            <p14:xfrm>
              <a:off x="3009265" y="2785745"/>
              <a:ext cx="258445" cy="4730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1"/>
            </p:blipFill>
            <p:spPr>
              <a:xfrm>
                <a:off x="3009265" y="2785745"/>
                <a:ext cx="25844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9" name="墨迹 98"/>
              <p14:cNvContentPartPr/>
              <p14:nvPr/>
            </p14:nvContentPartPr>
            <p14:xfrm>
              <a:off x="2196465" y="3473450"/>
              <a:ext cx="125095" cy="17843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3"/>
            </p:blipFill>
            <p:spPr>
              <a:xfrm>
                <a:off x="2196465" y="3473450"/>
                <a:ext cx="12509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0" name="墨迹 99"/>
              <p14:cNvContentPartPr/>
              <p14:nvPr/>
            </p14:nvContentPartPr>
            <p14:xfrm>
              <a:off x="2330450" y="3526790"/>
              <a:ext cx="133985" cy="13398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5"/>
            </p:blipFill>
            <p:spPr>
              <a:xfrm>
                <a:off x="2330450" y="3526790"/>
                <a:ext cx="13398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1" name="墨迹 100"/>
              <p14:cNvContentPartPr/>
              <p14:nvPr/>
            </p14:nvContentPartPr>
            <p14:xfrm>
              <a:off x="2526665" y="3482340"/>
              <a:ext cx="53975" cy="20510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7"/>
            </p:blipFill>
            <p:spPr>
              <a:xfrm>
                <a:off x="2526665" y="3482340"/>
                <a:ext cx="5397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2" name="墨迹 101"/>
              <p14:cNvContentPartPr/>
              <p14:nvPr/>
            </p14:nvContentPartPr>
            <p14:xfrm>
              <a:off x="2633980" y="3491230"/>
              <a:ext cx="98425" cy="16954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9"/>
            </p:blipFill>
            <p:spPr>
              <a:xfrm>
                <a:off x="2633980" y="3491230"/>
                <a:ext cx="9842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3" name="墨迹 102"/>
              <p14:cNvContentPartPr/>
              <p14:nvPr/>
            </p14:nvContentPartPr>
            <p14:xfrm>
              <a:off x="2847975" y="3580765"/>
              <a:ext cx="89535" cy="2667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1"/>
            </p:blipFill>
            <p:spPr>
              <a:xfrm>
                <a:off x="2847975" y="3580765"/>
                <a:ext cx="8953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4" name="墨迹 103"/>
              <p14:cNvContentPartPr/>
              <p14:nvPr/>
            </p14:nvContentPartPr>
            <p14:xfrm>
              <a:off x="3035935" y="3553460"/>
              <a:ext cx="62230" cy="889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3"/>
            </p:blipFill>
            <p:spPr>
              <a:xfrm>
                <a:off x="3035935" y="3553460"/>
                <a:ext cx="6223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5" name="墨迹 104"/>
              <p14:cNvContentPartPr/>
              <p14:nvPr/>
            </p14:nvContentPartPr>
            <p14:xfrm>
              <a:off x="3295015" y="3535680"/>
              <a:ext cx="62230" cy="1778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5"/>
            </p:blipFill>
            <p:spPr>
              <a:xfrm>
                <a:off x="3295015" y="3535680"/>
                <a:ext cx="622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6" name="墨迹 105"/>
              <p14:cNvContentPartPr/>
              <p14:nvPr/>
            </p14:nvContentPartPr>
            <p14:xfrm>
              <a:off x="3687445" y="2286000"/>
              <a:ext cx="294640" cy="3556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7"/>
            </p:blipFill>
            <p:spPr>
              <a:xfrm>
                <a:off x="3687445" y="2286000"/>
                <a:ext cx="29464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7" name="墨迹 106"/>
              <p14:cNvContentPartPr/>
              <p14:nvPr/>
            </p14:nvContentPartPr>
            <p14:xfrm>
              <a:off x="3884295" y="2205355"/>
              <a:ext cx="178435" cy="22352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9"/>
            </p:blipFill>
            <p:spPr>
              <a:xfrm>
                <a:off x="3884295" y="2205355"/>
                <a:ext cx="178435" cy="22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8" name="墨迹 107"/>
              <p14:cNvContentPartPr/>
              <p14:nvPr/>
            </p14:nvContentPartPr>
            <p14:xfrm>
              <a:off x="4223385" y="1946275"/>
              <a:ext cx="98425" cy="27686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1"/>
            </p:blipFill>
            <p:spPr>
              <a:xfrm>
                <a:off x="4223385" y="1946275"/>
                <a:ext cx="9842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9" name="墨迹 108"/>
              <p14:cNvContentPartPr/>
              <p14:nvPr/>
            </p14:nvContentPartPr>
            <p14:xfrm>
              <a:off x="4205605" y="2258695"/>
              <a:ext cx="35560" cy="88455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3"/>
            </p:blipFill>
            <p:spPr>
              <a:xfrm>
                <a:off x="4205605" y="2258695"/>
                <a:ext cx="35560" cy="884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0" name="墨迹 109"/>
              <p14:cNvContentPartPr/>
              <p14:nvPr/>
            </p14:nvContentPartPr>
            <p14:xfrm>
              <a:off x="4572000" y="1981835"/>
              <a:ext cx="8890" cy="8064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5"/>
            </p:blipFill>
            <p:spPr>
              <a:xfrm>
                <a:off x="4572000" y="1981835"/>
                <a:ext cx="889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1" name="墨迹 110"/>
              <p14:cNvContentPartPr/>
              <p14:nvPr/>
            </p14:nvContentPartPr>
            <p14:xfrm>
              <a:off x="4607560" y="1857375"/>
              <a:ext cx="35560" cy="2667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7"/>
            </p:blipFill>
            <p:spPr>
              <a:xfrm>
                <a:off x="4607560" y="1857375"/>
                <a:ext cx="3556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2" name="墨迹 111"/>
              <p14:cNvContentPartPr/>
              <p14:nvPr/>
            </p14:nvContentPartPr>
            <p14:xfrm>
              <a:off x="4687570" y="1937385"/>
              <a:ext cx="89535" cy="13398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9"/>
            </p:blipFill>
            <p:spPr>
              <a:xfrm>
                <a:off x="4687570" y="1937385"/>
                <a:ext cx="8953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3" name="墨迹 112"/>
              <p14:cNvContentPartPr/>
              <p14:nvPr/>
            </p14:nvContentPartPr>
            <p14:xfrm>
              <a:off x="4919980" y="1838960"/>
              <a:ext cx="62230" cy="21463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1"/>
            </p:blipFill>
            <p:spPr>
              <a:xfrm>
                <a:off x="4919980" y="1838960"/>
                <a:ext cx="6223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4" name="墨迹 113"/>
              <p14:cNvContentPartPr/>
              <p14:nvPr/>
            </p14:nvContentPartPr>
            <p14:xfrm>
              <a:off x="4893310" y="1892935"/>
              <a:ext cx="133985" cy="1778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3"/>
            </p:blipFill>
            <p:spPr>
              <a:xfrm>
                <a:off x="4893310" y="189293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5" name="墨迹 114"/>
              <p14:cNvContentPartPr/>
              <p14:nvPr/>
            </p14:nvContentPartPr>
            <p14:xfrm>
              <a:off x="5267960" y="1892935"/>
              <a:ext cx="170180" cy="16065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5"/>
            </p:blipFill>
            <p:spPr>
              <a:xfrm>
                <a:off x="5267960" y="1892935"/>
                <a:ext cx="1701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6" name="墨迹 115"/>
              <p14:cNvContentPartPr/>
              <p14:nvPr/>
            </p14:nvContentPartPr>
            <p14:xfrm>
              <a:off x="5705475" y="1767840"/>
              <a:ext cx="142875" cy="23241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7"/>
            </p:blipFill>
            <p:spPr>
              <a:xfrm>
                <a:off x="5705475" y="1767840"/>
                <a:ext cx="14287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7" name="墨迹 116"/>
              <p14:cNvContentPartPr/>
              <p14:nvPr/>
            </p14:nvContentPartPr>
            <p14:xfrm>
              <a:off x="5705475" y="2124710"/>
              <a:ext cx="71755" cy="4508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9"/>
            </p:blipFill>
            <p:spPr>
              <a:xfrm>
                <a:off x="5705475" y="2124710"/>
                <a:ext cx="7175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8" name="墨迹 117"/>
              <p14:cNvContentPartPr/>
              <p14:nvPr/>
            </p14:nvContentPartPr>
            <p14:xfrm>
              <a:off x="4518025" y="2437765"/>
              <a:ext cx="8890" cy="8001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1"/>
            </p:blipFill>
            <p:spPr>
              <a:xfrm>
                <a:off x="4518025" y="2437765"/>
                <a:ext cx="889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9" name="墨迹 118"/>
              <p14:cNvContentPartPr/>
              <p14:nvPr/>
            </p14:nvContentPartPr>
            <p14:xfrm>
              <a:off x="4562475" y="2348230"/>
              <a:ext cx="27305" cy="5334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3"/>
            </p:blipFill>
            <p:spPr>
              <a:xfrm>
                <a:off x="4562475" y="2348230"/>
                <a:ext cx="2730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0" name="墨迹 119"/>
              <p14:cNvContentPartPr/>
              <p14:nvPr/>
            </p14:nvContentPartPr>
            <p14:xfrm>
              <a:off x="4634230" y="2374900"/>
              <a:ext cx="107315" cy="1428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5"/>
            </p:blipFill>
            <p:spPr>
              <a:xfrm>
                <a:off x="4634230" y="2374900"/>
                <a:ext cx="10731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1" name="墨迹 120"/>
              <p14:cNvContentPartPr/>
              <p14:nvPr/>
            </p14:nvContentPartPr>
            <p14:xfrm>
              <a:off x="4857750" y="2303780"/>
              <a:ext cx="80010" cy="19621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7"/>
            </p:blipFill>
            <p:spPr>
              <a:xfrm>
                <a:off x="4857750" y="2303780"/>
                <a:ext cx="8001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2" name="墨迹 121"/>
              <p14:cNvContentPartPr/>
              <p14:nvPr/>
            </p14:nvContentPartPr>
            <p14:xfrm>
              <a:off x="4830445" y="2339340"/>
              <a:ext cx="125095" cy="2667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9"/>
            </p:blipFill>
            <p:spPr>
              <a:xfrm>
                <a:off x="4830445" y="2339340"/>
                <a:ext cx="12509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3" name="墨迹 122"/>
              <p14:cNvContentPartPr/>
              <p14:nvPr/>
            </p14:nvContentPartPr>
            <p14:xfrm>
              <a:off x="5214620" y="2348230"/>
              <a:ext cx="160655" cy="1873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1"/>
            </p:blipFill>
            <p:spPr>
              <a:xfrm>
                <a:off x="5214620" y="2348230"/>
                <a:ext cx="16065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4" name="墨迹 123"/>
              <p14:cNvContentPartPr/>
              <p14:nvPr/>
            </p14:nvContentPartPr>
            <p14:xfrm>
              <a:off x="5438140" y="2374900"/>
              <a:ext cx="142875" cy="36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3"/>
            </p:blipFill>
            <p:spPr>
              <a:xfrm>
                <a:off x="5438140" y="2374900"/>
                <a:ext cx="142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5" name="墨迹 124"/>
              <p14:cNvContentPartPr/>
              <p14:nvPr/>
            </p14:nvContentPartPr>
            <p14:xfrm>
              <a:off x="5509260" y="2276475"/>
              <a:ext cx="62865" cy="3619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5"/>
            </p:blipFill>
            <p:spPr>
              <a:xfrm>
                <a:off x="5509260" y="2276475"/>
                <a:ext cx="6286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6" name="墨迹 125"/>
              <p14:cNvContentPartPr/>
              <p14:nvPr/>
            </p14:nvContentPartPr>
            <p14:xfrm>
              <a:off x="5393055" y="2249805"/>
              <a:ext cx="125095" cy="41973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7"/>
            </p:blipFill>
            <p:spPr>
              <a:xfrm>
                <a:off x="5393055" y="2249805"/>
                <a:ext cx="125095" cy="4197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7" name="墨迹 126"/>
              <p14:cNvContentPartPr/>
              <p14:nvPr/>
            </p14:nvContentPartPr>
            <p14:xfrm>
              <a:off x="5152390" y="2374900"/>
              <a:ext cx="213995" cy="444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9"/>
            </p:blipFill>
            <p:spPr>
              <a:xfrm>
                <a:off x="5152390" y="2374900"/>
                <a:ext cx="21399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8" name="墨迹 127"/>
              <p14:cNvContentPartPr/>
              <p14:nvPr/>
            </p14:nvContentPartPr>
            <p14:xfrm>
              <a:off x="5116195" y="2223135"/>
              <a:ext cx="250190" cy="55372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1"/>
            </p:blipFill>
            <p:spPr>
              <a:xfrm>
                <a:off x="5116195" y="2223135"/>
                <a:ext cx="250190" cy="553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29" name="墨迹 128"/>
              <p14:cNvContentPartPr/>
              <p14:nvPr/>
            </p14:nvContentPartPr>
            <p14:xfrm>
              <a:off x="5518150" y="2374900"/>
              <a:ext cx="98425" cy="1778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3"/>
            </p:blipFill>
            <p:spPr>
              <a:xfrm>
                <a:off x="5518150" y="2374900"/>
                <a:ext cx="9842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0" name="墨迹 129"/>
              <p14:cNvContentPartPr/>
              <p14:nvPr/>
            </p14:nvContentPartPr>
            <p14:xfrm>
              <a:off x="5678805" y="2383790"/>
              <a:ext cx="53975" cy="889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5"/>
            </p:blipFill>
            <p:spPr>
              <a:xfrm>
                <a:off x="5678805" y="2383790"/>
                <a:ext cx="5397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1" name="墨迹 130"/>
              <p14:cNvContentPartPr/>
              <p14:nvPr/>
            </p14:nvContentPartPr>
            <p14:xfrm>
              <a:off x="5786120" y="2392680"/>
              <a:ext cx="35560" cy="889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7"/>
            </p:blipFill>
            <p:spPr>
              <a:xfrm>
                <a:off x="5786120" y="2392680"/>
                <a:ext cx="3556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2" name="墨迹 131"/>
              <p14:cNvContentPartPr/>
              <p14:nvPr/>
            </p14:nvContentPartPr>
            <p14:xfrm>
              <a:off x="5893435" y="2312670"/>
              <a:ext cx="80010" cy="33909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9"/>
            </p:blipFill>
            <p:spPr>
              <a:xfrm>
                <a:off x="5893435" y="2312670"/>
                <a:ext cx="8001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3" name="墨迹 132"/>
              <p14:cNvContentPartPr/>
              <p14:nvPr/>
            </p14:nvContentPartPr>
            <p14:xfrm>
              <a:off x="6152515" y="2312670"/>
              <a:ext cx="142875" cy="30353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1"/>
            </p:blipFill>
            <p:spPr>
              <a:xfrm>
                <a:off x="6152515" y="2312670"/>
                <a:ext cx="14287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4" name="墨迹 133"/>
              <p14:cNvContentPartPr/>
              <p14:nvPr/>
            </p14:nvContentPartPr>
            <p14:xfrm>
              <a:off x="6116320" y="2383790"/>
              <a:ext cx="250190" cy="16065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3"/>
            </p:blipFill>
            <p:spPr>
              <a:xfrm>
                <a:off x="6116320" y="2383790"/>
                <a:ext cx="2501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5" name="墨迹 134"/>
              <p14:cNvContentPartPr/>
              <p14:nvPr/>
            </p14:nvContentPartPr>
            <p14:xfrm>
              <a:off x="6098540" y="2571750"/>
              <a:ext cx="276860" cy="11557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5"/>
            </p:blipFill>
            <p:spPr>
              <a:xfrm>
                <a:off x="6098540" y="2571750"/>
                <a:ext cx="27686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6" name="墨迹 135"/>
              <p14:cNvContentPartPr/>
              <p14:nvPr/>
            </p14:nvContentPartPr>
            <p14:xfrm>
              <a:off x="6393180" y="2499995"/>
              <a:ext cx="360" cy="11620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7"/>
            </p:blipFill>
            <p:spPr>
              <a:xfrm>
                <a:off x="6393180" y="2499995"/>
                <a:ext cx="36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7" name="墨迹 136"/>
              <p14:cNvContentPartPr/>
              <p14:nvPr/>
            </p14:nvContentPartPr>
            <p14:xfrm>
              <a:off x="6500495" y="2312670"/>
              <a:ext cx="8890" cy="889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9"/>
            </p:blipFill>
            <p:spPr>
              <a:xfrm>
                <a:off x="6500495" y="2312670"/>
                <a:ext cx="889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8" name="墨迹 137"/>
              <p14:cNvContentPartPr/>
              <p14:nvPr/>
            </p14:nvContentPartPr>
            <p14:xfrm>
              <a:off x="6464935" y="2330450"/>
              <a:ext cx="151765" cy="13398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1"/>
            </p:blipFill>
            <p:spPr>
              <a:xfrm>
                <a:off x="6464935" y="2330450"/>
                <a:ext cx="151765" cy="133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39" name="墨迹 138"/>
              <p14:cNvContentPartPr/>
              <p14:nvPr/>
            </p14:nvContentPartPr>
            <p14:xfrm>
              <a:off x="6473825" y="2286000"/>
              <a:ext cx="125095" cy="35687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3"/>
            </p:blipFill>
            <p:spPr>
              <a:xfrm>
                <a:off x="6473825" y="2286000"/>
                <a:ext cx="12509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0" name="墨迹 139"/>
              <p14:cNvContentPartPr/>
              <p14:nvPr/>
            </p14:nvContentPartPr>
            <p14:xfrm>
              <a:off x="6473825" y="2374900"/>
              <a:ext cx="267970" cy="29464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5"/>
            </p:blipFill>
            <p:spPr>
              <a:xfrm>
                <a:off x="6473825" y="2374900"/>
                <a:ext cx="26797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1" name="墨迹 140"/>
              <p14:cNvContentPartPr/>
              <p14:nvPr/>
            </p14:nvContentPartPr>
            <p14:xfrm>
              <a:off x="3455670" y="2990850"/>
              <a:ext cx="696595" cy="36639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7"/>
            </p:blipFill>
            <p:spPr>
              <a:xfrm>
                <a:off x="3455670" y="2990850"/>
                <a:ext cx="69659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2" name="墨迹 141"/>
              <p14:cNvContentPartPr/>
              <p14:nvPr/>
            </p14:nvContentPartPr>
            <p14:xfrm>
              <a:off x="4438015" y="3375025"/>
              <a:ext cx="17780" cy="10731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9"/>
            </p:blipFill>
            <p:spPr>
              <a:xfrm>
                <a:off x="4438015" y="3375025"/>
                <a:ext cx="1778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3" name="墨迹 142"/>
              <p14:cNvContentPartPr/>
              <p14:nvPr/>
            </p14:nvContentPartPr>
            <p14:xfrm>
              <a:off x="4455795" y="3214370"/>
              <a:ext cx="35560" cy="5334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100"/>
            </p:blipFill>
            <p:spPr>
              <a:xfrm>
                <a:off x="4455795" y="3214370"/>
                <a:ext cx="3556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4" name="墨迹 143"/>
              <p14:cNvContentPartPr/>
              <p14:nvPr/>
            </p14:nvContentPartPr>
            <p14:xfrm>
              <a:off x="4509135" y="3375025"/>
              <a:ext cx="169545" cy="1778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2"/>
            </p:blipFill>
            <p:spPr>
              <a:xfrm>
                <a:off x="4509135" y="3375025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5" name="墨迹 144"/>
              <p14:cNvContentPartPr/>
              <p14:nvPr/>
            </p14:nvContentPartPr>
            <p14:xfrm>
              <a:off x="4526915" y="3223260"/>
              <a:ext cx="133985" cy="4286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4"/>
            </p:blipFill>
            <p:spPr>
              <a:xfrm>
                <a:off x="4526915" y="3223260"/>
                <a:ext cx="13398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6" name="墨迹 145"/>
              <p14:cNvContentPartPr/>
              <p14:nvPr/>
            </p14:nvContentPartPr>
            <p14:xfrm>
              <a:off x="4741545" y="3312795"/>
              <a:ext cx="80010" cy="2857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6"/>
            </p:blipFill>
            <p:spPr>
              <a:xfrm>
                <a:off x="4741545" y="3312795"/>
                <a:ext cx="8001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7" name="墨迹 146"/>
              <p14:cNvContentPartPr/>
              <p14:nvPr/>
            </p14:nvContentPartPr>
            <p14:xfrm>
              <a:off x="4955540" y="3295015"/>
              <a:ext cx="116205" cy="2667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8"/>
            </p:blipFill>
            <p:spPr>
              <a:xfrm>
                <a:off x="4955540" y="3295015"/>
                <a:ext cx="11620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8" name="墨迹 147"/>
              <p14:cNvContentPartPr/>
              <p14:nvPr/>
            </p14:nvContentPartPr>
            <p14:xfrm>
              <a:off x="5009515" y="3205480"/>
              <a:ext cx="26670" cy="25019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0"/>
            </p:blipFill>
            <p:spPr>
              <a:xfrm>
                <a:off x="5009515" y="3205480"/>
                <a:ext cx="2667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9" name="墨迹 148"/>
              <p14:cNvContentPartPr/>
              <p14:nvPr/>
            </p14:nvContentPartPr>
            <p14:xfrm>
              <a:off x="4902200" y="3375025"/>
              <a:ext cx="285750" cy="23241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2"/>
            </p:blipFill>
            <p:spPr>
              <a:xfrm>
                <a:off x="4902200" y="3375025"/>
                <a:ext cx="28575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0" name="墨迹 149"/>
              <p14:cNvContentPartPr/>
              <p14:nvPr/>
            </p14:nvContentPartPr>
            <p14:xfrm>
              <a:off x="5241290" y="3366135"/>
              <a:ext cx="98425" cy="889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4"/>
            </p:blipFill>
            <p:spPr>
              <a:xfrm>
                <a:off x="5241290" y="3366135"/>
                <a:ext cx="984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1" name="墨迹 150"/>
              <p14:cNvContentPartPr/>
              <p14:nvPr/>
            </p14:nvContentPartPr>
            <p14:xfrm>
              <a:off x="5241290" y="3312795"/>
              <a:ext cx="89535" cy="17843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6"/>
            </p:blipFill>
            <p:spPr>
              <a:xfrm>
                <a:off x="5241290" y="3312795"/>
                <a:ext cx="895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2" name="墨迹 151"/>
              <p14:cNvContentPartPr/>
              <p14:nvPr/>
            </p14:nvContentPartPr>
            <p14:xfrm>
              <a:off x="5179060" y="3446780"/>
              <a:ext cx="196215" cy="11557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8"/>
            </p:blipFill>
            <p:spPr>
              <a:xfrm>
                <a:off x="5179060" y="3446780"/>
                <a:ext cx="19621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3" name="墨迹 152"/>
              <p14:cNvContentPartPr/>
              <p14:nvPr/>
            </p14:nvContentPartPr>
            <p14:xfrm>
              <a:off x="5401945" y="3375025"/>
              <a:ext cx="133985" cy="3556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0"/>
            </p:blipFill>
            <p:spPr>
              <a:xfrm>
                <a:off x="5401945" y="3375025"/>
                <a:ext cx="13398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4" name="墨迹 153"/>
              <p14:cNvContentPartPr/>
              <p14:nvPr/>
            </p14:nvContentPartPr>
            <p14:xfrm>
              <a:off x="5375275" y="3383915"/>
              <a:ext cx="125095" cy="1968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2"/>
            </p:blipFill>
            <p:spPr>
              <a:xfrm>
                <a:off x="5375275" y="3383915"/>
                <a:ext cx="12509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5" name="墨迹 154"/>
              <p14:cNvContentPartPr/>
              <p14:nvPr/>
            </p14:nvContentPartPr>
            <p14:xfrm>
              <a:off x="5429250" y="3258820"/>
              <a:ext cx="124460" cy="39306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4"/>
            </p:blipFill>
            <p:spPr>
              <a:xfrm>
                <a:off x="5429250" y="3258820"/>
                <a:ext cx="12446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6" name="墨迹 155"/>
              <p14:cNvContentPartPr/>
              <p14:nvPr/>
            </p14:nvContentPartPr>
            <p14:xfrm>
              <a:off x="5518150" y="3258820"/>
              <a:ext cx="44450" cy="8953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6"/>
            </p:blipFill>
            <p:spPr>
              <a:xfrm>
                <a:off x="5518150" y="3258820"/>
                <a:ext cx="44450" cy="89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7" name="墨迹 156"/>
              <p14:cNvContentPartPr/>
              <p14:nvPr/>
            </p14:nvContentPartPr>
            <p14:xfrm>
              <a:off x="5687695" y="3286125"/>
              <a:ext cx="71755" cy="33909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8"/>
            </p:blipFill>
            <p:spPr>
              <a:xfrm>
                <a:off x="5687695" y="3286125"/>
                <a:ext cx="7175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8" name="墨迹 157"/>
              <p14:cNvContentPartPr/>
              <p14:nvPr/>
            </p14:nvContentPartPr>
            <p14:xfrm>
              <a:off x="5911215" y="3455670"/>
              <a:ext cx="187325" cy="889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0"/>
            </p:blipFill>
            <p:spPr>
              <a:xfrm>
                <a:off x="5911215" y="3455670"/>
                <a:ext cx="18732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9" name="墨迹 158"/>
              <p14:cNvContentPartPr/>
              <p14:nvPr/>
            </p14:nvContentPartPr>
            <p14:xfrm>
              <a:off x="6179185" y="3437890"/>
              <a:ext cx="142875" cy="1778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2"/>
            </p:blipFill>
            <p:spPr>
              <a:xfrm>
                <a:off x="6179185" y="343789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0" name="墨迹 159"/>
              <p14:cNvContentPartPr/>
              <p14:nvPr/>
            </p14:nvContentPartPr>
            <p14:xfrm>
              <a:off x="6500495" y="3437890"/>
              <a:ext cx="142875" cy="1778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4"/>
            </p:blipFill>
            <p:spPr>
              <a:xfrm>
                <a:off x="6500495" y="3437890"/>
                <a:ext cx="14287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1" name="墨迹 160"/>
              <p14:cNvContentPartPr/>
              <p14:nvPr/>
            </p14:nvContentPartPr>
            <p14:xfrm>
              <a:off x="473075" y="3848100"/>
              <a:ext cx="7259955" cy="12509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6"/>
            </p:blipFill>
            <p:spPr>
              <a:xfrm>
                <a:off x="473075" y="3848100"/>
                <a:ext cx="7259955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2" name="墨迹 161"/>
              <p14:cNvContentPartPr/>
              <p14:nvPr/>
            </p14:nvContentPartPr>
            <p14:xfrm>
              <a:off x="767715" y="4187825"/>
              <a:ext cx="178435" cy="2317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8"/>
            </p:blipFill>
            <p:spPr>
              <a:xfrm>
                <a:off x="767715" y="4187825"/>
                <a:ext cx="17843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3" name="墨迹 162"/>
              <p14:cNvContentPartPr/>
              <p14:nvPr/>
            </p14:nvContentPartPr>
            <p14:xfrm>
              <a:off x="946150" y="4232275"/>
              <a:ext cx="205740" cy="1428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0"/>
            </p:blipFill>
            <p:spPr>
              <a:xfrm>
                <a:off x="946150" y="4232275"/>
                <a:ext cx="20574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4" name="墨迹 163"/>
              <p14:cNvContentPartPr/>
              <p14:nvPr/>
            </p14:nvContentPartPr>
            <p14:xfrm>
              <a:off x="1151890" y="4196715"/>
              <a:ext cx="44450" cy="17843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2"/>
            </p:blipFill>
            <p:spPr>
              <a:xfrm>
                <a:off x="1151890" y="4196715"/>
                <a:ext cx="4445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5" name="墨迹 164"/>
              <p14:cNvContentPartPr/>
              <p14:nvPr/>
            </p14:nvContentPartPr>
            <p14:xfrm>
              <a:off x="1249680" y="4223385"/>
              <a:ext cx="116205" cy="17843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4"/>
            </p:blipFill>
            <p:spPr>
              <a:xfrm>
                <a:off x="1249680" y="4223385"/>
                <a:ext cx="11620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6" name="墨迹 165"/>
              <p14:cNvContentPartPr/>
              <p14:nvPr/>
            </p14:nvContentPartPr>
            <p14:xfrm>
              <a:off x="2026920" y="4348480"/>
              <a:ext cx="17780" cy="8064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6"/>
            </p:blipFill>
            <p:spPr>
              <a:xfrm>
                <a:off x="2026920" y="4348480"/>
                <a:ext cx="17780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7" name="墨迹 166"/>
              <p14:cNvContentPartPr/>
              <p14:nvPr/>
            </p14:nvContentPartPr>
            <p14:xfrm>
              <a:off x="2053590" y="4214495"/>
              <a:ext cx="53340" cy="5334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8"/>
            </p:blipFill>
            <p:spPr>
              <a:xfrm>
                <a:off x="2053590" y="4214495"/>
                <a:ext cx="5334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8" name="墨迹 167"/>
              <p14:cNvContentPartPr/>
              <p14:nvPr/>
            </p14:nvContentPartPr>
            <p14:xfrm>
              <a:off x="2187575" y="4312920"/>
              <a:ext cx="107315" cy="1778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0"/>
            </p:blipFill>
            <p:spPr>
              <a:xfrm>
                <a:off x="2187575" y="4312920"/>
                <a:ext cx="10731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9" name="墨迹 168"/>
              <p14:cNvContentPartPr/>
              <p14:nvPr/>
            </p14:nvContentPartPr>
            <p14:xfrm>
              <a:off x="2089150" y="4161155"/>
              <a:ext cx="223520" cy="40132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2"/>
            </p:blipFill>
            <p:spPr>
              <a:xfrm>
                <a:off x="2089150" y="4161155"/>
                <a:ext cx="223520" cy="401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0" name="墨迹 169"/>
              <p14:cNvContentPartPr/>
              <p14:nvPr/>
            </p14:nvContentPartPr>
            <p14:xfrm>
              <a:off x="2428875" y="4276725"/>
              <a:ext cx="26670" cy="2730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4"/>
            </p:blipFill>
            <p:spPr>
              <a:xfrm>
                <a:off x="2428875" y="4276725"/>
                <a:ext cx="2667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1" name="墨迹 170"/>
              <p14:cNvContentPartPr/>
              <p14:nvPr/>
            </p14:nvContentPartPr>
            <p14:xfrm>
              <a:off x="2410460" y="4375150"/>
              <a:ext cx="45085" cy="3556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6"/>
            </p:blipFill>
            <p:spPr>
              <a:xfrm>
                <a:off x="2410460" y="4375150"/>
                <a:ext cx="4508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2" name="墨迹 171"/>
              <p14:cNvContentPartPr/>
              <p14:nvPr/>
            </p14:nvContentPartPr>
            <p14:xfrm>
              <a:off x="3035935" y="4321810"/>
              <a:ext cx="205105" cy="14287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8"/>
            </p:blipFill>
            <p:spPr>
              <a:xfrm>
                <a:off x="3035935" y="4321810"/>
                <a:ext cx="20510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3" name="墨迹 172"/>
              <p14:cNvContentPartPr/>
              <p14:nvPr/>
            </p14:nvContentPartPr>
            <p14:xfrm>
              <a:off x="3249930" y="4339590"/>
              <a:ext cx="142875" cy="11620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0"/>
            </p:blipFill>
            <p:spPr>
              <a:xfrm>
                <a:off x="3249930" y="4339590"/>
                <a:ext cx="14287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4" name="墨迹 173"/>
              <p14:cNvContentPartPr/>
              <p14:nvPr/>
            </p14:nvContentPartPr>
            <p14:xfrm>
              <a:off x="3473450" y="4241165"/>
              <a:ext cx="53340" cy="2413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2"/>
            </p:blipFill>
            <p:spPr>
              <a:xfrm>
                <a:off x="3473450" y="4241165"/>
                <a:ext cx="5334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5" name="墨迹 174"/>
              <p14:cNvContentPartPr/>
              <p14:nvPr/>
            </p14:nvContentPartPr>
            <p14:xfrm>
              <a:off x="3392805" y="4330700"/>
              <a:ext cx="196850" cy="3556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4"/>
            </p:blipFill>
            <p:spPr>
              <a:xfrm>
                <a:off x="3392805" y="4330700"/>
                <a:ext cx="19685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6" name="墨迹 175"/>
              <p14:cNvContentPartPr/>
              <p14:nvPr/>
            </p14:nvContentPartPr>
            <p14:xfrm>
              <a:off x="3580765" y="4366260"/>
              <a:ext cx="115570" cy="11620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6"/>
            </p:blipFill>
            <p:spPr>
              <a:xfrm>
                <a:off x="3580765" y="4366260"/>
                <a:ext cx="115570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7" name="墨迹 176"/>
              <p14:cNvContentPartPr/>
              <p14:nvPr/>
            </p14:nvContentPartPr>
            <p14:xfrm>
              <a:off x="3732530" y="4276725"/>
              <a:ext cx="106680" cy="23241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8"/>
            </p:blipFill>
            <p:spPr>
              <a:xfrm>
                <a:off x="3732530" y="4276725"/>
                <a:ext cx="10668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8" name="墨迹 177"/>
              <p14:cNvContentPartPr/>
              <p14:nvPr/>
            </p14:nvContentPartPr>
            <p14:xfrm>
              <a:off x="3928745" y="4357370"/>
              <a:ext cx="71755" cy="21463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0"/>
            </p:blipFill>
            <p:spPr>
              <a:xfrm>
                <a:off x="3928745" y="4357370"/>
                <a:ext cx="7175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9" name="墨迹 178"/>
              <p14:cNvContentPartPr/>
              <p14:nvPr/>
            </p14:nvContentPartPr>
            <p14:xfrm>
              <a:off x="4098290" y="4375150"/>
              <a:ext cx="8890" cy="12509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2"/>
            </p:blipFill>
            <p:spPr>
              <a:xfrm>
                <a:off x="4098290" y="4375150"/>
                <a:ext cx="889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0" name="墨迹 179"/>
              <p14:cNvContentPartPr/>
              <p14:nvPr/>
            </p14:nvContentPartPr>
            <p14:xfrm>
              <a:off x="4124960" y="4267835"/>
              <a:ext cx="62865" cy="8064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4"/>
            </p:blipFill>
            <p:spPr>
              <a:xfrm>
                <a:off x="4124960" y="4267835"/>
                <a:ext cx="62865" cy="80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1" name="墨迹 180"/>
              <p14:cNvContentPartPr/>
              <p14:nvPr/>
            </p14:nvContentPartPr>
            <p14:xfrm>
              <a:off x="4205605" y="4357370"/>
              <a:ext cx="133985" cy="2667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6"/>
            </p:blipFill>
            <p:spPr>
              <a:xfrm>
                <a:off x="4205605" y="4357370"/>
                <a:ext cx="13398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2" name="墨迹 181"/>
              <p14:cNvContentPartPr/>
              <p14:nvPr/>
            </p14:nvContentPartPr>
            <p14:xfrm>
              <a:off x="4170045" y="4214495"/>
              <a:ext cx="142875" cy="45529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8"/>
            </p:blipFill>
            <p:spPr>
              <a:xfrm>
                <a:off x="4170045" y="4214495"/>
                <a:ext cx="142875" cy="455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3" name="墨迹 182"/>
              <p14:cNvContentPartPr/>
              <p14:nvPr/>
            </p14:nvContentPartPr>
            <p14:xfrm>
              <a:off x="4410710" y="4295140"/>
              <a:ext cx="62865" cy="30353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0"/>
            </p:blipFill>
            <p:spPr>
              <a:xfrm>
                <a:off x="4410710" y="4295140"/>
                <a:ext cx="62865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4" name="墨迹 183"/>
              <p14:cNvContentPartPr/>
              <p14:nvPr/>
            </p14:nvContentPartPr>
            <p14:xfrm>
              <a:off x="4669790" y="4187825"/>
              <a:ext cx="125095" cy="27686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2"/>
            </p:blipFill>
            <p:spPr>
              <a:xfrm>
                <a:off x="4669790" y="4187825"/>
                <a:ext cx="12509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5" name="墨迹 184"/>
              <p14:cNvContentPartPr/>
              <p14:nvPr/>
            </p14:nvContentPartPr>
            <p14:xfrm>
              <a:off x="4669790" y="4572000"/>
              <a:ext cx="80645" cy="5334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4"/>
            </p:blipFill>
            <p:spPr>
              <a:xfrm>
                <a:off x="4669790" y="4572000"/>
                <a:ext cx="8064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6" name="墨迹 185"/>
              <p14:cNvContentPartPr/>
              <p14:nvPr/>
            </p14:nvContentPartPr>
            <p14:xfrm>
              <a:off x="4946650" y="4321810"/>
              <a:ext cx="339725" cy="6223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6"/>
            </p:blipFill>
            <p:spPr>
              <a:xfrm>
                <a:off x="4946650" y="4321810"/>
                <a:ext cx="33972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7" name="墨迹 186"/>
              <p14:cNvContentPartPr/>
              <p14:nvPr/>
            </p14:nvContentPartPr>
            <p14:xfrm>
              <a:off x="5152390" y="4241165"/>
              <a:ext cx="339090" cy="26797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8"/>
            </p:blipFill>
            <p:spPr>
              <a:xfrm>
                <a:off x="5152390" y="4241165"/>
                <a:ext cx="33909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8" name="墨迹 187"/>
              <p14:cNvContentPartPr/>
              <p14:nvPr/>
            </p14:nvContentPartPr>
            <p14:xfrm>
              <a:off x="2669540" y="4027170"/>
              <a:ext cx="125095" cy="20510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70"/>
            </p:blipFill>
            <p:spPr>
              <a:xfrm>
                <a:off x="2669540" y="4027170"/>
                <a:ext cx="12509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89" name="墨迹 188"/>
              <p14:cNvContentPartPr/>
              <p14:nvPr/>
            </p14:nvContentPartPr>
            <p14:xfrm>
              <a:off x="2741295" y="4018280"/>
              <a:ext cx="71120" cy="16954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2"/>
            </p:blipFill>
            <p:spPr>
              <a:xfrm>
                <a:off x="2741295" y="4018280"/>
                <a:ext cx="7112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0" name="墨迹 189"/>
              <p14:cNvContentPartPr/>
              <p14:nvPr/>
            </p14:nvContentPartPr>
            <p14:xfrm>
              <a:off x="2732405" y="4143375"/>
              <a:ext cx="115570" cy="2667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4"/>
            </p:blipFill>
            <p:spPr>
              <a:xfrm>
                <a:off x="2732405" y="4143375"/>
                <a:ext cx="1155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1" name="墨迹 190"/>
              <p14:cNvContentPartPr/>
              <p14:nvPr/>
            </p14:nvContentPartPr>
            <p14:xfrm>
              <a:off x="2928620" y="4124960"/>
              <a:ext cx="62230" cy="3619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6"/>
            </p:blipFill>
            <p:spPr>
              <a:xfrm>
                <a:off x="2928620" y="4124960"/>
                <a:ext cx="6223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2" name="墨迹 191"/>
              <p14:cNvContentPartPr/>
              <p14:nvPr/>
            </p14:nvContentPartPr>
            <p14:xfrm>
              <a:off x="6232525" y="4124960"/>
              <a:ext cx="625475" cy="4826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8"/>
            </p:blipFill>
            <p:spPr>
              <a:xfrm>
                <a:off x="6232525" y="4124960"/>
                <a:ext cx="62547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3" name="墨迹 192"/>
              <p14:cNvContentPartPr/>
              <p14:nvPr/>
            </p14:nvContentPartPr>
            <p14:xfrm>
              <a:off x="6429375" y="4339590"/>
              <a:ext cx="17780" cy="10731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80"/>
            </p:blipFill>
            <p:spPr>
              <a:xfrm>
                <a:off x="6429375" y="4339590"/>
                <a:ext cx="1778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4" name="墨迹 193"/>
              <p14:cNvContentPartPr/>
              <p14:nvPr/>
            </p14:nvContentPartPr>
            <p14:xfrm>
              <a:off x="6464935" y="4241165"/>
              <a:ext cx="62230" cy="539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2"/>
            </p:blipFill>
            <p:spPr>
              <a:xfrm>
                <a:off x="6464935" y="4241165"/>
                <a:ext cx="6223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5" name="墨迹 194"/>
              <p14:cNvContentPartPr/>
              <p14:nvPr/>
            </p14:nvContentPartPr>
            <p14:xfrm>
              <a:off x="6500495" y="4205605"/>
              <a:ext cx="232410" cy="38417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4"/>
            </p:blipFill>
            <p:spPr>
              <a:xfrm>
                <a:off x="6500495" y="4205605"/>
                <a:ext cx="23241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6" name="墨迹 195"/>
              <p14:cNvContentPartPr/>
              <p14:nvPr/>
            </p14:nvContentPartPr>
            <p14:xfrm>
              <a:off x="2589530" y="4723765"/>
              <a:ext cx="8890" cy="22288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6"/>
            </p:blipFill>
            <p:spPr>
              <a:xfrm>
                <a:off x="2589530" y="4723765"/>
                <a:ext cx="889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7" name="墨迹 196"/>
              <p14:cNvContentPartPr/>
              <p14:nvPr/>
            </p14:nvContentPartPr>
            <p14:xfrm>
              <a:off x="2598420" y="4669790"/>
              <a:ext cx="151765" cy="2857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8"/>
            </p:blipFill>
            <p:spPr>
              <a:xfrm>
                <a:off x="2598420" y="4669790"/>
                <a:ext cx="15176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198" name="墨迹 197"/>
              <p14:cNvContentPartPr/>
              <p14:nvPr/>
            </p14:nvContentPartPr>
            <p14:xfrm>
              <a:off x="2812415" y="4830445"/>
              <a:ext cx="71755" cy="7175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90"/>
            </p:blipFill>
            <p:spPr>
              <a:xfrm>
                <a:off x="2812415" y="4830445"/>
                <a:ext cx="7175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199" name="墨迹 198"/>
              <p14:cNvContentPartPr/>
              <p14:nvPr/>
            </p14:nvContentPartPr>
            <p14:xfrm>
              <a:off x="3571875" y="4526915"/>
              <a:ext cx="17780" cy="16065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2"/>
            </p:blipFill>
            <p:spPr>
              <a:xfrm>
                <a:off x="3571875" y="4526915"/>
                <a:ext cx="177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0" name="墨迹 199"/>
              <p14:cNvContentPartPr/>
              <p14:nvPr/>
            </p14:nvContentPartPr>
            <p14:xfrm>
              <a:off x="3509010" y="4625340"/>
              <a:ext cx="125095" cy="15176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4"/>
            </p:blipFill>
            <p:spPr>
              <a:xfrm>
                <a:off x="3509010" y="4625340"/>
                <a:ext cx="125095" cy="151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1" name="墨迹 200"/>
              <p14:cNvContentPartPr/>
              <p14:nvPr/>
            </p14:nvContentPartPr>
            <p14:xfrm>
              <a:off x="3723640" y="4598670"/>
              <a:ext cx="169545" cy="16954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6"/>
            </p:blipFill>
            <p:spPr>
              <a:xfrm>
                <a:off x="3723640" y="4598670"/>
                <a:ext cx="1695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2" name="墨迹 201"/>
              <p14:cNvContentPartPr/>
              <p14:nvPr/>
            </p14:nvContentPartPr>
            <p14:xfrm>
              <a:off x="3446780" y="4893310"/>
              <a:ext cx="88900" cy="22288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8"/>
            </p:blipFill>
            <p:spPr>
              <a:xfrm>
                <a:off x="3446780" y="4893310"/>
                <a:ext cx="8890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3" name="墨迹 202"/>
              <p14:cNvContentPartPr/>
              <p14:nvPr/>
            </p14:nvContentPartPr>
            <p14:xfrm>
              <a:off x="3267710" y="4803775"/>
              <a:ext cx="27305" cy="11620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400"/>
            </p:blipFill>
            <p:spPr>
              <a:xfrm>
                <a:off x="3267710" y="4803775"/>
                <a:ext cx="27305" cy="11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4" name="墨迹 203"/>
              <p14:cNvContentPartPr/>
              <p14:nvPr/>
            </p14:nvContentPartPr>
            <p14:xfrm>
              <a:off x="3571875" y="4866640"/>
              <a:ext cx="26670" cy="889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02"/>
            </p:blipFill>
            <p:spPr>
              <a:xfrm>
                <a:off x="3571875" y="4866640"/>
                <a:ext cx="2667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5" name="墨迹 204"/>
              <p14:cNvContentPartPr/>
              <p14:nvPr/>
            </p14:nvContentPartPr>
            <p14:xfrm>
              <a:off x="4562475" y="4875530"/>
              <a:ext cx="848360" cy="12509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4"/>
            </p:blipFill>
            <p:spPr>
              <a:xfrm>
                <a:off x="4562475" y="4875530"/>
                <a:ext cx="84836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6" name="墨迹 205"/>
              <p14:cNvContentPartPr/>
              <p14:nvPr/>
            </p14:nvContentPartPr>
            <p14:xfrm>
              <a:off x="4928870" y="5000625"/>
              <a:ext cx="294640" cy="8001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6"/>
            </p:blipFill>
            <p:spPr>
              <a:xfrm>
                <a:off x="4928870" y="5000625"/>
                <a:ext cx="29464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7" name="墨迹 206"/>
              <p14:cNvContentPartPr/>
              <p14:nvPr/>
            </p14:nvContentPartPr>
            <p14:xfrm>
              <a:off x="5205730" y="4830445"/>
              <a:ext cx="232410" cy="23241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8"/>
            </p:blipFill>
            <p:spPr>
              <a:xfrm>
                <a:off x="5205730" y="4830445"/>
                <a:ext cx="23241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08" name="墨迹 207"/>
              <p14:cNvContentPartPr/>
              <p14:nvPr/>
            </p14:nvContentPartPr>
            <p14:xfrm>
              <a:off x="6322060" y="4625340"/>
              <a:ext cx="142875" cy="25908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10"/>
            </p:blipFill>
            <p:spPr>
              <a:xfrm>
                <a:off x="6322060" y="4625340"/>
                <a:ext cx="14287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09" name="墨迹 208"/>
              <p14:cNvContentPartPr/>
              <p14:nvPr/>
            </p14:nvContentPartPr>
            <p14:xfrm>
              <a:off x="6054090" y="4946650"/>
              <a:ext cx="80010" cy="30353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12"/>
            </p:blipFill>
            <p:spPr>
              <a:xfrm>
                <a:off x="6054090" y="4946650"/>
                <a:ext cx="8001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0" name="墨迹 209"/>
              <p14:cNvContentPartPr/>
              <p14:nvPr/>
            </p14:nvContentPartPr>
            <p14:xfrm>
              <a:off x="5830570" y="4848225"/>
              <a:ext cx="500380" cy="54483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4"/>
            </p:blipFill>
            <p:spPr>
              <a:xfrm>
                <a:off x="5830570" y="4848225"/>
                <a:ext cx="500380" cy="544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1" name="墨迹 210"/>
              <p14:cNvContentPartPr/>
              <p14:nvPr/>
            </p14:nvContentPartPr>
            <p14:xfrm>
              <a:off x="6071870" y="4955540"/>
              <a:ext cx="107315" cy="4508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6"/>
            </p:blipFill>
            <p:spPr>
              <a:xfrm>
                <a:off x="6071870" y="4955540"/>
                <a:ext cx="10731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2" name="墨迹 211"/>
              <p14:cNvContentPartPr/>
              <p14:nvPr/>
            </p14:nvContentPartPr>
            <p14:xfrm>
              <a:off x="6045200" y="5080635"/>
              <a:ext cx="133985" cy="1778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8"/>
            </p:blipFill>
            <p:spPr>
              <a:xfrm>
                <a:off x="6045200" y="5080635"/>
                <a:ext cx="13398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3" name="墨迹 212"/>
              <p14:cNvContentPartPr/>
              <p14:nvPr/>
            </p14:nvContentPartPr>
            <p14:xfrm>
              <a:off x="6054090" y="5214620"/>
              <a:ext cx="151765" cy="444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20"/>
            </p:blipFill>
            <p:spPr>
              <a:xfrm>
                <a:off x="6054090" y="5214620"/>
                <a:ext cx="15176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4" name="墨迹 213"/>
              <p14:cNvContentPartPr/>
              <p14:nvPr/>
            </p14:nvContentPartPr>
            <p14:xfrm>
              <a:off x="5750560" y="5375275"/>
              <a:ext cx="178435" cy="23241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22"/>
            </p:blipFill>
            <p:spPr>
              <a:xfrm>
                <a:off x="5750560" y="5375275"/>
                <a:ext cx="17843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5" name="墨迹 214"/>
              <p14:cNvContentPartPr/>
              <p14:nvPr/>
            </p14:nvContentPartPr>
            <p14:xfrm>
              <a:off x="5544820" y="5625465"/>
              <a:ext cx="89535" cy="44640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4"/>
            </p:blipFill>
            <p:spPr>
              <a:xfrm>
                <a:off x="5544820" y="5625465"/>
                <a:ext cx="89535" cy="4464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6" name="墨迹 215"/>
              <p14:cNvContentPartPr/>
              <p14:nvPr/>
            </p14:nvContentPartPr>
            <p14:xfrm>
              <a:off x="2625090" y="5196840"/>
              <a:ext cx="178435" cy="22288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6"/>
            </p:blipFill>
            <p:spPr>
              <a:xfrm>
                <a:off x="2625090" y="5196840"/>
                <a:ext cx="178435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7" name="墨迹 216"/>
              <p14:cNvContentPartPr/>
              <p14:nvPr/>
            </p14:nvContentPartPr>
            <p14:xfrm>
              <a:off x="2893060" y="5366385"/>
              <a:ext cx="53340" cy="3556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8"/>
            </p:blipFill>
            <p:spPr>
              <a:xfrm>
                <a:off x="2893060" y="5366385"/>
                <a:ext cx="5334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18" name="墨迹 217"/>
              <p14:cNvContentPartPr/>
              <p14:nvPr/>
            </p14:nvContentPartPr>
            <p14:xfrm>
              <a:off x="3205480" y="5304155"/>
              <a:ext cx="160655" cy="20510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30"/>
            </p:blipFill>
            <p:spPr>
              <a:xfrm>
                <a:off x="3205480" y="5304155"/>
                <a:ext cx="16065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19" name="墨迹 218"/>
              <p14:cNvContentPartPr/>
              <p14:nvPr/>
            </p14:nvContentPartPr>
            <p14:xfrm>
              <a:off x="3437890" y="5348605"/>
              <a:ext cx="115570" cy="36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32"/>
            </p:blipFill>
            <p:spPr>
              <a:xfrm>
                <a:off x="3437890" y="5348605"/>
                <a:ext cx="1155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0" name="墨迹 219"/>
              <p14:cNvContentPartPr/>
              <p14:nvPr/>
            </p14:nvContentPartPr>
            <p14:xfrm>
              <a:off x="3491230" y="5393055"/>
              <a:ext cx="160655" cy="2667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4"/>
            </p:blipFill>
            <p:spPr>
              <a:xfrm>
                <a:off x="3491230" y="5393055"/>
                <a:ext cx="16065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1" name="墨迹 220"/>
              <p14:cNvContentPartPr/>
              <p14:nvPr/>
            </p14:nvContentPartPr>
            <p14:xfrm>
              <a:off x="3705225" y="5250180"/>
              <a:ext cx="170180" cy="30353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6"/>
            </p:blipFill>
            <p:spPr>
              <a:xfrm>
                <a:off x="3705225" y="5250180"/>
                <a:ext cx="170180" cy="3035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2" name="墨迹 221"/>
              <p14:cNvContentPartPr/>
              <p14:nvPr/>
            </p14:nvContentPartPr>
            <p14:xfrm>
              <a:off x="6134100" y="5366385"/>
              <a:ext cx="9525" cy="19621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8"/>
            </p:blipFill>
            <p:spPr>
              <a:xfrm>
                <a:off x="6134100" y="5366385"/>
                <a:ext cx="952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3" name="墨迹 222"/>
              <p14:cNvContentPartPr/>
              <p14:nvPr/>
            </p14:nvContentPartPr>
            <p14:xfrm>
              <a:off x="6009640" y="5634355"/>
              <a:ext cx="169545" cy="2413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40"/>
            </p:blipFill>
            <p:spPr>
              <a:xfrm>
                <a:off x="6009640" y="5634355"/>
                <a:ext cx="16954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4" name="墨迹 223"/>
              <p14:cNvContentPartPr/>
              <p14:nvPr/>
            </p14:nvContentPartPr>
            <p14:xfrm>
              <a:off x="6054090" y="5598795"/>
              <a:ext cx="133985" cy="4445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42"/>
            </p:blipFill>
            <p:spPr>
              <a:xfrm>
                <a:off x="6054090" y="5598795"/>
                <a:ext cx="13398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5" name="墨迹 224"/>
              <p14:cNvContentPartPr/>
              <p14:nvPr/>
            </p14:nvContentPartPr>
            <p14:xfrm>
              <a:off x="6062980" y="5732780"/>
              <a:ext cx="169545" cy="1778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4"/>
            </p:blipFill>
            <p:spPr>
              <a:xfrm>
                <a:off x="6062980" y="5732780"/>
                <a:ext cx="1695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5" p14:bwMode="auto">
            <p14:nvContentPartPr>
              <p14:cNvPr id="226" name="墨迹 225"/>
              <p14:cNvContentPartPr/>
              <p14:nvPr/>
            </p14:nvContentPartPr>
            <p14:xfrm>
              <a:off x="5973445" y="5946775"/>
              <a:ext cx="98425" cy="18732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46"/>
            </p:blipFill>
            <p:spPr>
              <a:xfrm>
                <a:off x="5973445" y="5946775"/>
                <a:ext cx="984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7" p14:bwMode="auto">
            <p14:nvContentPartPr>
              <p14:cNvPr id="227" name="墨迹 226"/>
              <p14:cNvContentPartPr/>
              <p14:nvPr/>
            </p14:nvContentPartPr>
            <p14:xfrm>
              <a:off x="6107430" y="5920105"/>
              <a:ext cx="214630" cy="23241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48"/>
            </p:blipFill>
            <p:spPr>
              <a:xfrm>
                <a:off x="6107430" y="5920105"/>
                <a:ext cx="214630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28" name="墨迹 227"/>
              <p14:cNvContentPartPr/>
              <p14:nvPr/>
            </p14:nvContentPartPr>
            <p14:xfrm>
              <a:off x="6089650" y="5964555"/>
              <a:ext cx="17780" cy="20574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50"/>
            </p:blipFill>
            <p:spPr>
              <a:xfrm>
                <a:off x="6089650" y="5964555"/>
                <a:ext cx="1778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29" name="墨迹 228"/>
              <p14:cNvContentPartPr/>
              <p14:nvPr/>
            </p14:nvContentPartPr>
            <p14:xfrm>
              <a:off x="5732780" y="6196965"/>
              <a:ext cx="196215" cy="23241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52"/>
            </p:blipFill>
            <p:spPr>
              <a:xfrm>
                <a:off x="5732780" y="6196965"/>
                <a:ext cx="196215" cy="232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0" name="墨迹 229"/>
              <p14:cNvContentPartPr/>
              <p14:nvPr/>
            </p14:nvContentPartPr>
            <p14:xfrm>
              <a:off x="6071870" y="6241415"/>
              <a:ext cx="71755" cy="36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4"/>
            </p:blipFill>
            <p:spPr>
              <a:xfrm>
                <a:off x="6071870" y="6241415"/>
                <a:ext cx="717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1" name="墨迹 230"/>
              <p14:cNvContentPartPr/>
              <p14:nvPr/>
            </p14:nvContentPartPr>
            <p14:xfrm>
              <a:off x="6071870" y="6295390"/>
              <a:ext cx="142875" cy="5334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56"/>
            </p:blipFill>
            <p:spPr>
              <a:xfrm>
                <a:off x="6071870" y="6295390"/>
                <a:ext cx="14287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2" name="墨迹 231"/>
              <p14:cNvContentPartPr/>
              <p14:nvPr/>
            </p14:nvContentPartPr>
            <p14:xfrm>
              <a:off x="6232525" y="6188075"/>
              <a:ext cx="214630" cy="26797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58"/>
            </p:blipFill>
            <p:spPr>
              <a:xfrm>
                <a:off x="6232525" y="6188075"/>
                <a:ext cx="214630" cy="267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3" name="墨迹 232"/>
              <p14:cNvContentPartPr/>
              <p14:nvPr/>
            </p14:nvContentPartPr>
            <p14:xfrm>
              <a:off x="6322060" y="5375275"/>
              <a:ext cx="383540" cy="3302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60"/>
            </p:blipFill>
            <p:spPr>
              <a:xfrm>
                <a:off x="6322060" y="5375275"/>
                <a:ext cx="38354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4" name="墨迹 233"/>
              <p14:cNvContentPartPr/>
              <p14:nvPr/>
            </p14:nvContentPartPr>
            <p14:xfrm>
              <a:off x="2750185" y="5661025"/>
              <a:ext cx="17780" cy="16065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62"/>
            </p:blipFill>
            <p:spPr>
              <a:xfrm>
                <a:off x="2750185" y="5661025"/>
                <a:ext cx="1778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35" name="墨迹 234"/>
              <p14:cNvContentPartPr/>
              <p14:nvPr/>
            </p14:nvContentPartPr>
            <p14:xfrm>
              <a:off x="2750185" y="5616575"/>
              <a:ext cx="151765" cy="25908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64"/>
            </p:blipFill>
            <p:spPr>
              <a:xfrm>
                <a:off x="2750185" y="5616575"/>
                <a:ext cx="151765" cy="25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36" name="墨迹 235"/>
              <p14:cNvContentPartPr/>
              <p14:nvPr/>
            </p14:nvContentPartPr>
            <p14:xfrm>
              <a:off x="2946400" y="5768340"/>
              <a:ext cx="17780" cy="9842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66"/>
            </p:blipFill>
            <p:spPr>
              <a:xfrm>
                <a:off x="2946400" y="5768340"/>
                <a:ext cx="1778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37" name="墨迹 236"/>
              <p14:cNvContentPartPr/>
              <p14:nvPr/>
            </p14:nvContentPartPr>
            <p14:xfrm>
              <a:off x="3357245" y="5705475"/>
              <a:ext cx="89535" cy="25019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68"/>
            </p:blipFill>
            <p:spPr>
              <a:xfrm>
                <a:off x="3357245" y="5705475"/>
                <a:ext cx="8953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38" name="墨迹 237"/>
              <p14:cNvContentPartPr/>
              <p14:nvPr/>
            </p14:nvContentPartPr>
            <p14:xfrm>
              <a:off x="6670040" y="5848350"/>
              <a:ext cx="116205" cy="29527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70"/>
            </p:blipFill>
            <p:spPr>
              <a:xfrm>
                <a:off x="6670040" y="5848350"/>
                <a:ext cx="11620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39" name="墨迹 238"/>
              <p14:cNvContentPartPr/>
              <p14:nvPr/>
            </p14:nvContentPartPr>
            <p14:xfrm>
              <a:off x="2696210" y="6036310"/>
              <a:ext cx="107315" cy="20510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72"/>
            </p:blipFill>
            <p:spPr>
              <a:xfrm>
                <a:off x="2696210" y="6036310"/>
                <a:ext cx="10731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0" name="墨迹 239"/>
              <p14:cNvContentPartPr/>
              <p14:nvPr/>
            </p14:nvContentPartPr>
            <p14:xfrm>
              <a:off x="2714625" y="5991225"/>
              <a:ext cx="80010" cy="1841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74"/>
            </p:blipFill>
            <p:spPr>
              <a:xfrm>
                <a:off x="2714625" y="5991225"/>
                <a:ext cx="8001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1" name="墨迹 240"/>
              <p14:cNvContentPartPr/>
              <p14:nvPr/>
            </p14:nvContentPartPr>
            <p14:xfrm>
              <a:off x="2714625" y="6098540"/>
              <a:ext cx="115570" cy="2667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76"/>
            </p:blipFill>
            <p:spPr>
              <a:xfrm>
                <a:off x="2714625" y="6098540"/>
                <a:ext cx="11557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2" name="墨迹 241"/>
              <p14:cNvContentPartPr/>
              <p14:nvPr/>
            </p14:nvContentPartPr>
            <p14:xfrm>
              <a:off x="2901950" y="6152515"/>
              <a:ext cx="26670" cy="5334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78"/>
            </p:blipFill>
            <p:spPr>
              <a:xfrm>
                <a:off x="2901950" y="6152515"/>
                <a:ext cx="26670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3" name="墨迹 242"/>
              <p14:cNvContentPartPr/>
              <p14:nvPr/>
            </p14:nvContentPartPr>
            <p14:xfrm>
              <a:off x="6830695" y="4634230"/>
              <a:ext cx="553720" cy="42862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80"/>
            </p:blipFill>
            <p:spPr>
              <a:xfrm>
                <a:off x="6830695" y="4634230"/>
                <a:ext cx="55372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4" name="墨迹 243"/>
              <p14:cNvContentPartPr/>
              <p14:nvPr/>
            </p14:nvContentPartPr>
            <p14:xfrm>
              <a:off x="7348855" y="5107305"/>
              <a:ext cx="125095" cy="27686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82"/>
            </p:blipFill>
            <p:spPr>
              <a:xfrm>
                <a:off x="7348855" y="5107305"/>
                <a:ext cx="125095" cy="276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45" name="墨迹 244"/>
              <p14:cNvContentPartPr/>
              <p14:nvPr/>
            </p14:nvContentPartPr>
            <p14:xfrm>
              <a:off x="7545070" y="5187950"/>
              <a:ext cx="71755" cy="21399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84"/>
            </p:blipFill>
            <p:spPr>
              <a:xfrm>
                <a:off x="7545070" y="5187950"/>
                <a:ext cx="7175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46" name="墨迹 245"/>
              <p14:cNvContentPartPr/>
              <p14:nvPr/>
            </p14:nvContentPartPr>
            <p14:xfrm>
              <a:off x="7491730" y="5250180"/>
              <a:ext cx="196215" cy="2667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86"/>
            </p:blipFill>
            <p:spPr>
              <a:xfrm>
                <a:off x="7491730" y="5250180"/>
                <a:ext cx="196215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47" name="墨迹 246"/>
              <p14:cNvContentPartPr/>
              <p14:nvPr/>
            </p14:nvContentPartPr>
            <p14:xfrm>
              <a:off x="7652385" y="5259070"/>
              <a:ext cx="187325" cy="14287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88"/>
            </p:blipFill>
            <p:spPr>
              <a:xfrm>
                <a:off x="7652385" y="5259070"/>
                <a:ext cx="1873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48" name="墨迹 247"/>
              <p14:cNvContentPartPr/>
              <p14:nvPr/>
            </p14:nvContentPartPr>
            <p14:xfrm>
              <a:off x="7902575" y="5161280"/>
              <a:ext cx="125095" cy="25844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90"/>
            </p:blipFill>
            <p:spPr>
              <a:xfrm>
                <a:off x="7902575" y="5161280"/>
                <a:ext cx="12509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49" name="墨迹 248"/>
              <p14:cNvContentPartPr/>
              <p14:nvPr/>
            </p14:nvContentPartPr>
            <p14:xfrm>
              <a:off x="7867015" y="5250180"/>
              <a:ext cx="178435" cy="4508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92"/>
            </p:blipFill>
            <p:spPr>
              <a:xfrm>
                <a:off x="7867015" y="5250180"/>
                <a:ext cx="178435" cy="4508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图片 51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26030" y="1495425"/>
            <a:ext cx="8509000" cy="4983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409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5260" y="129540"/>
            <a:ext cx="5158740" cy="27508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657715" y="5715000"/>
            <a:ext cx="1205865" cy="3683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/>
              <a:t>例</a:t>
            </a:r>
            <a:r>
              <a:rPr lang="en-US" altLang="zh-CN"/>
              <a:t>1</a:t>
            </a:r>
            <a:r>
              <a:rPr lang="zh-CN" altLang="en-US">
                <a:ea typeface="宋体" panose="02010600030101010101" pitchFamily="2" charset="-122"/>
              </a:rPr>
              <a:t>：页</a:t>
            </a:r>
            <a:r>
              <a:rPr lang="en-US" altLang="zh-CN">
                <a:ea typeface="宋体" panose="02010600030101010101" pitchFamily="2" charset="-122"/>
              </a:rPr>
              <a:t>5</a:t>
            </a:r>
            <a:endParaRPr lang="en-US" altLang="zh-CN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1555750" y="2851150"/>
              <a:ext cx="5927725" cy="17081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1555750" y="2851150"/>
                <a:ext cx="5927725" cy="170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1711325" y="3140075"/>
              <a:ext cx="133350" cy="1873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1711325" y="3140075"/>
                <a:ext cx="133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1920875" y="3295650"/>
              <a:ext cx="174625" cy="2095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1920875" y="3295650"/>
                <a:ext cx="174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" name="墨迹 5"/>
              <p14:cNvContentPartPr/>
              <p14:nvPr/>
            </p14:nvContentPartPr>
            <p14:xfrm>
              <a:off x="2146300" y="3346450"/>
              <a:ext cx="114300" cy="3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2146300" y="3346450"/>
                <a:ext cx="1143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7" name="墨迹 6"/>
              <p14:cNvContentPartPr/>
              <p14:nvPr/>
            </p14:nvContentPartPr>
            <p14:xfrm>
              <a:off x="2130425" y="3451225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4"/>
            </p:blipFill>
            <p:spPr>
              <a:xfrm>
                <a:off x="2130425" y="345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8" name="墨迹 7"/>
              <p14:cNvContentPartPr/>
              <p14:nvPr/>
            </p14:nvContentPartPr>
            <p14:xfrm>
              <a:off x="2133600" y="3444875"/>
              <a:ext cx="149225" cy="349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6"/>
            </p:blipFill>
            <p:spPr>
              <a:xfrm>
                <a:off x="2133600" y="3444875"/>
                <a:ext cx="1492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9" name="墨迹 8"/>
              <p14:cNvContentPartPr/>
              <p14:nvPr/>
            </p14:nvContentPartPr>
            <p14:xfrm>
              <a:off x="2501900" y="3314700"/>
              <a:ext cx="165100" cy="2667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8"/>
            </p:blipFill>
            <p:spPr>
              <a:xfrm>
                <a:off x="2501900" y="3314700"/>
                <a:ext cx="165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0" name="墨迹 9"/>
              <p14:cNvContentPartPr/>
              <p14:nvPr/>
            </p14:nvContentPartPr>
            <p14:xfrm>
              <a:off x="1958975" y="2974975"/>
              <a:ext cx="158750" cy="1746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0"/>
            </p:blipFill>
            <p:spPr>
              <a:xfrm>
                <a:off x="1958975" y="2974975"/>
                <a:ext cx="158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1" name="墨迹 10"/>
              <p14:cNvContentPartPr/>
              <p14:nvPr/>
            </p14:nvContentPartPr>
            <p14:xfrm>
              <a:off x="2181225" y="3067050"/>
              <a:ext cx="12700" cy="1619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2"/>
            </p:blipFill>
            <p:spPr>
              <a:xfrm>
                <a:off x="2181225" y="3067050"/>
                <a:ext cx="127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2" name="墨迹 11"/>
              <p14:cNvContentPartPr/>
              <p14:nvPr/>
            </p14:nvContentPartPr>
            <p14:xfrm>
              <a:off x="2317750" y="3019425"/>
              <a:ext cx="127000" cy="95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4"/>
            </p:blipFill>
            <p:spPr>
              <a:xfrm>
                <a:off x="2317750" y="3019425"/>
                <a:ext cx="1270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3" name="墨迹 12"/>
              <p14:cNvContentPartPr/>
              <p14:nvPr/>
            </p14:nvContentPartPr>
            <p14:xfrm>
              <a:off x="2320925" y="3095625"/>
              <a:ext cx="155575" cy="41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6"/>
            </p:blipFill>
            <p:spPr>
              <a:xfrm>
                <a:off x="2320925" y="3095625"/>
                <a:ext cx="1555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" name="墨迹 13"/>
              <p14:cNvContentPartPr/>
              <p14:nvPr/>
            </p14:nvContentPartPr>
            <p14:xfrm>
              <a:off x="2501900" y="3089275"/>
              <a:ext cx="104775" cy="168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8"/>
            </p:blipFill>
            <p:spPr>
              <a:xfrm>
                <a:off x="2501900" y="3089275"/>
                <a:ext cx="1047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5" name="墨迹 14"/>
              <p14:cNvContentPartPr/>
              <p14:nvPr/>
            </p14:nvContentPartPr>
            <p14:xfrm>
              <a:off x="2565400" y="2955925"/>
              <a:ext cx="635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2565400" y="2955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2724150" y="3032125"/>
              <a:ext cx="117475" cy="1492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2724150" y="3032125"/>
                <a:ext cx="1174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2705100" y="2994025"/>
              <a:ext cx="146050" cy="1968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2705100" y="2994025"/>
                <a:ext cx="146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2698750" y="3063875"/>
              <a:ext cx="171450" cy="635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2698750" y="3063875"/>
                <a:ext cx="1714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2584450" y="2952750"/>
              <a:ext cx="635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4"/>
            </p:blipFill>
            <p:spPr>
              <a:xfrm>
                <a:off x="2584450" y="2952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3025775" y="3060700"/>
              <a:ext cx="6350" cy="3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4"/>
            </p:blipFill>
            <p:spPr>
              <a:xfrm>
                <a:off x="3025775" y="3060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3016250" y="2990850"/>
              <a:ext cx="200025" cy="3175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3016250" y="2990850"/>
                <a:ext cx="2000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3206750" y="2990850"/>
              <a:ext cx="349250" cy="234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3206750" y="2990850"/>
                <a:ext cx="3492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3578225" y="2943225"/>
              <a:ext cx="174625" cy="2857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3578225" y="2943225"/>
                <a:ext cx="1746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3730625" y="2847975"/>
              <a:ext cx="254000" cy="4381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3730625" y="2847975"/>
                <a:ext cx="2540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3889375" y="2971800"/>
              <a:ext cx="184150" cy="3524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3889375" y="2971800"/>
                <a:ext cx="1841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2108200" y="3448050"/>
              <a:ext cx="88900" cy="1111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2108200" y="3448050"/>
                <a:ext cx="889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2032000" y="3489325"/>
              <a:ext cx="215900" cy="1714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2032000" y="3489325"/>
                <a:ext cx="2159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2746375" y="3378200"/>
              <a:ext cx="177800" cy="603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2746375" y="3378200"/>
                <a:ext cx="1778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2844800" y="3340100"/>
              <a:ext cx="28575" cy="2254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2844800" y="3340100"/>
                <a:ext cx="285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3038475" y="3343275"/>
              <a:ext cx="180975" cy="1905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3038475" y="3343275"/>
                <a:ext cx="1809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3311525" y="3482975"/>
              <a:ext cx="19050" cy="1873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3311525" y="3482975"/>
                <a:ext cx="190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2022475" y="3467100"/>
              <a:ext cx="219075" cy="2032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2022475" y="3467100"/>
                <a:ext cx="2190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2038350" y="3454400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14"/>
            </p:blipFill>
            <p:spPr>
              <a:xfrm>
                <a:off x="2038350" y="3454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2022475" y="3454400"/>
              <a:ext cx="190500" cy="2381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2022475" y="3454400"/>
                <a:ext cx="1905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1895475" y="3832225"/>
              <a:ext cx="206375" cy="3556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1895475" y="3832225"/>
                <a:ext cx="2063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2146300" y="4127500"/>
              <a:ext cx="168275" cy="2444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2146300" y="4127500"/>
                <a:ext cx="1682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2165350" y="4035425"/>
              <a:ext cx="107950" cy="1047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2165350" y="4035425"/>
                <a:ext cx="1079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2368550" y="4041775"/>
              <a:ext cx="165100" cy="95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2368550" y="4041775"/>
                <a:ext cx="1651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2374900" y="4127500"/>
              <a:ext cx="200025" cy="317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2374900" y="4127500"/>
                <a:ext cx="2000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2689225" y="3895725"/>
              <a:ext cx="431800" cy="3905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2689225" y="3895725"/>
                <a:ext cx="4318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3127375" y="4124325"/>
              <a:ext cx="136525" cy="222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3127375" y="4124325"/>
                <a:ext cx="1365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3190875" y="3994150"/>
              <a:ext cx="34925" cy="3556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3190875" y="3994150"/>
                <a:ext cx="349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3276600" y="4000500"/>
              <a:ext cx="47625" cy="2603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3276600" y="4000500"/>
                <a:ext cx="476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3333750" y="3965575"/>
              <a:ext cx="241300" cy="3016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3333750" y="3965575"/>
                <a:ext cx="2413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3609975" y="3911600"/>
              <a:ext cx="114300" cy="4254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3609975" y="3911600"/>
                <a:ext cx="1143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3711575" y="3946525"/>
              <a:ext cx="263525" cy="2603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3711575" y="3946525"/>
                <a:ext cx="2635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4003675" y="4111625"/>
              <a:ext cx="111125" cy="1809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4003675" y="4111625"/>
                <a:ext cx="1111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3946525" y="4054475"/>
              <a:ext cx="107950" cy="2127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3946525" y="4054475"/>
                <a:ext cx="1079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4121150" y="3870325"/>
              <a:ext cx="127000" cy="476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4121150" y="3870325"/>
                <a:ext cx="1270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2562225" y="2962275"/>
              <a:ext cx="635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14"/>
            </p:blipFill>
            <p:spPr>
              <a:xfrm>
                <a:off x="2562225" y="2962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墨迹 50"/>
              <p14:cNvContentPartPr/>
              <p14:nvPr/>
            </p14:nvContentPartPr>
            <p14:xfrm>
              <a:off x="2559050" y="2968625"/>
              <a:ext cx="149225" cy="1047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7"/>
            </p:blipFill>
            <p:spPr>
              <a:xfrm>
                <a:off x="2559050" y="2968625"/>
                <a:ext cx="1492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墨迹 51"/>
              <p14:cNvContentPartPr/>
              <p14:nvPr/>
            </p14:nvContentPartPr>
            <p14:xfrm>
              <a:off x="1209675" y="4724400"/>
              <a:ext cx="279400" cy="2571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9"/>
            </p:blipFill>
            <p:spPr>
              <a:xfrm>
                <a:off x="1209675" y="4724400"/>
                <a:ext cx="2794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墨迹 52"/>
              <p14:cNvContentPartPr/>
              <p14:nvPr/>
            </p14:nvContentPartPr>
            <p14:xfrm>
              <a:off x="1574800" y="4679950"/>
              <a:ext cx="288925" cy="3460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1"/>
            </p:blipFill>
            <p:spPr>
              <a:xfrm>
                <a:off x="1574800" y="4679950"/>
                <a:ext cx="2889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墨迹 53"/>
              <p14:cNvContentPartPr/>
              <p14:nvPr/>
            </p14:nvContentPartPr>
            <p14:xfrm>
              <a:off x="1917700" y="4816475"/>
              <a:ext cx="120650" cy="3111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3"/>
            </p:blipFill>
            <p:spPr>
              <a:xfrm>
                <a:off x="1917700" y="4816475"/>
                <a:ext cx="1206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墨迹 54"/>
              <p14:cNvContentPartPr/>
              <p14:nvPr/>
            </p14:nvContentPartPr>
            <p14:xfrm>
              <a:off x="1981200" y="4651375"/>
              <a:ext cx="98425" cy="1079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5"/>
            </p:blipFill>
            <p:spPr>
              <a:xfrm>
                <a:off x="1981200" y="4651375"/>
                <a:ext cx="984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墨迹 55"/>
              <p14:cNvContentPartPr/>
              <p14:nvPr/>
            </p14:nvContentPartPr>
            <p14:xfrm>
              <a:off x="2133600" y="4572000"/>
              <a:ext cx="238125" cy="4794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7"/>
            </p:blipFill>
            <p:spPr>
              <a:xfrm>
                <a:off x="2133600" y="4572000"/>
                <a:ext cx="23812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墨迹 56"/>
              <p14:cNvContentPartPr/>
              <p14:nvPr/>
            </p14:nvContentPartPr>
            <p14:xfrm>
              <a:off x="2432050" y="4581525"/>
              <a:ext cx="209550" cy="5143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9"/>
            </p:blipFill>
            <p:spPr>
              <a:xfrm>
                <a:off x="2432050" y="4581525"/>
                <a:ext cx="20955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墨迹 57"/>
              <p14:cNvContentPartPr/>
              <p14:nvPr/>
            </p14:nvContentPartPr>
            <p14:xfrm>
              <a:off x="2701925" y="4848225"/>
              <a:ext cx="180975" cy="222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1"/>
            </p:blipFill>
            <p:spPr>
              <a:xfrm>
                <a:off x="2701925" y="4848225"/>
                <a:ext cx="1809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墨迹 58"/>
              <p14:cNvContentPartPr/>
              <p14:nvPr/>
            </p14:nvContentPartPr>
            <p14:xfrm>
              <a:off x="2724150" y="4857750"/>
              <a:ext cx="209550" cy="952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3"/>
            </p:blipFill>
            <p:spPr>
              <a:xfrm>
                <a:off x="2724150" y="4857750"/>
                <a:ext cx="209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墨迹 59"/>
              <p14:cNvContentPartPr/>
              <p14:nvPr/>
            </p14:nvContentPartPr>
            <p14:xfrm>
              <a:off x="2828925" y="4740275"/>
              <a:ext cx="187325" cy="2952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5"/>
            </p:blipFill>
            <p:spPr>
              <a:xfrm>
                <a:off x="2828925" y="4740275"/>
                <a:ext cx="1873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墨迹 60"/>
              <p14:cNvContentPartPr/>
              <p14:nvPr/>
            </p14:nvContentPartPr>
            <p14:xfrm>
              <a:off x="3111500" y="4864100"/>
              <a:ext cx="193675" cy="1809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7"/>
            </p:blipFill>
            <p:spPr>
              <a:xfrm>
                <a:off x="3111500" y="4864100"/>
                <a:ext cx="1936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墨迹 61"/>
              <p14:cNvContentPartPr/>
              <p14:nvPr/>
            </p14:nvContentPartPr>
            <p14:xfrm>
              <a:off x="3368675" y="4737100"/>
              <a:ext cx="225425" cy="3143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9"/>
            </p:blipFill>
            <p:spPr>
              <a:xfrm>
                <a:off x="3368675" y="4737100"/>
                <a:ext cx="2254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墨迹 62"/>
              <p14:cNvContentPartPr/>
              <p14:nvPr/>
            </p14:nvContentPartPr>
            <p14:xfrm>
              <a:off x="3590925" y="4641850"/>
              <a:ext cx="196850" cy="793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1"/>
            </p:blipFill>
            <p:spPr>
              <a:xfrm>
                <a:off x="3590925" y="4641850"/>
                <a:ext cx="1968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墨迹 63"/>
              <p14:cNvContentPartPr/>
              <p14:nvPr/>
            </p14:nvContentPartPr>
            <p14:xfrm>
              <a:off x="3711575" y="4530725"/>
              <a:ext cx="25400" cy="2952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3"/>
            </p:blipFill>
            <p:spPr>
              <a:xfrm>
                <a:off x="3711575" y="4530725"/>
                <a:ext cx="254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墨迹 64"/>
              <p14:cNvContentPartPr/>
              <p14:nvPr/>
            </p14:nvContentPartPr>
            <p14:xfrm>
              <a:off x="3629025" y="4737100"/>
              <a:ext cx="228600" cy="3365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5"/>
            </p:blipFill>
            <p:spPr>
              <a:xfrm>
                <a:off x="3629025" y="4737100"/>
                <a:ext cx="2286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墨迹 65"/>
              <p14:cNvContentPartPr/>
              <p14:nvPr/>
            </p14:nvContentPartPr>
            <p14:xfrm>
              <a:off x="3886200" y="4699000"/>
              <a:ext cx="193675" cy="4318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7"/>
            </p:blipFill>
            <p:spPr>
              <a:xfrm>
                <a:off x="3886200" y="4699000"/>
                <a:ext cx="19367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墨迹 66"/>
              <p14:cNvContentPartPr/>
              <p14:nvPr/>
            </p14:nvContentPartPr>
            <p14:xfrm>
              <a:off x="4086225" y="4683125"/>
              <a:ext cx="190500" cy="3397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9"/>
            </p:blipFill>
            <p:spPr>
              <a:xfrm>
                <a:off x="4086225" y="4683125"/>
                <a:ext cx="1905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墨迹 67"/>
              <p14:cNvContentPartPr/>
              <p14:nvPr/>
            </p14:nvContentPartPr>
            <p14:xfrm>
              <a:off x="4248150" y="4670425"/>
              <a:ext cx="263525" cy="3714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1"/>
            </p:blipFill>
            <p:spPr>
              <a:xfrm>
                <a:off x="4248150" y="4670425"/>
                <a:ext cx="2635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墨迹 68"/>
              <p14:cNvContentPartPr/>
              <p14:nvPr/>
            </p14:nvContentPartPr>
            <p14:xfrm>
              <a:off x="4283075" y="4670425"/>
              <a:ext cx="6350" cy="3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4"/>
            </p:blipFill>
            <p:spPr>
              <a:xfrm>
                <a:off x="4283075" y="4670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4448175" y="4641850"/>
              <a:ext cx="209550" cy="3714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4448175" y="4641850"/>
                <a:ext cx="2095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4610100" y="4572000"/>
              <a:ext cx="158750" cy="4826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4610100" y="4572000"/>
                <a:ext cx="1587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4778375" y="4705350"/>
              <a:ext cx="320675" cy="3651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8"/>
            </p:blipFill>
            <p:spPr>
              <a:xfrm>
                <a:off x="4778375" y="4705350"/>
                <a:ext cx="3206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墨迹 72"/>
              <p14:cNvContentPartPr/>
              <p14:nvPr/>
            </p14:nvContentPartPr>
            <p14:xfrm>
              <a:off x="4905375" y="4835525"/>
              <a:ext cx="111125" cy="1651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0"/>
            </p:blipFill>
            <p:spPr>
              <a:xfrm>
                <a:off x="4905375" y="4835525"/>
                <a:ext cx="1111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墨迹 73"/>
              <p14:cNvContentPartPr/>
              <p14:nvPr/>
            </p14:nvContentPartPr>
            <p14:xfrm>
              <a:off x="2759075" y="5210175"/>
              <a:ext cx="73025" cy="2444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2"/>
            </p:blipFill>
            <p:spPr>
              <a:xfrm>
                <a:off x="2759075" y="5210175"/>
                <a:ext cx="730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墨迹 74"/>
              <p14:cNvContentPartPr/>
              <p14:nvPr/>
            </p14:nvContentPartPr>
            <p14:xfrm>
              <a:off x="2720975" y="5340350"/>
              <a:ext cx="225425" cy="2095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4"/>
            </p:blipFill>
            <p:spPr>
              <a:xfrm>
                <a:off x="2720975" y="5340350"/>
                <a:ext cx="2254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墨迹 75"/>
              <p14:cNvContentPartPr/>
              <p14:nvPr/>
            </p14:nvContentPartPr>
            <p14:xfrm>
              <a:off x="2895600" y="5495925"/>
              <a:ext cx="342900" cy="4222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6"/>
            </p:blipFill>
            <p:spPr>
              <a:xfrm>
                <a:off x="2895600" y="5495925"/>
                <a:ext cx="3429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墨迹 76"/>
              <p14:cNvContentPartPr/>
              <p14:nvPr/>
            </p14:nvContentPartPr>
            <p14:xfrm>
              <a:off x="3251200" y="5368925"/>
              <a:ext cx="371475" cy="5334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8"/>
            </p:blipFill>
            <p:spPr>
              <a:xfrm>
                <a:off x="3251200" y="5368925"/>
                <a:ext cx="37147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墨迹 77"/>
              <p14:cNvContentPartPr/>
              <p14:nvPr/>
            </p14:nvContentPartPr>
            <p14:xfrm>
              <a:off x="3584575" y="5349875"/>
              <a:ext cx="219075" cy="4000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0"/>
            </p:blipFill>
            <p:spPr>
              <a:xfrm>
                <a:off x="3584575" y="5349875"/>
                <a:ext cx="2190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墨迹 78"/>
              <p14:cNvContentPartPr/>
              <p14:nvPr/>
            </p14:nvContentPartPr>
            <p14:xfrm>
              <a:off x="3711575" y="5286375"/>
              <a:ext cx="460375" cy="7080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2"/>
            </p:blipFill>
            <p:spPr>
              <a:xfrm>
                <a:off x="3711575" y="5286375"/>
                <a:ext cx="460375" cy="7080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图片 51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26030" y="1495425"/>
            <a:ext cx="8509000" cy="4983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409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5260" y="129540"/>
            <a:ext cx="5158740" cy="275082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5711825" y="387350"/>
              <a:ext cx="203200" cy="3492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5711825" y="387350"/>
                <a:ext cx="2032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5892800" y="317500"/>
              <a:ext cx="187325" cy="3460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5892800" y="317500"/>
                <a:ext cx="1873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4" name="墨迹 3"/>
              <p14:cNvContentPartPr/>
              <p14:nvPr/>
            </p14:nvContentPartPr>
            <p14:xfrm>
              <a:off x="6108700" y="381000"/>
              <a:ext cx="635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0"/>
            </p:blipFill>
            <p:spPr>
              <a:xfrm>
                <a:off x="6108700" y="381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5" name="墨迹 4"/>
              <p14:cNvContentPartPr/>
              <p14:nvPr/>
            </p14:nvContentPartPr>
            <p14:xfrm>
              <a:off x="6086475" y="381000"/>
              <a:ext cx="285750" cy="3968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2"/>
            </p:blipFill>
            <p:spPr>
              <a:xfrm>
                <a:off x="6086475" y="381000"/>
                <a:ext cx="2857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6" name="墨迹 5"/>
              <p14:cNvContentPartPr/>
              <p14:nvPr/>
            </p14:nvContentPartPr>
            <p14:xfrm>
              <a:off x="6445250" y="387350"/>
              <a:ext cx="19050" cy="3651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4"/>
            </p:blipFill>
            <p:spPr>
              <a:xfrm>
                <a:off x="6445250" y="387350"/>
                <a:ext cx="190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7" name="墨迹 6"/>
              <p14:cNvContentPartPr/>
              <p14:nvPr/>
            </p14:nvContentPartPr>
            <p14:xfrm>
              <a:off x="6473825" y="349250"/>
              <a:ext cx="285750" cy="3365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6"/>
            </p:blipFill>
            <p:spPr>
              <a:xfrm>
                <a:off x="6473825" y="349250"/>
                <a:ext cx="2857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8" name="墨迹 7"/>
              <p14:cNvContentPartPr/>
              <p14:nvPr/>
            </p14:nvContentPartPr>
            <p14:xfrm>
              <a:off x="6467475" y="396875"/>
              <a:ext cx="254000" cy="44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8"/>
            </p:blipFill>
            <p:spPr>
              <a:xfrm>
                <a:off x="6467475" y="396875"/>
                <a:ext cx="2540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9" name="墨迹 8"/>
              <p14:cNvContentPartPr/>
              <p14:nvPr/>
            </p14:nvContentPartPr>
            <p14:xfrm>
              <a:off x="6838950" y="419100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6838950" y="419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0" name="墨迹 9"/>
              <p14:cNvContentPartPr/>
              <p14:nvPr/>
            </p14:nvContentPartPr>
            <p14:xfrm>
              <a:off x="6832600" y="419100"/>
              <a:ext cx="22225" cy="2889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1"/>
            </p:blipFill>
            <p:spPr>
              <a:xfrm>
                <a:off x="6832600" y="419100"/>
                <a:ext cx="222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1" name="墨迹 10"/>
              <p14:cNvContentPartPr/>
              <p14:nvPr/>
            </p14:nvContentPartPr>
            <p14:xfrm>
              <a:off x="6842125" y="365125"/>
              <a:ext cx="254000" cy="276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3"/>
            </p:blipFill>
            <p:spPr>
              <a:xfrm>
                <a:off x="6842125" y="365125"/>
                <a:ext cx="2540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2" name="墨迹 11"/>
              <p14:cNvContentPartPr/>
              <p14:nvPr/>
            </p14:nvContentPartPr>
            <p14:xfrm>
              <a:off x="6950075" y="393700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6950075" y="393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3" name="墨迹 12"/>
              <p14:cNvContentPartPr/>
              <p14:nvPr/>
            </p14:nvContentPartPr>
            <p14:xfrm>
              <a:off x="6861175" y="393700"/>
              <a:ext cx="190500" cy="304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6"/>
            </p:blipFill>
            <p:spPr>
              <a:xfrm>
                <a:off x="6861175" y="393700"/>
                <a:ext cx="190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" name="墨迹 13"/>
              <p14:cNvContentPartPr/>
              <p14:nvPr/>
            </p14:nvContentPartPr>
            <p14:xfrm>
              <a:off x="5746750" y="863600"/>
              <a:ext cx="193675" cy="1238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8"/>
            </p:blipFill>
            <p:spPr>
              <a:xfrm>
                <a:off x="5746750" y="863600"/>
                <a:ext cx="1936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5" name="墨迹 14"/>
              <p14:cNvContentPartPr/>
              <p14:nvPr/>
            </p14:nvContentPartPr>
            <p14:xfrm>
              <a:off x="5791200" y="815975"/>
              <a:ext cx="28575" cy="3841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0"/>
            </p:blipFill>
            <p:spPr>
              <a:xfrm>
                <a:off x="5791200" y="815975"/>
                <a:ext cx="285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6" name="墨迹 15"/>
              <p14:cNvContentPartPr/>
              <p14:nvPr/>
            </p14:nvContentPartPr>
            <p14:xfrm>
              <a:off x="5699125" y="873125"/>
              <a:ext cx="257175" cy="469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2"/>
            </p:blipFill>
            <p:spPr>
              <a:xfrm>
                <a:off x="5699125" y="873125"/>
                <a:ext cx="2571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7" name="墨迹 16"/>
              <p14:cNvContentPartPr/>
              <p14:nvPr/>
            </p14:nvContentPartPr>
            <p14:xfrm>
              <a:off x="5981700" y="933450"/>
              <a:ext cx="155575" cy="438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4"/>
            </p:blipFill>
            <p:spPr>
              <a:xfrm>
                <a:off x="5981700" y="933450"/>
                <a:ext cx="1555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8" name="墨迹 17"/>
              <p14:cNvContentPartPr/>
              <p14:nvPr/>
            </p14:nvContentPartPr>
            <p14:xfrm>
              <a:off x="6092825" y="1085850"/>
              <a:ext cx="88900" cy="152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6"/>
            </p:blipFill>
            <p:spPr>
              <a:xfrm>
                <a:off x="6092825" y="108585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9" name="墨迹 18"/>
              <p14:cNvContentPartPr/>
              <p14:nvPr/>
            </p14:nvContentPartPr>
            <p14:xfrm>
              <a:off x="6032500" y="1069975"/>
              <a:ext cx="60325" cy="1873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8"/>
            </p:blipFill>
            <p:spPr>
              <a:xfrm>
                <a:off x="6032500" y="1069975"/>
                <a:ext cx="603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0" name="墨迹 19"/>
              <p14:cNvContentPartPr/>
              <p14:nvPr/>
            </p14:nvContentPartPr>
            <p14:xfrm>
              <a:off x="6111875" y="1111250"/>
              <a:ext cx="133350" cy="984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0"/>
            </p:blipFill>
            <p:spPr>
              <a:xfrm>
                <a:off x="6111875" y="1111250"/>
                <a:ext cx="1333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1" name="墨迹 20"/>
              <p14:cNvContentPartPr/>
              <p14:nvPr/>
            </p14:nvContentPartPr>
            <p14:xfrm>
              <a:off x="6264275" y="974725"/>
              <a:ext cx="282575" cy="3079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2"/>
            </p:blipFill>
            <p:spPr>
              <a:xfrm>
                <a:off x="6264275" y="974725"/>
                <a:ext cx="2825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2" name="墨迹 21"/>
              <p14:cNvContentPartPr/>
              <p14:nvPr/>
            </p14:nvContentPartPr>
            <p14:xfrm>
              <a:off x="6416675" y="1184275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0"/>
            </p:blipFill>
            <p:spPr>
              <a:xfrm>
                <a:off x="6416675" y="1184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6419850" y="1152525"/>
              <a:ext cx="225425" cy="152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6419850" y="1152525"/>
                <a:ext cx="2254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5175250" y="2397125"/>
              <a:ext cx="2924175" cy="730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5175250" y="2397125"/>
                <a:ext cx="29241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5210175" y="3213100"/>
              <a:ext cx="2968625" cy="1174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5210175" y="3213100"/>
                <a:ext cx="29686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5241925" y="3533775"/>
              <a:ext cx="3397250" cy="168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5241925" y="3533775"/>
                <a:ext cx="33972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5232400" y="3822700"/>
              <a:ext cx="2060575" cy="1524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5232400" y="3822700"/>
                <a:ext cx="20605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5159375" y="5381625"/>
              <a:ext cx="2295525" cy="539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5159375" y="5381625"/>
                <a:ext cx="22955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7702550" y="1543050"/>
              <a:ext cx="317500" cy="3238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7702550" y="1543050"/>
                <a:ext cx="3175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7820025" y="1590675"/>
              <a:ext cx="34925" cy="2032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7820025" y="1590675"/>
                <a:ext cx="349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7785100" y="2613025"/>
              <a:ext cx="206375" cy="2413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7785100" y="2613025"/>
                <a:ext cx="2063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8616950" y="3222625"/>
              <a:ext cx="247650" cy="333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8616950" y="3222625"/>
                <a:ext cx="2476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8629650" y="3314700"/>
              <a:ext cx="117475" cy="2095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8629650" y="3314700"/>
                <a:ext cx="1174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7658100" y="4302125"/>
              <a:ext cx="314325" cy="403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7658100" y="4302125"/>
                <a:ext cx="3143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7699375" y="4346575"/>
              <a:ext cx="193675" cy="1555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7699375" y="4346575"/>
                <a:ext cx="1936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7791450" y="4324350"/>
              <a:ext cx="31750" cy="3111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7791450" y="4324350"/>
                <a:ext cx="31750" cy="3111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图片 51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26030" y="1495425"/>
            <a:ext cx="8509000" cy="4983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409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5260" y="129540"/>
            <a:ext cx="5158740" cy="275082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5711825" y="387350"/>
              <a:ext cx="203200" cy="3492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5711825" y="387350"/>
                <a:ext cx="2032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" name="墨迹 2"/>
              <p14:cNvContentPartPr/>
              <p14:nvPr/>
            </p14:nvContentPartPr>
            <p14:xfrm>
              <a:off x="5892800" y="317500"/>
              <a:ext cx="187325" cy="3460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8"/>
            </p:blipFill>
            <p:spPr>
              <a:xfrm>
                <a:off x="5892800" y="317500"/>
                <a:ext cx="1873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4" name="墨迹 3"/>
              <p14:cNvContentPartPr/>
              <p14:nvPr/>
            </p14:nvContentPartPr>
            <p14:xfrm>
              <a:off x="6108700" y="381000"/>
              <a:ext cx="635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10"/>
            </p:blipFill>
            <p:spPr>
              <a:xfrm>
                <a:off x="6108700" y="381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5" name="墨迹 4"/>
              <p14:cNvContentPartPr/>
              <p14:nvPr/>
            </p14:nvContentPartPr>
            <p14:xfrm>
              <a:off x="6086475" y="381000"/>
              <a:ext cx="285750" cy="3968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2"/>
            </p:blipFill>
            <p:spPr>
              <a:xfrm>
                <a:off x="6086475" y="381000"/>
                <a:ext cx="2857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6" name="墨迹 5"/>
              <p14:cNvContentPartPr/>
              <p14:nvPr/>
            </p14:nvContentPartPr>
            <p14:xfrm>
              <a:off x="6445250" y="387350"/>
              <a:ext cx="19050" cy="3651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4"/>
            </p:blipFill>
            <p:spPr>
              <a:xfrm>
                <a:off x="6445250" y="387350"/>
                <a:ext cx="190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7" name="墨迹 6"/>
              <p14:cNvContentPartPr/>
              <p14:nvPr/>
            </p14:nvContentPartPr>
            <p14:xfrm>
              <a:off x="6473825" y="349250"/>
              <a:ext cx="285750" cy="3365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6"/>
            </p:blipFill>
            <p:spPr>
              <a:xfrm>
                <a:off x="6473825" y="349250"/>
                <a:ext cx="2857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8" name="墨迹 7"/>
              <p14:cNvContentPartPr/>
              <p14:nvPr/>
            </p14:nvContentPartPr>
            <p14:xfrm>
              <a:off x="6467475" y="396875"/>
              <a:ext cx="254000" cy="44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8"/>
            </p:blipFill>
            <p:spPr>
              <a:xfrm>
                <a:off x="6467475" y="396875"/>
                <a:ext cx="2540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9" name="墨迹 8"/>
              <p14:cNvContentPartPr/>
              <p14:nvPr/>
            </p14:nvContentPartPr>
            <p14:xfrm>
              <a:off x="6838950" y="419100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6838950" y="419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0" name="墨迹 9"/>
              <p14:cNvContentPartPr/>
              <p14:nvPr/>
            </p14:nvContentPartPr>
            <p14:xfrm>
              <a:off x="6832600" y="419100"/>
              <a:ext cx="22225" cy="2889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1"/>
            </p:blipFill>
            <p:spPr>
              <a:xfrm>
                <a:off x="6832600" y="419100"/>
                <a:ext cx="222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1" name="墨迹 10"/>
              <p14:cNvContentPartPr/>
              <p14:nvPr/>
            </p14:nvContentPartPr>
            <p14:xfrm>
              <a:off x="6842125" y="365125"/>
              <a:ext cx="254000" cy="276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3"/>
            </p:blipFill>
            <p:spPr>
              <a:xfrm>
                <a:off x="6842125" y="365125"/>
                <a:ext cx="2540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2" name="墨迹 11"/>
              <p14:cNvContentPartPr/>
              <p14:nvPr/>
            </p14:nvContentPartPr>
            <p14:xfrm>
              <a:off x="6950075" y="393700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6950075" y="393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3" name="墨迹 12"/>
              <p14:cNvContentPartPr/>
              <p14:nvPr/>
            </p14:nvContentPartPr>
            <p14:xfrm>
              <a:off x="6861175" y="393700"/>
              <a:ext cx="190500" cy="304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6"/>
            </p:blipFill>
            <p:spPr>
              <a:xfrm>
                <a:off x="6861175" y="393700"/>
                <a:ext cx="190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4" name="墨迹 13"/>
              <p14:cNvContentPartPr/>
              <p14:nvPr/>
            </p14:nvContentPartPr>
            <p14:xfrm>
              <a:off x="5746750" y="863600"/>
              <a:ext cx="193675" cy="1238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8"/>
            </p:blipFill>
            <p:spPr>
              <a:xfrm>
                <a:off x="5746750" y="863600"/>
                <a:ext cx="1936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5" name="墨迹 14"/>
              <p14:cNvContentPartPr/>
              <p14:nvPr/>
            </p14:nvContentPartPr>
            <p14:xfrm>
              <a:off x="5791200" y="815975"/>
              <a:ext cx="28575" cy="3841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0"/>
            </p:blipFill>
            <p:spPr>
              <a:xfrm>
                <a:off x="5791200" y="815975"/>
                <a:ext cx="285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6" name="墨迹 15"/>
              <p14:cNvContentPartPr/>
              <p14:nvPr/>
            </p14:nvContentPartPr>
            <p14:xfrm>
              <a:off x="5699125" y="873125"/>
              <a:ext cx="257175" cy="469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2"/>
            </p:blipFill>
            <p:spPr>
              <a:xfrm>
                <a:off x="5699125" y="873125"/>
                <a:ext cx="2571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7" name="墨迹 16"/>
              <p14:cNvContentPartPr/>
              <p14:nvPr/>
            </p14:nvContentPartPr>
            <p14:xfrm>
              <a:off x="5981700" y="933450"/>
              <a:ext cx="155575" cy="438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4"/>
            </p:blipFill>
            <p:spPr>
              <a:xfrm>
                <a:off x="5981700" y="933450"/>
                <a:ext cx="1555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8" name="墨迹 17"/>
              <p14:cNvContentPartPr/>
              <p14:nvPr/>
            </p14:nvContentPartPr>
            <p14:xfrm>
              <a:off x="6092825" y="1085850"/>
              <a:ext cx="88900" cy="152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6"/>
            </p:blipFill>
            <p:spPr>
              <a:xfrm>
                <a:off x="6092825" y="108585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19" name="墨迹 18"/>
              <p14:cNvContentPartPr/>
              <p14:nvPr/>
            </p14:nvContentPartPr>
            <p14:xfrm>
              <a:off x="6032500" y="1069975"/>
              <a:ext cx="60325" cy="1873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8"/>
            </p:blipFill>
            <p:spPr>
              <a:xfrm>
                <a:off x="6032500" y="1069975"/>
                <a:ext cx="603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0" name="墨迹 19"/>
              <p14:cNvContentPartPr/>
              <p14:nvPr/>
            </p14:nvContentPartPr>
            <p14:xfrm>
              <a:off x="6111875" y="1111250"/>
              <a:ext cx="133350" cy="984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0"/>
            </p:blipFill>
            <p:spPr>
              <a:xfrm>
                <a:off x="6111875" y="1111250"/>
                <a:ext cx="1333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1" name="墨迹 20"/>
              <p14:cNvContentPartPr/>
              <p14:nvPr/>
            </p14:nvContentPartPr>
            <p14:xfrm>
              <a:off x="6264275" y="974725"/>
              <a:ext cx="282575" cy="3079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2"/>
            </p:blipFill>
            <p:spPr>
              <a:xfrm>
                <a:off x="6264275" y="974725"/>
                <a:ext cx="2825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2" name="墨迹 21"/>
              <p14:cNvContentPartPr/>
              <p14:nvPr/>
            </p14:nvContentPartPr>
            <p14:xfrm>
              <a:off x="6416675" y="1184275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0"/>
            </p:blipFill>
            <p:spPr>
              <a:xfrm>
                <a:off x="6416675" y="1184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6419850" y="1152525"/>
              <a:ext cx="225425" cy="152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6419850" y="1152525"/>
                <a:ext cx="2254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5175250" y="2397125"/>
              <a:ext cx="2924175" cy="730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5175250" y="2397125"/>
                <a:ext cx="29241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5210175" y="3213100"/>
              <a:ext cx="2968625" cy="1174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9"/>
            </p:blipFill>
            <p:spPr>
              <a:xfrm>
                <a:off x="5210175" y="3213100"/>
                <a:ext cx="29686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6" name="墨迹 25"/>
              <p14:cNvContentPartPr/>
              <p14:nvPr/>
            </p14:nvContentPartPr>
            <p14:xfrm>
              <a:off x="5241925" y="3533775"/>
              <a:ext cx="3397250" cy="1682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1"/>
            </p:blipFill>
            <p:spPr>
              <a:xfrm>
                <a:off x="5241925" y="3533775"/>
                <a:ext cx="33972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7" name="墨迹 26"/>
              <p14:cNvContentPartPr/>
              <p14:nvPr/>
            </p14:nvContentPartPr>
            <p14:xfrm>
              <a:off x="5232400" y="3822700"/>
              <a:ext cx="2060575" cy="1524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3"/>
            </p:blipFill>
            <p:spPr>
              <a:xfrm>
                <a:off x="5232400" y="3822700"/>
                <a:ext cx="20605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8" name="墨迹 27"/>
              <p14:cNvContentPartPr/>
              <p14:nvPr/>
            </p14:nvContentPartPr>
            <p14:xfrm>
              <a:off x="5159375" y="5381625"/>
              <a:ext cx="2295525" cy="539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5"/>
            </p:blipFill>
            <p:spPr>
              <a:xfrm>
                <a:off x="5159375" y="5381625"/>
                <a:ext cx="22955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9" name="墨迹 28"/>
              <p14:cNvContentPartPr/>
              <p14:nvPr/>
            </p14:nvContentPartPr>
            <p14:xfrm>
              <a:off x="7702550" y="1543050"/>
              <a:ext cx="317500" cy="3238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7"/>
            </p:blipFill>
            <p:spPr>
              <a:xfrm>
                <a:off x="7702550" y="1543050"/>
                <a:ext cx="3175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0" name="墨迹 29"/>
              <p14:cNvContentPartPr/>
              <p14:nvPr/>
            </p14:nvContentPartPr>
            <p14:xfrm>
              <a:off x="7820025" y="1590675"/>
              <a:ext cx="34925" cy="2032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9"/>
            </p:blipFill>
            <p:spPr>
              <a:xfrm>
                <a:off x="7820025" y="1590675"/>
                <a:ext cx="349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1" name="墨迹 30"/>
              <p14:cNvContentPartPr/>
              <p14:nvPr/>
            </p14:nvContentPartPr>
            <p14:xfrm>
              <a:off x="7785100" y="2613025"/>
              <a:ext cx="206375" cy="2413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1"/>
            </p:blipFill>
            <p:spPr>
              <a:xfrm>
                <a:off x="7785100" y="2613025"/>
                <a:ext cx="2063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2" name="墨迹 31"/>
              <p14:cNvContentPartPr/>
              <p14:nvPr/>
            </p14:nvContentPartPr>
            <p14:xfrm>
              <a:off x="8616950" y="3222625"/>
              <a:ext cx="247650" cy="333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3"/>
            </p:blipFill>
            <p:spPr>
              <a:xfrm>
                <a:off x="8616950" y="3222625"/>
                <a:ext cx="2476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3" name="墨迹 32"/>
              <p14:cNvContentPartPr/>
              <p14:nvPr/>
            </p14:nvContentPartPr>
            <p14:xfrm>
              <a:off x="8629650" y="3314700"/>
              <a:ext cx="117475" cy="2095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5"/>
            </p:blipFill>
            <p:spPr>
              <a:xfrm>
                <a:off x="8629650" y="3314700"/>
                <a:ext cx="1174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4" name="墨迹 33"/>
              <p14:cNvContentPartPr/>
              <p14:nvPr/>
            </p14:nvContentPartPr>
            <p14:xfrm>
              <a:off x="7658100" y="4302125"/>
              <a:ext cx="314325" cy="403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7"/>
            </p:blipFill>
            <p:spPr>
              <a:xfrm>
                <a:off x="7658100" y="4302125"/>
                <a:ext cx="3143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5" name="墨迹 34"/>
              <p14:cNvContentPartPr/>
              <p14:nvPr/>
            </p14:nvContentPartPr>
            <p14:xfrm>
              <a:off x="7699375" y="4346575"/>
              <a:ext cx="193675" cy="1555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9"/>
            </p:blipFill>
            <p:spPr>
              <a:xfrm>
                <a:off x="7699375" y="4346575"/>
                <a:ext cx="1936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6" name="墨迹 35"/>
              <p14:cNvContentPartPr/>
              <p14:nvPr/>
            </p14:nvContentPartPr>
            <p14:xfrm>
              <a:off x="7791450" y="4324350"/>
              <a:ext cx="31750" cy="3111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1"/>
            </p:blipFill>
            <p:spPr>
              <a:xfrm>
                <a:off x="7791450" y="4324350"/>
                <a:ext cx="31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7" name="墨迹 36"/>
              <p14:cNvContentPartPr/>
              <p14:nvPr/>
            </p14:nvContentPartPr>
            <p14:xfrm>
              <a:off x="825500" y="3003550"/>
              <a:ext cx="396875" cy="3460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3"/>
            </p:blipFill>
            <p:spPr>
              <a:xfrm>
                <a:off x="825500" y="3003550"/>
                <a:ext cx="3968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8" name="墨迹 37"/>
              <p14:cNvContentPartPr/>
              <p14:nvPr/>
            </p14:nvContentPartPr>
            <p14:xfrm>
              <a:off x="955675" y="3095625"/>
              <a:ext cx="19050" cy="3143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5"/>
            </p:blipFill>
            <p:spPr>
              <a:xfrm>
                <a:off x="955675" y="3095625"/>
                <a:ext cx="190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9" name="墨迹 38"/>
              <p14:cNvContentPartPr/>
              <p14:nvPr/>
            </p14:nvContentPartPr>
            <p14:xfrm>
              <a:off x="1260475" y="2968625"/>
              <a:ext cx="295275" cy="3460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7"/>
            </p:blipFill>
            <p:spPr>
              <a:xfrm>
                <a:off x="1260475" y="2968625"/>
                <a:ext cx="2952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0" name="墨迹 39"/>
              <p14:cNvContentPartPr/>
              <p14:nvPr/>
            </p14:nvContentPartPr>
            <p14:xfrm>
              <a:off x="1612900" y="3000375"/>
              <a:ext cx="260350" cy="3206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9"/>
            </p:blipFill>
            <p:spPr>
              <a:xfrm>
                <a:off x="1612900" y="3000375"/>
                <a:ext cx="2603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1" name="墨迹 40"/>
              <p14:cNvContentPartPr/>
              <p14:nvPr/>
            </p14:nvContentPartPr>
            <p14:xfrm>
              <a:off x="1892300" y="2997200"/>
              <a:ext cx="219075" cy="2571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1"/>
            </p:blipFill>
            <p:spPr>
              <a:xfrm>
                <a:off x="1892300" y="2997200"/>
                <a:ext cx="2190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2" name="墨迹 41"/>
              <p14:cNvContentPartPr/>
              <p14:nvPr/>
            </p14:nvContentPartPr>
            <p14:xfrm>
              <a:off x="1974850" y="3016250"/>
              <a:ext cx="44450" cy="3175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3"/>
            </p:blipFill>
            <p:spPr>
              <a:xfrm>
                <a:off x="1974850" y="3016250"/>
                <a:ext cx="44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3" name="墨迹 42"/>
              <p14:cNvContentPartPr/>
              <p14:nvPr/>
            </p14:nvContentPartPr>
            <p14:xfrm>
              <a:off x="1851025" y="2955925"/>
              <a:ext cx="292100" cy="3873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5"/>
            </p:blipFill>
            <p:spPr>
              <a:xfrm>
                <a:off x="1851025" y="2955925"/>
                <a:ext cx="2921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4" name="墨迹 43"/>
              <p14:cNvContentPartPr/>
              <p14:nvPr/>
            </p14:nvContentPartPr>
            <p14:xfrm>
              <a:off x="2238375" y="3130550"/>
              <a:ext cx="660400" cy="698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7"/>
            </p:blipFill>
            <p:spPr>
              <a:xfrm>
                <a:off x="2238375" y="3130550"/>
                <a:ext cx="660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5" name="墨迹 44"/>
              <p14:cNvContentPartPr/>
              <p14:nvPr/>
            </p14:nvContentPartPr>
            <p14:xfrm>
              <a:off x="2971800" y="2952750"/>
              <a:ext cx="238125" cy="3619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9"/>
            </p:blipFill>
            <p:spPr>
              <a:xfrm>
                <a:off x="2971800" y="2952750"/>
                <a:ext cx="2381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6" name="墨迹 45"/>
              <p14:cNvContentPartPr/>
              <p14:nvPr/>
            </p14:nvContentPartPr>
            <p14:xfrm>
              <a:off x="3060700" y="3051175"/>
              <a:ext cx="152400" cy="3016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1"/>
            </p:blipFill>
            <p:spPr>
              <a:xfrm>
                <a:off x="3060700" y="3051175"/>
                <a:ext cx="1524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7" name="墨迹 46"/>
              <p14:cNvContentPartPr/>
              <p14:nvPr/>
            </p14:nvContentPartPr>
            <p14:xfrm>
              <a:off x="3067050" y="3162300"/>
              <a:ext cx="114300" cy="1428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3"/>
            </p:blipFill>
            <p:spPr>
              <a:xfrm>
                <a:off x="3067050" y="3162300"/>
                <a:ext cx="1143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8" name="墨迹 47"/>
              <p14:cNvContentPartPr/>
              <p14:nvPr/>
            </p14:nvContentPartPr>
            <p14:xfrm>
              <a:off x="3076575" y="3168650"/>
              <a:ext cx="107950" cy="381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5"/>
            </p:blipFill>
            <p:spPr>
              <a:xfrm>
                <a:off x="3076575" y="3168650"/>
                <a:ext cx="107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9" name="墨迹 48"/>
              <p14:cNvContentPartPr/>
              <p14:nvPr/>
            </p14:nvContentPartPr>
            <p14:xfrm>
              <a:off x="3260725" y="3111500"/>
              <a:ext cx="120650" cy="2667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7"/>
            </p:blipFill>
            <p:spPr>
              <a:xfrm>
                <a:off x="3260725" y="3111500"/>
                <a:ext cx="1206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0" name="墨迹 49"/>
              <p14:cNvContentPartPr/>
              <p14:nvPr/>
            </p14:nvContentPartPr>
            <p14:xfrm>
              <a:off x="3457575" y="3028950"/>
              <a:ext cx="282575" cy="1174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9"/>
            </p:blipFill>
            <p:spPr>
              <a:xfrm>
                <a:off x="3457575" y="3028950"/>
                <a:ext cx="2825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1" name="墨迹 50"/>
              <p14:cNvContentPartPr/>
              <p14:nvPr/>
            </p14:nvContentPartPr>
            <p14:xfrm>
              <a:off x="3609975" y="2994025"/>
              <a:ext cx="234950" cy="2159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1"/>
            </p:blipFill>
            <p:spPr>
              <a:xfrm>
                <a:off x="3609975" y="2994025"/>
                <a:ext cx="234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2" name="墨迹 51"/>
              <p14:cNvContentPartPr/>
              <p14:nvPr/>
            </p14:nvContentPartPr>
            <p14:xfrm>
              <a:off x="3257550" y="3111500"/>
              <a:ext cx="114300" cy="793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3"/>
            </p:blipFill>
            <p:spPr>
              <a:xfrm>
                <a:off x="3257550" y="3111500"/>
                <a:ext cx="1143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3" name="墨迹 52"/>
              <p14:cNvContentPartPr/>
              <p14:nvPr/>
            </p14:nvContentPartPr>
            <p14:xfrm>
              <a:off x="3378200" y="3130550"/>
              <a:ext cx="139700" cy="1524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5"/>
            </p:blipFill>
            <p:spPr>
              <a:xfrm>
                <a:off x="3378200" y="3130550"/>
                <a:ext cx="139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4" name="墨迹 53"/>
              <p14:cNvContentPartPr/>
              <p14:nvPr/>
            </p14:nvContentPartPr>
            <p14:xfrm>
              <a:off x="3879850" y="2981325"/>
              <a:ext cx="212725" cy="2635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7"/>
            </p:blipFill>
            <p:spPr>
              <a:xfrm>
                <a:off x="3879850" y="2981325"/>
                <a:ext cx="2127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5" name="墨迹 54"/>
              <p14:cNvContentPartPr/>
              <p14:nvPr/>
            </p14:nvContentPartPr>
            <p14:xfrm>
              <a:off x="4187825" y="2930525"/>
              <a:ext cx="82550" cy="1905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9"/>
            </p:blipFill>
            <p:spPr>
              <a:xfrm>
                <a:off x="4187825" y="2930525"/>
                <a:ext cx="825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6" name="墨迹 55"/>
              <p14:cNvContentPartPr/>
              <p14:nvPr/>
            </p14:nvContentPartPr>
            <p14:xfrm>
              <a:off x="4105275" y="3117850"/>
              <a:ext cx="288925" cy="2000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1"/>
            </p:blipFill>
            <p:spPr>
              <a:xfrm>
                <a:off x="4105275" y="3117850"/>
                <a:ext cx="288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7" name="墨迹 56"/>
              <p14:cNvContentPartPr/>
              <p14:nvPr/>
            </p14:nvContentPartPr>
            <p14:xfrm>
              <a:off x="4197350" y="3121025"/>
              <a:ext cx="635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3"/>
            </p:blipFill>
            <p:spPr>
              <a:xfrm>
                <a:off x="4197350" y="3121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8" name="墨迹 57"/>
              <p14:cNvContentPartPr/>
              <p14:nvPr/>
            </p14:nvContentPartPr>
            <p14:xfrm>
              <a:off x="2946400" y="3482975"/>
              <a:ext cx="98425" cy="2794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5"/>
            </p:blipFill>
            <p:spPr>
              <a:xfrm>
                <a:off x="2946400" y="3482975"/>
                <a:ext cx="984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9" name="墨迹 58"/>
              <p14:cNvContentPartPr/>
              <p14:nvPr/>
            </p14:nvContentPartPr>
            <p14:xfrm>
              <a:off x="3200400" y="3460750"/>
              <a:ext cx="25400" cy="2127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7"/>
            </p:blipFill>
            <p:spPr>
              <a:xfrm>
                <a:off x="3200400" y="3460750"/>
                <a:ext cx="254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0" name="墨迹 59"/>
              <p14:cNvContentPartPr/>
              <p14:nvPr/>
            </p14:nvContentPartPr>
            <p14:xfrm>
              <a:off x="3140075" y="3521075"/>
              <a:ext cx="203200" cy="2476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9"/>
            </p:blipFill>
            <p:spPr>
              <a:xfrm>
                <a:off x="3140075" y="3521075"/>
                <a:ext cx="2032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1" name="墨迹 60"/>
              <p14:cNvContentPartPr/>
              <p14:nvPr/>
            </p14:nvContentPartPr>
            <p14:xfrm>
              <a:off x="3225800" y="3486150"/>
              <a:ext cx="92075" cy="825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1"/>
            </p:blipFill>
            <p:spPr>
              <a:xfrm>
                <a:off x="3225800" y="3486150"/>
                <a:ext cx="920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2" name="墨迹 61"/>
              <p14:cNvContentPartPr/>
              <p14:nvPr/>
            </p14:nvContentPartPr>
            <p14:xfrm>
              <a:off x="3451225" y="3543300"/>
              <a:ext cx="133350" cy="1905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3"/>
            </p:blipFill>
            <p:spPr>
              <a:xfrm>
                <a:off x="3451225" y="3543300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3" name="墨迹 62"/>
              <p14:cNvContentPartPr/>
              <p14:nvPr/>
            </p14:nvContentPartPr>
            <p14:xfrm>
              <a:off x="3702050" y="3460750"/>
              <a:ext cx="95250" cy="3810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5"/>
            </p:blipFill>
            <p:spPr>
              <a:xfrm>
                <a:off x="3702050" y="3460750"/>
                <a:ext cx="952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4" name="墨迹 63"/>
              <p14:cNvContentPartPr/>
              <p14:nvPr/>
            </p14:nvContentPartPr>
            <p14:xfrm>
              <a:off x="4117975" y="3101975"/>
              <a:ext cx="180975" cy="1873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7"/>
            </p:blipFill>
            <p:spPr>
              <a:xfrm>
                <a:off x="4117975" y="3101975"/>
                <a:ext cx="1809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5" name="墨迹 64"/>
              <p14:cNvContentPartPr/>
              <p14:nvPr/>
            </p14:nvContentPartPr>
            <p14:xfrm>
              <a:off x="371475" y="2787650"/>
              <a:ext cx="92075" cy="3968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9"/>
            </p:blipFill>
            <p:spPr>
              <a:xfrm>
                <a:off x="371475" y="2787650"/>
                <a:ext cx="920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6" name="墨迹 65"/>
              <p14:cNvContentPartPr/>
              <p14:nvPr/>
            </p14:nvContentPartPr>
            <p14:xfrm>
              <a:off x="498475" y="2854325"/>
              <a:ext cx="53975" cy="2095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1"/>
            </p:blipFill>
            <p:spPr>
              <a:xfrm>
                <a:off x="498475" y="2854325"/>
                <a:ext cx="539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7" name="墨迹 66"/>
              <p14:cNvContentPartPr/>
              <p14:nvPr/>
            </p14:nvContentPartPr>
            <p14:xfrm>
              <a:off x="619125" y="2778125"/>
              <a:ext cx="57150" cy="4730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3"/>
            </p:blipFill>
            <p:spPr>
              <a:xfrm>
                <a:off x="619125" y="2778125"/>
                <a:ext cx="5715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8" name="墨迹 67"/>
              <p14:cNvContentPartPr/>
              <p14:nvPr/>
            </p14:nvContentPartPr>
            <p14:xfrm>
              <a:off x="403225" y="3876675"/>
              <a:ext cx="79375" cy="3079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5"/>
            </p:blipFill>
            <p:spPr>
              <a:xfrm>
                <a:off x="403225" y="3876675"/>
                <a:ext cx="793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69" name="墨迹 68"/>
              <p14:cNvContentPartPr/>
              <p14:nvPr/>
            </p14:nvContentPartPr>
            <p14:xfrm>
              <a:off x="463550" y="3937000"/>
              <a:ext cx="152400" cy="857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7"/>
            </p:blipFill>
            <p:spPr>
              <a:xfrm>
                <a:off x="463550" y="3937000"/>
                <a:ext cx="1524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0" name="墨迹 69"/>
              <p14:cNvContentPartPr/>
              <p14:nvPr/>
            </p14:nvContentPartPr>
            <p14:xfrm>
              <a:off x="606425" y="3851275"/>
              <a:ext cx="101600" cy="4032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9"/>
            </p:blipFill>
            <p:spPr>
              <a:xfrm>
                <a:off x="606425" y="3851275"/>
                <a:ext cx="1016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1" name="墨迹 70"/>
              <p14:cNvContentPartPr/>
              <p14:nvPr/>
            </p14:nvContentPartPr>
            <p14:xfrm>
              <a:off x="463550" y="3968750"/>
              <a:ext cx="171450" cy="1428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1"/>
            </p:blipFill>
            <p:spPr>
              <a:xfrm>
                <a:off x="463550" y="3968750"/>
                <a:ext cx="1714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2" name="墨迹 71"/>
              <p14:cNvContentPartPr/>
              <p14:nvPr/>
            </p14:nvContentPartPr>
            <p14:xfrm>
              <a:off x="863600" y="3822700"/>
              <a:ext cx="190500" cy="3841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3"/>
            </p:blipFill>
            <p:spPr>
              <a:xfrm>
                <a:off x="863600" y="3822700"/>
                <a:ext cx="1905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3" name="墨迹 72"/>
              <p14:cNvContentPartPr/>
              <p14:nvPr/>
            </p14:nvContentPartPr>
            <p14:xfrm>
              <a:off x="1057275" y="3905250"/>
              <a:ext cx="88900" cy="1428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5"/>
            </p:blipFill>
            <p:spPr>
              <a:xfrm>
                <a:off x="1057275" y="3905250"/>
                <a:ext cx="889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4" name="墨迹 73"/>
              <p14:cNvContentPartPr/>
              <p14:nvPr/>
            </p14:nvContentPartPr>
            <p14:xfrm>
              <a:off x="1130300" y="3825875"/>
              <a:ext cx="25400" cy="3651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7"/>
            </p:blipFill>
            <p:spPr>
              <a:xfrm>
                <a:off x="1130300" y="3825875"/>
                <a:ext cx="254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5" name="墨迹 74"/>
              <p14:cNvContentPartPr/>
              <p14:nvPr/>
            </p14:nvContentPartPr>
            <p14:xfrm>
              <a:off x="1190625" y="3822700"/>
              <a:ext cx="171450" cy="3524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9"/>
            </p:blipFill>
            <p:spPr>
              <a:xfrm>
                <a:off x="1190625" y="3822700"/>
                <a:ext cx="1714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6" name="墨迹 75"/>
              <p14:cNvContentPartPr/>
              <p14:nvPr/>
            </p14:nvContentPartPr>
            <p14:xfrm>
              <a:off x="1485900" y="3838575"/>
              <a:ext cx="161925" cy="2508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1"/>
            </p:blipFill>
            <p:spPr>
              <a:xfrm>
                <a:off x="1485900" y="3838575"/>
                <a:ext cx="1619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7" name="墨迹 76"/>
              <p14:cNvContentPartPr/>
              <p14:nvPr/>
            </p14:nvContentPartPr>
            <p14:xfrm>
              <a:off x="1679575" y="3746500"/>
              <a:ext cx="149225" cy="1809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3"/>
            </p:blipFill>
            <p:spPr>
              <a:xfrm>
                <a:off x="1679575" y="3746500"/>
                <a:ext cx="1492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8" name="墨迹 77"/>
              <p14:cNvContentPartPr/>
              <p14:nvPr/>
            </p14:nvContentPartPr>
            <p14:xfrm>
              <a:off x="1619250" y="3927475"/>
              <a:ext cx="403225" cy="2571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5"/>
            </p:blipFill>
            <p:spPr>
              <a:xfrm>
                <a:off x="1619250" y="3927475"/>
                <a:ext cx="403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79" name="墨迹 78"/>
              <p14:cNvContentPartPr/>
              <p14:nvPr/>
            </p14:nvContentPartPr>
            <p14:xfrm>
              <a:off x="1736725" y="3952875"/>
              <a:ext cx="130175" cy="984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7"/>
            </p:blipFill>
            <p:spPr>
              <a:xfrm>
                <a:off x="1736725" y="3952875"/>
                <a:ext cx="1301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0" name="墨迹 79"/>
              <p14:cNvContentPartPr/>
              <p14:nvPr/>
            </p14:nvContentPartPr>
            <p14:xfrm>
              <a:off x="4768850" y="1641475"/>
              <a:ext cx="501650" cy="6858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9"/>
            </p:blipFill>
            <p:spPr>
              <a:xfrm>
                <a:off x="4768850" y="1641475"/>
                <a:ext cx="501650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1" name="墨迹 80"/>
              <p14:cNvContentPartPr/>
              <p14:nvPr/>
            </p14:nvContentPartPr>
            <p14:xfrm>
              <a:off x="5019675" y="1593850"/>
              <a:ext cx="187325" cy="2000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1"/>
            </p:blipFill>
            <p:spPr>
              <a:xfrm>
                <a:off x="5019675" y="1593850"/>
                <a:ext cx="1873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2" name="墨迹 81"/>
              <p14:cNvContentPartPr/>
              <p14:nvPr/>
            </p14:nvContentPartPr>
            <p14:xfrm>
              <a:off x="5045075" y="2514600"/>
              <a:ext cx="269875" cy="7302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3"/>
            </p:blipFill>
            <p:spPr>
              <a:xfrm>
                <a:off x="5045075" y="2514600"/>
                <a:ext cx="269875" cy="730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3" name="墨迹 82"/>
              <p14:cNvContentPartPr/>
              <p14:nvPr/>
            </p14:nvContentPartPr>
            <p14:xfrm>
              <a:off x="5162550" y="2482850"/>
              <a:ext cx="66675" cy="1682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5"/>
            </p:blipFill>
            <p:spPr>
              <a:xfrm>
                <a:off x="5162550" y="2482850"/>
                <a:ext cx="666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4" name="墨迹 83"/>
              <p14:cNvContentPartPr/>
              <p14:nvPr/>
            </p14:nvContentPartPr>
            <p14:xfrm>
              <a:off x="5127625" y="2476500"/>
              <a:ext cx="139700" cy="1778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7"/>
            </p:blipFill>
            <p:spPr>
              <a:xfrm>
                <a:off x="5127625" y="2476500"/>
                <a:ext cx="1397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5" name="墨迹 84"/>
              <p14:cNvContentPartPr/>
              <p14:nvPr/>
            </p14:nvContentPartPr>
            <p14:xfrm>
              <a:off x="4772025" y="3467100"/>
              <a:ext cx="482600" cy="6635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9"/>
            </p:blipFill>
            <p:spPr>
              <a:xfrm>
                <a:off x="4772025" y="3467100"/>
                <a:ext cx="482600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6" name="墨迹 85"/>
              <p14:cNvContentPartPr/>
              <p14:nvPr/>
            </p14:nvContentPartPr>
            <p14:xfrm>
              <a:off x="5016500" y="4000500"/>
              <a:ext cx="190500" cy="2286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1"/>
            </p:blipFill>
            <p:spPr>
              <a:xfrm>
                <a:off x="5016500" y="4000500"/>
                <a:ext cx="190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7" name="墨迹 86"/>
              <p14:cNvContentPartPr/>
              <p14:nvPr/>
            </p14:nvContentPartPr>
            <p14:xfrm>
              <a:off x="4492625" y="1743075"/>
              <a:ext cx="85725" cy="4064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3"/>
            </p:blipFill>
            <p:spPr>
              <a:xfrm>
                <a:off x="4492625" y="1743075"/>
                <a:ext cx="857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8" name="墨迹 87"/>
              <p14:cNvContentPartPr/>
              <p14:nvPr/>
            </p14:nvContentPartPr>
            <p14:xfrm>
              <a:off x="4524375" y="1790700"/>
              <a:ext cx="98425" cy="3302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5"/>
            </p:blipFill>
            <p:spPr>
              <a:xfrm>
                <a:off x="4524375" y="1790700"/>
                <a:ext cx="984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89" name="墨迹 88"/>
              <p14:cNvContentPartPr/>
              <p14:nvPr/>
            </p14:nvContentPartPr>
            <p14:xfrm>
              <a:off x="4508500" y="2000250"/>
              <a:ext cx="136525" cy="6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7"/>
            </p:blipFill>
            <p:spPr>
              <a:xfrm>
                <a:off x="4508500" y="2000250"/>
                <a:ext cx="1365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0" name="墨迹 89"/>
              <p14:cNvContentPartPr/>
              <p14:nvPr/>
            </p14:nvContentPartPr>
            <p14:xfrm>
              <a:off x="4800600" y="2628900"/>
              <a:ext cx="22225" cy="2603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9"/>
            </p:blipFill>
            <p:spPr>
              <a:xfrm>
                <a:off x="4800600" y="2628900"/>
                <a:ext cx="222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1" name="墨迹 90"/>
              <p14:cNvContentPartPr/>
              <p14:nvPr/>
            </p14:nvContentPartPr>
            <p14:xfrm>
              <a:off x="4791075" y="2628900"/>
              <a:ext cx="136525" cy="295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1"/>
            </p:blipFill>
            <p:spPr>
              <a:xfrm>
                <a:off x="4791075" y="2628900"/>
                <a:ext cx="1365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2" name="墨迹 91"/>
              <p14:cNvContentPartPr/>
              <p14:nvPr/>
            </p14:nvContentPartPr>
            <p14:xfrm>
              <a:off x="4552950" y="3524250"/>
              <a:ext cx="231775" cy="3206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3"/>
            </p:blipFill>
            <p:spPr>
              <a:xfrm>
                <a:off x="4552950" y="3524250"/>
                <a:ext cx="2317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3" name="墨迹 92"/>
              <p14:cNvContentPartPr/>
              <p14:nvPr/>
            </p14:nvContentPartPr>
            <p14:xfrm>
              <a:off x="5829300" y="3667125"/>
              <a:ext cx="2593975" cy="22256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5"/>
            </p:blipFill>
            <p:spPr>
              <a:xfrm>
                <a:off x="5829300" y="3667125"/>
                <a:ext cx="2593975" cy="2225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4" name="墨迹 93"/>
              <p14:cNvContentPartPr/>
              <p14:nvPr/>
            </p14:nvContentPartPr>
            <p14:xfrm>
              <a:off x="5765800" y="5480050"/>
              <a:ext cx="190500" cy="2921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7"/>
            </p:blipFill>
            <p:spPr>
              <a:xfrm>
                <a:off x="5765800" y="5480050"/>
                <a:ext cx="1905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5" name="墨迹 94"/>
              <p14:cNvContentPartPr/>
              <p14:nvPr/>
            </p14:nvContentPartPr>
            <p14:xfrm>
              <a:off x="8489950" y="4714875"/>
              <a:ext cx="31750" cy="3397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9"/>
            </p:blipFill>
            <p:spPr>
              <a:xfrm>
                <a:off x="8489950" y="4714875"/>
                <a:ext cx="317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6" name="墨迹 95"/>
              <p14:cNvContentPartPr/>
              <p14:nvPr/>
            </p14:nvContentPartPr>
            <p14:xfrm>
              <a:off x="8391525" y="4740275"/>
              <a:ext cx="285750" cy="3556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1"/>
            </p:blipFill>
            <p:spPr>
              <a:xfrm>
                <a:off x="8391525" y="4740275"/>
                <a:ext cx="2857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7" name="墨迹 96"/>
              <p14:cNvContentPartPr/>
              <p14:nvPr/>
            </p14:nvContentPartPr>
            <p14:xfrm>
              <a:off x="4203700" y="1489075"/>
              <a:ext cx="1022350" cy="37242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3"/>
            </p:blipFill>
            <p:spPr>
              <a:xfrm>
                <a:off x="4203700" y="1489075"/>
                <a:ext cx="1022350" cy="3724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98" name="墨迹 97"/>
              <p14:cNvContentPartPr/>
              <p14:nvPr/>
            </p14:nvContentPartPr>
            <p14:xfrm>
              <a:off x="4851400" y="1441450"/>
              <a:ext cx="225425" cy="3492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5"/>
            </p:blipFill>
            <p:spPr>
              <a:xfrm>
                <a:off x="4851400" y="1441450"/>
                <a:ext cx="2254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99" name="墨迹 98"/>
              <p14:cNvContentPartPr/>
              <p14:nvPr/>
            </p14:nvContentPartPr>
            <p14:xfrm>
              <a:off x="4705350" y="4695825"/>
              <a:ext cx="222250" cy="3302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7"/>
            </p:blipFill>
            <p:spPr>
              <a:xfrm>
                <a:off x="4705350" y="4695825"/>
                <a:ext cx="2222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0" name="墨迹 99"/>
              <p14:cNvContentPartPr/>
              <p14:nvPr/>
            </p14:nvContentPartPr>
            <p14:xfrm>
              <a:off x="4740275" y="4695825"/>
              <a:ext cx="133350" cy="127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9"/>
            </p:blipFill>
            <p:spPr>
              <a:xfrm>
                <a:off x="4740275" y="4695825"/>
                <a:ext cx="133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1" name="墨迹 100"/>
              <p14:cNvContentPartPr/>
              <p14:nvPr/>
            </p14:nvContentPartPr>
            <p14:xfrm>
              <a:off x="4737100" y="4851400"/>
              <a:ext cx="190500" cy="158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201"/>
            </p:blipFill>
            <p:spPr>
              <a:xfrm>
                <a:off x="4737100" y="4851400"/>
                <a:ext cx="1905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2" name="墨迹 101"/>
              <p14:cNvContentPartPr/>
              <p14:nvPr/>
            </p14:nvContentPartPr>
            <p14:xfrm>
              <a:off x="876300" y="4349750"/>
              <a:ext cx="136525" cy="3810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3"/>
            </p:blipFill>
            <p:spPr>
              <a:xfrm>
                <a:off x="876300" y="4349750"/>
                <a:ext cx="1365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3" name="墨迹 102"/>
              <p14:cNvContentPartPr/>
              <p14:nvPr/>
            </p14:nvContentPartPr>
            <p14:xfrm>
              <a:off x="990600" y="4343400"/>
              <a:ext cx="85725" cy="3778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5"/>
            </p:blipFill>
            <p:spPr>
              <a:xfrm>
                <a:off x="990600" y="4343400"/>
                <a:ext cx="857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4" name="墨迹 103"/>
              <p14:cNvContentPartPr/>
              <p14:nvPr/>
            </p14:nvContentPartPr>
            <p14:xfrm>
              <a:off x="917575" y="4549775"/>
              <a:ext cx="146050" cy="127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7"/>
            </p:blipFill>
            <p:spPr>
              <a:xfrm>
                <a:off x="917575" y="4549775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5" name="墨迹 104"/>
              <p14:cNvContentPartPr/>
              <p14:nvPr/>
            </p14:nvContentPartPr>
            <p14:xfrm>
              <a:off x="1295400" y="4521200"/>
              <a:ext cx="263525" cy="1524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9"/>
            </p:blipFill>
            <p:spPr>
              <a:xfrm>
                <a:off x="1295400" y="4521200"/>
                <a:ext cx="263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6" name="墨迹 105"/>
              <p14:cNvContentPartPr/>
              <p14:nvPr/>
            </p14:nvContentPartPr>
            <p14:xfrm>
              <a:off x="1701800" y="4375150"/>
              <a:ext cx="215900" cy="3683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11"/>
            </p:blipFill>
            <p:spPr>
              <a:xfrm>
                <a:off x="1701800" y="4375150"/>
                <a:ext cx="2159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7" name="墨迹 106"/>
              <p14:cNvContentPartPr/>
              <p14:nvPr/>
            </p14:nvContentPartPr>
            <p14:xfrm>
              <a:off x="1701800" y="4413250"/>
              <a:ext cx="161925" cy="349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13"/>
            </p:blipFill>
            <p:spPr>
              <a:xfrm>
                <a:off x="1701800" y="4413250"/>
                <a:ext cx="1619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08" name="墨迹 107"/>
              <p14:cNvContentPartPr/>
              <p14:nvPr/>
            </p14:nvContentPartPr>
            <p14:xfrm>
              <a:off x="1717675" y="4572000"/>
              <a:ext cx="184150" cy="285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5"/>
            </p:blipFill>
            <p:spPr>
              <a:xfrm>
                <a:off x="1717675" y="4572000"/>
                <a:ext cx="184150" cy="285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7847.5007874015746,&quot;width&quot;:13400}"/>
</p:tagLst>
</file>

<file path=ppt/tags/tag10.xml><?xml version="1.0" encoding="utf-8"?>
<p:tagLst xmlns:p="http://schemas.openxmlformats.org/presentationml/2006/main">
  <p:tag name="KSO_WM_UNIT_PLACING_PICTURE_USER_VIEWPORT" val="{&quot;height&quot;:7425,&quot;width&quot;:13925}"/>
</p:tagLst>
</file>

<file path=ppt/tags/tag11.xml><?xml version="1.0" encoding="utf-8"?>
<p:tagLst xmlns:p="http://schemas.openxmlformats.org/presentationml/2006/main">
  <p:tag name="KSO_WM_UNIT_PLACING_PICTURE_USER_VIEWPORT" val="{&quot;height&quot;:7847.5007874015746,&quot;width&quot;:13400}"/>
</p:tagLst>
</file>

<file path=ppt/tags/tag12.xml><?xml version="1.0" encoding="utf-8"?>
<p:tagLst xmlns:p="http://schemas.openxmlformats.org/presentationml/2006/main">
  <p:tag name="KSO_WM_UNIT_PLACING_PICTURE_USER_VIEWPORT" val="{&quot;height&quot;:7425,&quot;width&quot;:13925}"/>
</p:tagLst>
</file>

<file path=ppt/tags/tag13.xml><?xml version="1.0" encoding="utf-8"?>
<p:tagLst xmlns:p="http://schemas.openxmlformats.org/presentationml/2006/main">
  <p:tag name="KSO_WM_UNIT_PLACING_PICTURE_USER_VIEWPORT" val="{&quot;height&quot;:7847.5007874015746,&quot;width&quot;:13400}"/>
</p:tagLst>
</file>

<file path=ppt/tags/tag14.xml><?xml version="1.0" encoding="utf-8"?>
<p:tagLst xmlns:p="http://schemas.openxmlformats.org/presentationml/2006/main">
  <p:tag name="KSO_WM_UNIT_PLACING_PICTURE_USER_VIEWPORT" val="{&quot;height&quot;:7425,&quot;width&quot;:13925}"/>
</p:tagLst>
</file>

<file path=ppt/tags/tag15.xml><?xml version="1.0" encoding="utf-8"?>
<p:tagLst xmlns:p="http://schemas.openxmlformats.org/presentationml/2006/main">
  <p:tag name="KSO_WM_UNIT_PLACING_PICTURE_USER_VIEWPORT" val="{&quot;height&quot;:7847.5007874015746,&quot;width&quot;:13400}"/>
</p:tagLst>
</file>

<file path=ppt/tags/tag16.xml><?xml version="1.0" encoding="utf-8"?>
<p:tagLst xmlns:p="http://schemas.openxmlformats.org/presentationml/2006/main">
  <p:tag name="KSO_WM_UNIT_PLACING_PICTURE_USER_VIEWPORT" val="{&quot;height&quot;:7425,&quot;width&quot;:13925}"/>
</p:tagLst>
</file>

<file path=ppt/tags/tag17.xml><?xml version="1.0" encoding="utf-8"?>
<p:tagLst xmlns:p="http://schemas.openxmlformats.org/presentationml/2006/main">
  <p:tag name="KSO_WM_UNIT_PLACING_PICTURE_USER_VIEWPORT" val="{&quot;height&quot;:7847.5007874015746,&quot;width&quot;:13400}"/>
</p:tagLst>
</file>

<file path=ppt/tags/tag18.xml><?xml version="1.0" encoding="utf-8"?>
<p:tagLst xmlns:p="http://schemas.openxmlformats.org/presentationml/2006/main">
  <p:tag name="KSO_WM_UNIT_PLACING_PICTURE_USER_VIEWPORT" val="{&quot;height&quot;:7425,&quot;width&quot;:13925}"/>
</p:tagLst>
</file>

<file path=ppt/tags/tag19.xml><?xml version="1.0" encoding="utf-8"?>
<p:tagLst xmlns:p="http://schemas.openxmlformats.org/presentationml/2006/main">
  <p:tag name="KSO_WM_UNIT_PLACING_PICTURE_USER_VIEWPORT" val="{&quot;height&quot;:7847.5007874015746,&quot;width&quot;:13400}"/>
</p:tagLst>
</file>

<file path=ppt/tags/tag2.xml><?xml version="1.0" encoding="utf-8"?>
<p:tagLst xmlns:p="http://schemas.openxmlformats.org/presentationml/2006/main">
  <p:tag name="KSO_WM_UNIT_PLACING_PICTURE_USER_VIEWPORT" val="{&quot;height&quot;:7425,&quot;width&quot;:13925}"/>
</p:tagLst>
</file>

<file path=ppt/tags/tag20.xml><?xml version="1.0" encoding="utf-8"?>
<p:tagLst xmlns:p="http://schemas.openxmlformats.org/presentationml/2006/main">
  <p:tag name="KSO_WM_UNIT_PLACING_PICTURE_USER_VIEWPORT" val="{&quot;height&quot;:7425,&quot;width&quot;:13925}"/>
</p:tagLst>
</file>

<file path=ppt/tags/tag21.xml><?xml version="1.0" encoding="utf-8"?>
<p:tagLst xmlns:p="http://schemas.openxmlformats.org/presentationml/2006/main">
  <p:tag name="KSO_WM_UNIT_PLACING_PICTURE_USER_VIEWPORT" val="{&quot;height&quot;:5405,&quot;width&quot;:13965}"/>
</p:tagLst>
</file>

<file path=ppt/tags/tag3.xml><?xml version="1.0" encoding="utf-8"?>
<p:tagLst xmlns:p="http://schemas.openxmlformats.org/presentationml/2006/main">
  <p:tag name="KSO_WM_UNIT_PLACING_PICTURE_USER_VIEWPORT" val="{&quot;height&quot;:7847.5007874015746,&quot;width&quot;:13400}"/>
</p:tagLst>
</file>

<file path=ppt/tags/tag4.xml><?xml version="1.0" encoding="utf-8"?>
<p:tagLst xmlns:p="http://schemas.openxmlformats.org/presentationml/2006/main">
  <p:tag name="KSO_WM_UNIT_PLACING_PICTURE_USER_VIEWPORT" val="{&quot;height&quot;:7425,&quot;width&quot;:13925}"/>
</p:tagLst>
</file>

<file path=ppt/tags/tag5.xml><?xml version="1.0" encoding="utf-8"?>
<p:tagLst xmlns:p="http://schemas.openxmlformats.org/presentationml/2006/main">
  <p:tag name="KSO_WM_UNIT_PLACING_PICTURE_USER_VIEWPORT" val="{&quot;height&quot;:7847.5007874015746,&quot;width&quot;:13400}"/>
</p:tagLst>
</file>

<file path=ppt/tags/tag6.xml><?xml version="1.0" encoding="utf-8"?>
<p:tagLst xmlns:p="http://schemas.openxmlformats.org/presentationml/2006/main">
  <p:tag name="KSO_WM_UNIT_PLACING_PICTURE_USER_VIEWPORT" val="{&quot;height&quot;:7425,&quot;width&quot;:13925}"/>
</p:tagLst>
</file>

<file path=ppt/tags/tag7.xml><?xml version="1.0" encoding="utf-8"?>
<p:tagLst xmlns:p="http://schemas.openxmlformats.org/presentationml/2006/main">
  <p:tag name="KSO_WM_UNIT_PLACING_PICTURE_USER_VIEWPORT" val="{&quot;height&quot;:7847.5007874015746,&quot;width&quot;:13400}"/>
</p:tagLst>
</file>

<file path=ppt/tags/tag8.xml><?xml version="1.0" encoding="utf-8"?>
<p:tagLst xmlns:p="http://schemas.openxmlformats.org/presentationml/2006/main">
  <p:tag name="KSO_WM_UNIT_PLACING_PICTURE_USER_VIEWPORT" val="{&quot;height&quot;:7425,&quot;width&quot;:13925}"/>
</p:tagLst>
</file>

<file path=ppt/tags/tag9.xml><?xml version="1.0" encoding="utf-8"?>
<p:tagLst xmlns:p="http://schemas.openxmlformats.org/presentationml/2006/main">
  <p:tag name="KSO_WM_UNIT_PLACING_PICTURE_USER_VIEWPORT" val="{&quot;height&quot;:7847.5007874015746,&quot;width&quot;:13400}"/>
</p:tagLst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674</Words>
  <Application>WPS 演示</Application>
  <PresentationFormat>On-screen Show</PresentationFormat>
  <Paragraphs>56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3" baseType="lpstr">
      <vt:lpstr>Arial</vt:lpstr>
      <vt:lpstr>宋体</vt:lpstr>
      <vt:lpstr>Wingdings</vt:lpstr>
      <vt:lpstr>Calisto MT</vt:lpstr>
      <vt:lpstr>微软雅黑</vt:lpstr>
      <vt:lpstr>Arial Unicode MS</vt:lpstr>
      <vt:lpstr>Calibri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PEARSON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Chelsea Bell</dc:creator>
  <cp:lastModifiedBy>林奕</cp:lastModifiedBy>
  <cp:revision>23</cp:revision>
  <dcterms:created xsi:type="dcterms:W3CDTF">2009-11-23T15:06:00Z</dcterms:created>
  <dcterms:modified xsi:type="dcterms:W3CDTF">2022-01-18T04:14:28Z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7E497DEB0EB4460AB3538FD147736BE5</vt:lpwstr>
  </property>
</Properties>
</file>